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46"/>
  </p:notesMasterIdLst>
  <p:sldIdLst>
    <p:sldId id="256" r:id="rId2"/>
    <p:sldId id="259" r:id="rId3"/>
    <p:sldId id="312" r:id="rId4"/>
    <p:sldId id="314" r:id="rId5"/>
    <p:sldId id="262" r:id="rId6"/>
    <p:sldId id="260" r:id="rId7"/>
    <p:sldId id="315" r:id="rId8"/>
    <p:sldId id="257" r:id="rId9"/>
    <p:sldId id="316" r:id="rId10"/>
    <p:sldId id="261" r:id="rId11"/>
    <p:sldId id="326" r:id="rId12"/>
    <p:sldId id="331" r:id="rId13"/>
    <p:sldId id="317" r:id="rId14"/>
    <p:sldId id="263" r:id="rId15"/>
    <p:sldId id="327" r:id="rId16"/>
    <p:sldId id="318" r:id="rId17"/>
    <p:sldId id="264" r:id="rId18"/>
    <p:sldId id="265" r:id="rId19"/>
    <p:sldId id="319" r:id="rId20"/>
    <p:sldId id="266" r:id="rId21"/>
    <p:sldId id="328" r:id="rId22"/>
    <p:sldId id="329" r:id="rId23"/>
    <p:sldId id="330" r:id="rId24"/>
    <p:sldId id="320" r:id="rId25"/>
    <p:sldId id="268" r:id="rId26"/>
    <p:sldId id="321" r:id="rId27"/>
    <p:sldId id="270" r:id="rId28"/>
    <p:sldId id="332" r:id="rId29"/>
    <p:sldId id="333" r:id="rId30"/>
    <p:sldId id="334" r:id="rId31"/>
    <p:sldId id="335" r:id="rId32"/>
    <p:sldId id="336" r:id="rId33"/>
    <p:sldId id="322" r:id="rId34"/>
    <p:sldId id="271" r:id="rId35"/>
    <p:sldId id="323" r:id="rId36"/>
    <p:sldId id="272" r:id="rId37"/>
    <p:sldId id="337" r:id="rId38"/>
    <p:sldId id="338" r:id="rId39"/>
    <p:sldId id="339" r:id="rId40"/>
    <p:sldId id="273" r:id="rId41"/>
    <p:sldId id="340" r:id="rId42"/>
    <p:sldId id="341" r:id="rId43"/>
    <p:sldId id="325" r:id="rId44"/>
    <p:sldId id="274" r:id="rId4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Nunito" pitchFamily="2" charset="0"/>
      <p:regular r:id="rId51"/>
      <p:bold r:id="rId52"/>
      <p:italic r:id="rId53"/>
      <p:boldItalic r:id="rId54"/>
    </p:embeddedFont>
    <p:embeddedFont>
      <p:font typeface="Ubuntu Condensed" panose="020B0506030602030204" pitchFamily="34" charset="0"/>
      <p:regular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AE948-55E2-4BDD-A3DD-3510B5A041BC}">
  <a:tblStyle styleId="{862AE948-55E2-4BDD-A3DD-3510B5A041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63" autoAdjust="0"/>
    <p:restoredTop sz="95026" autoAdjust="0"/>
  </p:normalViewPr>
  <p:slideViewPr>
    <p:cSldViewPr snapToGrid="0">
      <p:cViewPr varScale="1">
        <p:scale>
          <a:sx n="104" d="100"/>
          <a:sy n="104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149a8f861a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149a8f861a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fe76648e94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fe76648e94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fe76648e94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fe76648e94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951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fe76648e94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fe76648e94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98615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1389df4d6d6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1389df4d6d6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24090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15343822d52_0_1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15343822d52_0_1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15343822d52_0_1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15343822d52_0_1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26268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1389df4d6d6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1389df4d6d6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9756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fe76648e9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Google Shape;1500;gfe76648e9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152f09f6c3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6" name="Google Shape;1506;g152f09f6c3e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1389df4d6d6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1389df4d6d6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3480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1389df4d6d6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1389df4d6d6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g152f09f6c3e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3" name="Google Shape;1573;g152f09f6c3e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g152f09f6c3e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3" name="Google Shape;1573;g152f09f6c3e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56247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g152f09f6c3e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3" name="Google Shape;1573;g152f09f6c3e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93908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g152f09f6c3e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3" name="Google Shape;1573;g152f09f6c3e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63969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1389df4d6d6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1389df4d6d6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20173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fe76648e94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fe76648e94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1389df4d6d6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1389df4d6d6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24380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g152f09f6c3e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1" name="Google Shape;1631;g152f09f6c3e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g152f09f6c3e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1" name="Google Shape;1631;g152f09f6c3e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63119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g152f09f6c3e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1" name="Google Shape;1631;g152f09f6c3e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935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1389df4d6d6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1389df4d6d6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1944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g152f09f6c3e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1" name="Google Shape;1631;g152f09f6c3e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47717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g152f09f6c3e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1" name="Google Shape;1631;g152f09f6c3e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76739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g152f09f6c3e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1" name="Google Shape;1631;g152f09f6c3e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80124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1389df4d6d6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1389df4d6d6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63607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152f09f6c3e_0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152f09f6c3e_0_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1389df4d6d6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1389df4d6d6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14006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g15343822d52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3" name="Google Shape;1673;g15343822d52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g15343822d52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3" name="Google Shape;1673;g15343822d52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36404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g15343822d52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3" name="Google Shape;1673;g15343822d52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28286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1389df4d6d6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1389df4d6d6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944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1389df4d6d6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1389df4d6d6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07136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15343822d52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15343822d52_0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15343822d52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15343822d52_0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26974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15343822d52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15343822d52_0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0195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1389df4d6d6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1389df4d6d6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97712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15343822d52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9" name="Google Shape;1689;g15343822d52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1389df4d6d6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1389df4d6d6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1497245d5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1497245d5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1389df4d6d6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1389df4d6d6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4706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fe76648e9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fe76648e9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1389df4d6d6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1389df4d6d6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0646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6225739" y="-1273590"/>
            <a:ext cx="4939721" cy="3795218"/>
            <a:chOff x="4203864" y="-703715"/>
            <a:chExt cx="4939721" cy="3795218"/>
          </a:xfrm>
        </p:grpSpPr>
        <p:sp>
          <p:nvSpPr>
            <p:cNvPr id="10" name="Google Shape;10;p2"/>
            <p:cNvSpPr/>
            <p:nvPr/>
          </p:nvSpPr>
          <p:spPr>
            <a:xfrm>
              <a:off x="4203864" y="-703715"/>
              <a:ext cx="4939721" cy="3795218"/>
            </a:xfrm>
            <a:custGeom>
              <a:avLst/>
              <a:gdLst/>
              <a:ahLst/>
              <a:cxnLst/>
              <a:rect l="l" t="t" r="r" b="b"/>
              <a:pathLst>
                <a:path w="215051" h="165225" extrusionOk="0">
                  <a:moveTo>
                    <a:pt x="79255" y="0"/>
                  </a:moveTo>
                  <a:cubicBezTo>
                    <a:pt x="65427" y="0"/>
                    <a:pt x="51716" y="2014"/>
                    <a:pt x="39120" y="7542"/>
                  </a:cubicBezTo>
                  <a:cubicBezTo>
                    <a:pt x="24591" y="13925"/>
                    <a:pt x="11824" y="25628"/>
                    <a:pt x="5837" y="40491"/>
                  </a:cubicBezTo>
                  <a:cubicBezTo>
                    <a:pt x="456" y="53774"/>
                    <a:pt x="1" y="72437"/>
                    <a:pt x="9332" y="84200"/>
                  </a:cubicBezTo>
                  <a:cubicBezTo>
                    <a:pt x="10396" y="85537"/>
                    <a:pt x="11551" y="86784"/>
                    <a:pt x="12858" y="87878"/>
                  </a:cubicBezTo>
                  <a:cubicBezTo>
                    <a:pt x="25685" y="98911"/>
                    <a:pt x="45837" y="95173"/>
                    <a:pt x="60579" y="103501"/>
                  </a:cubicBezTo>
                  <a:cubicBezTo>
                    <a:pt x="76993" y="112772"/>
                    <a:pt x="82130" y="133897"/>
                    <a:pt x="94987" y="147696"/>
                  </a:cubicBezTo>
                  <a:cubicBezTo>
                    <a:pt x="103467" y="156785"/>
                    <a:pt x="115291" y="162469"/>
                    <a:pt x="127571" y="164414"/>
                  </a:cubicBezTo>
                  <a:cubicBezTo>
                    <a:pt x="131034" y="164964"/>
                    <a:pt x="134533" y="165225"/>
                    <a:pt x="138036" y="165225"/>
                  </a:cubicBezTo>
                  <a:cubicBezTo>
                    <a:pt x="146926" y="165225"/>
                    <a:pt x="155843" y="163545"/>
                    <a:pt x="164259" y="160645"/>
                  </a:cubicBezTo>
                  <a:cubicBezTo>
                    <a:pt x="177420" y="156146"/>
                    <a:pt x="189731" y="148426"/>
                    <a:pt x="198302" y="137483"/>
                  </a:cubicBezTo>
                  <a:cubicBezTo>
                    <a:pt x="212254" y="119732"/>
                    <a:pt x="215050" y="94626"/>
                    <a:pt x="207968" y="73227"/>
                  </a:cubicBezTo>
                  <a:cubicBezTo>
                    <a:pt x="206448" y="68455"/>
                    <a:pt x="204412" y="63896"/>
                    <a:pt x="202041" y="59549"/>
                  </a:cubicBezTo>
                  <a:cubicBezTo>
                    <a:pt x="193621" y="44199"/>
                    <a:pt x="180521" y="31433"/>
                    <a:pt x="165475" y="22284"/>
                  </a:cubicBezTo>
                  <a:cubicBezTo>
                    <a:pt x="146204" y="10521"/>
                    <a:pt x="123954" y="4381"/>
                    <a:pt x="101583" y="1524"/>
                  </a:cubicBezTo>
                  <a:cubicBezTo>
                    <a:pt x="94211" y="587"/>
                    <a:pt x="86716" y="0"/>
                    <a:pt x="79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4356063" y="-567066"/>
              <a:ext cx="4559200" cy="3503591"/>
            </a:xfrm>
            <a:custGeom>
              <a:avLst/>
              <a:gdLst/>
              <a:ahLst/>
              <a:cxnLst/>
              <a:rect l="l" t="t" r="r" b="b"/>
              <a:pathLst>
                <a:path w="198485" h="152529" extrusionOk="0">
                  <a:moveTo>
                    <a:pt x="73008" y="0"/>
                  </a:moveTo>
                  <a:cubicBezTo>
                    <a:pt x="60283" y="0"/>
                    <a:pt x="47650" y="1873"/>
                    <a:pt x="36050" y="6973"/>
                  </a:cubicBezTo>
                  <a:cubicBezTo>
                    <a:pt x="22676" y="12870"/>
                    <a:pt x="10852" y="23691"/>
                    <a:pt x="5350" y="37369"/>
                  </a:cubicBezTo>
                  <a:cubicBezTo>
                    <a:pt x="426" y="49649"/>
                    <a:pt x="1" y="66913"/>
                    <a:pt x="8572" y="77734"/>
                  </a:cubicBezTo>
                  <a:cubicBezTo>
                    <a:pt x="9575" y="78980"/>
                    <a:pt x="10670" y="80135"/>
                    <a:pt x="11855" y="81139"/>
                  </a:cubicBezTo>
                  <a:cubicBezTo>
                    <a:pt x="23709" y="91321"/>
                    <a:pt x="42312" y="87856"/>
                    <a:pt x="55898" y="95546"/>
                  </a:cubicBezTo>
                  <a:cubicBezTo>
                    <a:pt x="71036" y="104087"/>
                    <a:pt x="75808" y="123632"/>
                    <a:pt x="87662" y="136337"/>
                  </a:cubicBezTo>
                  <a:cubicBezTo>
                    <a:pt x="95474" y="144756"/>
                    <a:pt x="106386" y="149985"/>
                    <a:pt x="117693" y="151778"/>
                  </a:cubicBezTo>
                  <a:cubicBezTo>
                    <a:pt x="120908" y="152286"/>
                    <a:pt x="124154" y="152528"/>
                    <a:pt x="127403" y="152528"/>
                  </a:cubicBezTo>
                  <a:cubicBezTo>
                    <a:pt x="135611" y="152528"/>
                    <a:pt x="143832" y="150983"/>
                    <a:pt x="151584" y="148282"/>
                  </a:cubicBezTo>
                  <a:cubicBezTo>
                    <a:pt x="163742" y="144118"/>
                    <a:pt x="175080" y="137006"/>
                    <a:pt x="183013" y="126884"/>
                  </a:cubicBezTo>
                  <a:cubicBezTo>
                    <a:pt x="195901" y="110531"/>
                    <a:pt x="198485" y="87339"/>
                    <a:pt x="191919" y="67582"/>
                  </a:cubicBezTo>
                  <a:cubicBezTo>
                    <a:pt x="190460" y="63205"/>
                    <a:pt x="188606" y="59041"/>
                    <a:pt x="186387" y="55059"/>
                  </a:cubicBezTo>
                  <a:cubicBezTo>
                    <a:pt x="178636" y="40864"/>
                    <a:pt x="166569" y="29071"/>
                    <a:pt x="152709" y="20591"/>
                  </a:cubicBezTo>
                  <a:cubicBezTo>
                    <a:pt x="134927" y="9739"/>
                    <a:pt x="114349" y="4086"/>
                    <a:pt x="93680" y="1441"/>
                  </a:cubicBezTo>
                  <a:cubicBezTo>
                    <a:pt x="86863" y="553"/>
                    <a:pt x="79922" y="0"/>
                    <a:pt x="73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625570" y="-455776"/>
              <a:ext cx="4041847" cy="3106670"/>
            </a:xfrm>
            <a:custGeom>
              <a:avLst/>
              <a:gdLst/>
              <a:ahLst/>
              <a:cxnLst/>
              <a:rect l="l" t="t" r="r" b="b"/>
              <a:pathLst>
                <a:path w="175962" h="135249" extrusionOk="0">
                  <a:moveTo>
                    <a:pt x="64859" y="1"/>
                  </a:moveTo>
                  <a:cubicBezTo>
                    <a:pt x="53546" y="1"/>
                    <a:pt x="42315" y="1649"/>
                    <a:pt x="32007" y="6171"/>
                  </a:cubicBezTo>
                  <a:cubicBezTo>
                    <a:pt x="20153" y="11369"/>
                    <a:pt x="9666" y="20974"/>
                    <a:pt x="4742" y="33132"/>
                  </a:cubicBezTo>
                  <a:cubicBezTo>
                    <a:pt x="335" y="44013"/>
                    <a:pt x="1" y="59333"/>
                    <a:pt x="7599" y="68938"/>
                  </a:cubicBezTo>
                  <a:cubicBezTo>
                    <a:pt x="8481" y="70032"/>
                    <a:pt x="9423" y="71066"/>
                    <a:pt x="10487" y="71977"/>
                  </a:cubicBezTo>
                  <a:cubicBezTo>
                    <a:pt x="20974" y="80974"/>
                    <a:pt x="37509" y="77935"/>
                    <a:pt x="49546" y="84744"/>
                  </a:cubicBezTo>
                  <a:cubicBezTo>
                    <a:pt x="63011" y="92342"/>
                    <a:pt x="67175" y="109637"/>
                    <a:pt x="77692" y="120914"/>
                  </a:cubicBezTo>
                  <a:cubicBezTo>
                    <a:pt x="84622" y="128361"/>
                    <a:pt x="94318" y="132981"/>
                    <a:pt x="104349" y="134592"/>
                  </a:cubicBezTo>
                  <a:cubicBezTo>
                    <a:pt x="107173" y="135037"/>
                    <a:pt x="110026" y="135249"/>
                    <a:pt x="112881" y="135249"/>
                  </a:cubicBezTo>
                  <a:cubicBezTo>
                    <a:pt x="120170" y="135249"/>
                    <a:pt x="127479" y="133872"/>
                    <a:pt x="134380" y="131492"/>
                  </a:cubicBezTo>
                  <a:cubicBezTo>
                    <a:pt x="145140" y="127784"/>
                    <a:pt x="155201" y="121522"/>
                    <a:pt x="162253" y="112555"/>
                  </a:cubicBezTo>
                  <a:cubicBezTo>
                    <a:pt x="173651" y="98026"/>
                    <a:pt x="175961" y="77479"/>
                    <a:pt x="170156" y="59971"/>
                  </a:cubicBezTo>
                  <a:cubicBezTo>
                    <a:pt x="168879" y="56050"/>
                    <a:pt x="167268" y="52342"/>
                    <a:pt x="165292" y="48786"/>
                  </a:cubicBezTo>
                  <a:cubicBezTo>
                    <a:pt x="158393" y="36263"/>
                    <a:pt x="147663" y="25776"/>
                    <a:pt x="135383" y="18299"/>
                  </a:cubicBezTo>
                  <a:cubicBezTo>
                    <a:pt x="119608" y="8633"/>
                    <a:pt x="101401" y="3618"/>
                    <a:pt x="83102" y="1247"/>
                  </a:cubicBezTo>
                  <a:cubicBezTo>
                    <a:pt x="77085" y="480"/>
                    <a:pt x="70960" y="1"/>
                    <a:pt x="64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873440" y="-245785"/>
              <a:ext cx="3347119" cy="2571285"/>
            </a:xfrm>
            <a:custGeom>
              <a:avLst/>
              <a:gdLst/>
              <a:ahLst/>
              <a:cxnLst/>
              <a:rect l="l" t="t" r="r" b="b"/>
              <a:pathLst>
                <a:path w="145717" h="111941" extrusionOk="0">
                  <a:moveTo>
                    <a:pt x="53668" y="0"/>
                  </a:moveTo>
                  <a:cubicBezTo>
                    <a:pt x="44308" y="0"/>
                    <a:pt x="35014" y="1367"/>
                    <a:pt x="26475" y="5114"/>
                  </a:cubicBezTo>
                  <a:cubicBezTo>
                    <a:pt x="16657" y="9430"/>
                    <a:pt x="7994" y="17394"/>
                    <a:pt x="3951" y="27425"/>
                  </a:cubicBezTo>
                  <a:cubicBezTo>
                    <a:pt x="304" y="36422"/>
                    <a:pt x="0" y="49066"/>
                    <a:pt x="6292" y="57060"/>
                  </a:cubicBezTo>
                  <a:cubicBezTo>
                    <a:pt x="7021" y="57972"/>
                    <a:pt x="7812" y="58793"/>
                    <a:pt x="8693" y="59553"/>
                  </a:cubicBezTo>
                  <a:cubicBezTo>
                    <a:pt x="17386" y="67000"/>
                    <a:pt x="31034" y="64507"/>
                    <a:pt x="41034" y="70130"/>
                  </a:cubicBezTo>
                  <a:cubicBezTo>
                    <a:pt x="52159" y="76392"/>
                    <a:pt x="55624" y="90708"/>
                    <a:pt x="64317" y="100070"/>
                  </a:cubicBezTo>
                  <a:cubicBezTo>
                    <a:pt x="70062" y="106210"/>
                    <a:pt x="78087" y="110070"/>
                    <a:pt x="86385" y="111377"/>
                  </a:cubicBezTo>
                  <a:cubicBezTo>
                    <a:pt x="88764" y="111759"/>
                    <a:pt x="91166" y="111940"/>
                    <a:pt x="93569" y="111940"/>
                  </a:cubicBezTo>
                  <a:cubicBezTo>
                    <a:pt x="99576" y="111940"/>
                    <a:pt x="105590" y="110808"/>
                    <a:pt x="111279" y="108854"/>
                  </a:cubicBezTo>
                  <a:cubicBezTo>
                    <a:pt x="120215" y="105754"/>
                    <a:pt x="128543" y="100556"/>
                    <a:pt x="134349" y="93140"/>
                  </a:cubicBezTo>
                  <a:cubicBezTo>
                    <a:pt x="143802" y="81134"/>
                    <a:pt x="145717" y="64112"/>
                    <a:pt x="140884" y="49613"/>
                  </a:cubicBezTo>
                  <a:cubicBezTo>
                    <a:pt x="139851" y="46422"/>
                    <a:pt x="138483" y="43352"/>
                    <a:pt x="136902" y="40373"/>
                  </a:cubicBezTo>
                  <a:cubicBezTo>
                    <a:pt x="131188" y="29978"/>
                    <a:pt x="122312" y="21285"/>
                    <a:pt x="112130" y="15114"/>
                  </a:cubicBezTo>
                  <a:cubicBezTo>
                    <a:pt x="99060" y="7151"/>
                    <a:pt x="83953" y="2986"/>
                    <a:pt x="68816" y="1041"/>
                  </a:cubicBezTo>
                  <a:cubicBezTo>
                    <a:pt x="63820" y="401"/>
                    <a:pt x="58734" y="0"/>
                    <a:pt x="5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112213" y="-63012"/>
              <a:ext cx="2754379" cy="2115537"/>
            </a:xfrm>
            <a:custGeom>
              <a:avLst/>
              <a:gdLst/>
              <a:ahLst/>
              <a:cxnLst/>
              <a:rect l="l" t="t" r="r" b="b"/>
              <a:pathLst>
                <a:path w="119912" h="92100" extrusionOk="0">
                  <a:moveTo>
                    <a:pt x="44138" y="1"/>
                  </a:moveTo>
                  <a:cubicBezTo>
                    <a:pt x="36438" y="1"/>
                    <a:pt x="28796" y="1132"/>
                    <a:pt x="21794" y="4209"/>
                  </a:cubicBezTo>
                  <a:cubicBezTo>
                    <a:pt x="13678" y="7765"/>
                    <a:pt x="6596" y="14331"/>
                    <a:pt x="3253" y="22568"/>
                  </a:cubicBezTo>
                  <a:cubicBezTo>
                    <a:pt x="244" y="29984"/>
                    <a:pt x="0" y="40410"/>
                    <a:pt x="5198" y="46915"/>
                  </a:cubicBezTo>
                  <a:cubicBezTo>
                    <a:pt x="5806" y="47675"/>
                    <a:pt x="6444" y="48374"/>
                    <a:pt x="7143" y="48982"/>
                  </a:cubicBezTo>
                  <a:cubicBezTo>
                    <a:pt x="14317" y="55122"/>
                    <a:pt x="25533" y="53055"/>
                    <a:pt x="33740" y="57675"/>
                  </a:cubicBezTo>
                  <a:cubicBezTo>
                    <a:pt x="42919" y="62842"/>
                    <a:pt x="45776" y="74635"/>
                    <a:pt x="52950" y="82356"/>
                  </a:cubicBezTo>
                  <a:cubicBezTo>
                    <a:pt x="57661" y="87402"/>
                    <a:pt x="64257" y="90593"/>
                    <a:pt x="71096" y="91657"/>
                  </a:cubicBezTo>
                  <a:cubicBezTo>
                    <a:pt x="73025" y="91957"/>
                    <a:pt x="74974" y="92100"/>
                    <a:pt x="76924" y="92100"/>
                  </a:cubicBezTo>
                  <a:cubicBezTo>
                    <a:pt x="81889" y="92100"/>
                    <a:pt x="86869" y="91175"/>
                    <a:pt x="91583" y="89560"/>
                  </a:cubicBezTo>
                  <a:cubicBezTo>
                    <a:pt x="98908" y="87006"/>
                    <a:pt x="105747" y="82721"/>
                    <a:pt x="110580" y="76642"/>
                  </a:cubicBezTo>
                  <a:cubicBezTo>
                    <a:pt x="118361" y="66763"/>
                    <a:pt x="119911" y="52751"/>
                    <a:pt x="115930" y="40805"/>
                  </a:cubicBezTo>
                  <a:cubicBezTo>
                    <a:pt x="115018" y="38222"/>
                    <a:pt x="113923" y="35699"/>
                    <a:pt x="112586" y="33267"/>
                  </a:cubicBezTo>
                  <a:cubicBezTo>
                    <a:pt x="107935" y="24696"/>
                    <a:pt x="100580" y="17553"/>
                    <a:pt x="92221" y="12477"/>
                  </a:cubicBezTo>
                  <a:cubicBezTo>
                    <a:pt x="81491" y="5941"/>
                    <a:pt x="69090" y="2507"/>
                    <a:pt x="56597" y="865"/>
                  </a:cubicBezTo>
                  <a:cubicBezTo>
                    <a:pt x="52488" y="332"/>
                    <a:pt x="48305" y="1"/>
                    <a:pt x="441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300015" y="147875"/>
              <a:ext cx="2260776" cy="1737703"/>
            </a:xfrm>
            <a:custGeom>
              <a:avLst/>
              <a:gdLst/>
              <a:ahLst/>
              <a:cxnLst/>
              <a:rect l="l" t="t" r="r" b="b"/>
              <a:pathLst>
                <a:path w="98423" h="75651" extrusionOk="0">
                  <a:moveTo>
                    <a:pt x="36221" y="0"/>
                  </a:moveTo>
                  <a:cubicBezTo>
                    <a:pt x="29905" y="0"/>
                    <a:pt x="23636" y="926"/>
                    <a:pt x="17904" y="3448"/>
                  </a:cubicBezTo>
                  <a:cubicBezTo>
                    <a:pt x="11247" y="6365"/>
                    <a:pt x="5411" y="11715"/>
                    <a:pt x="2676" y="18524"/>
                  </a:cubicBezTo>
                  <a:cubicBezTo>
                    <a:pt x="183" y="24603"/>
                    <a:pt x="1" y="33144"/>
                    <a:pt x="4256" y="38554"/>
                  </a:cubicBezTo>
                  <a:cubicBezTo>
                    <a:pt x="4743" y="39162"/>
                    <a:pt x="5290" y="39740"/>
                    <a:pt x="5898" y="40257"/>
                  </a:cubicBezTo>
                  <a:cubicBezTo>
                    <a:pt x="11794" y="45302"/>
                    <a:pt x="20974" y="43600"/>
                    <a:pt x="27752" y="47400"/>
                  </a:cubicBezTo>
                  <a:cubicBezTo>
                    <a:pt x="35260" y="51655"/>
                    <a:pt x="37631" y="61321"/>
                    <a:pt x="43467" y="67643"/>
                  </a:cubicBezTo>
                  <a:cubicBezTo>
                    <a:pt x="47357" y="71838"/>
                    <a:pt x="52737" y="74421"/>
                    <a:pt x="58361" y="75303"/>
                  </a:cubicBezTo>
                  <a:cubicBezTo>
                    <a:pt x="59919" y="75539"/>
                    <a:pt x="61494" y="75651"/>
                    <a:pt x="63071" y="75651"/>
                  </a:cubicBezTo>
                  <a:cubicBezTo>
                    <a:pt x="67182" y="75651"/>
                    <a:pt x="71303" y="74888"/>
                    <a:pt x="75169" y="73570"/>
                  </a:cubicBezTo>
                  <a:cubicBezTo>
                    <a:pt x="81218" y="71503"/>
                    <a:pt x="86841" y="68008"/>
                    <a:pt x="90732" y="62992"/>
                  </a:cubicBezTo>
                  <a:cubicBezTo>
                    <a:pt x="97115" y="54846"/>
                    <a:pt x="98422" y="43387"/>
                    <a:pt x="95139" y="33570"/>
                  </a:cubicBezTo>
                  <a:cubicBezTo>
                    <a:pt x="94471" y="31320"/>
                    <a:pt x="93559" y="29253"/>
                    <a:pt x="92465" y="27278"/>
                  </a:cubicBezTo>
                  <a:cubicBezTo>
                    <a:pt x="88604" y="20226"/>
                    <a:pt x="82616" y="14390"/>
                    <a:pt x="75747" y="10195"/>
                  </a:cubicBezTo>
                  <a:cubicBezTo>
                    <a:pt x="66902" y="4815"/>
                    <a:pt x="56719" y="2049"/>
                    <a:pt x="46476" y="712"/>
                  </a:cubicBezTo>
                  <a:cubicBezTo>
                    <a:pt x="43096" y="273"/>
                    <a:pt x="39651" y="0"/>
                    <a:pt x="362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673554" y="320633"/>
              <a:ext cx="1632386" cy="1254782"/>
            </a:xfrm>
            <a:custGeom>
              <a:avLst/>
              <a:gdLst/>
              <a:ahLst/>
              <a:cxnLst/>
              <a:rect l="l" t="t" r="r" b="b"/>
              <a:pathLst>
                <a:path w="71066" h="54627" extrusionOk="0">
                  <a:moveTo>
                    <a:pt x="26224" y="0"/>
                  </a:moveTo>
                  <a:cubicBezTo>
                    <a:pt x="21657" y="0"/>
                    <a:pt x="17126" y="675"/>
                    <a:pt x="12979" y="2492"/>
                  </a:cubicBezTo>
                  <a:cubicBezTo>
                    <a:pt x="8177" y="4589"/>
                    <a:pt x="3952" y="8510"/>
                    <a:pt x="1946" y="13404"/>
                  </a:cubicBezTo>
                  <a:cubicBezTo>
                    <a:pt x="152" y="17811"/>
                    <a:pt x="0" y="23951"/>
                    <a:pt x="3101" y="27842"/>
                  </a:cubicBezTo>
                  <a:cubicBezTo>
                    <a:pt x="3435" y="28298"/>
                    <a:pt x="3861" y="28663"/>
                    <a:pt x="4256" y="29058"/>
                  </a:cubicBezTo>
                  <a:cubicBezTo>
                    <a:pt x="8511" y="32705"/>
                    <a:pt x="15168" y="31489"/>
                    <a:pt x="20031" y="34225"/>
                  </a:cubicBezTo>
                  <a:cubicBezTo>
                    <a:pt x="25472" y="37295"/>
                    <a:pt x="27174" y="44286"/>
                    <a:pt x="31399" y="48845"/>
                  </a:cubicBezTo>
                  <a:cubicBezTo>
                    <a:pt x="34196" y="51854"/>
                    <a:pt x="38117" y="53739"/>
                    <a:pt x="42159" y="54347"/>
                  </a:cubicBezTo>
                  <a:cubicBezTo>
                    <a:pt x="43308" y="54537"/>
                    <a:pt x="44468" y="54626"/>
                    <a:pt x="45630" y="54626"/>
                  </a:cubicBezTo>
                  <a:cubicBezTo>
                    <a:pt x="48558" y="54626"/>
                    <a:pt x="51493" y="54058"/>
                    <a:pt x="54257" y="53101"/>
                  </a:cubicBezTo>
                  <a:cubicBezTo>
                    <a:pt x="58634" y="51611"/>
                    <a:pt x="62676" y="49088"/>
                    <a:pt x="65503" y="45441"/>
                  </a:cubicBezTo>
                  <a:cubicBezTo>
                    <a:pt x="70123" y="39575"/>
                    <a:pt x="71066" y="31246"/>
                    <a:pt x="68695" y="24194"/>
                  </a:cubicBezTo>
                  <a:cubicBezTo>
                    <a:pt x="68239" y="22675"/>
                    <a:pt x="67570" y="21185"/>
                    <a:pt x="66810" y="19757"/>
                  </a:cubicBezTo>
                  <a:cubicBezTo>
                    <a:pt x="64044" y="14650"/>
                    <a:pt x="59698" y="10425"/>
                    <a:pt x="54713" y="7386"/>
                  </a:cubicBezTo>
                  <a:cubicBezTo>
                    <a:pt x="48330" y="3525"/>
                    <a:pt x="41004" y="1459"/>
                    <a:pt x="33588" y="516"/>
                  </a:cubicBezTo>
                  <a:cubicBezTo>
                    <a:pt x="31160" y="197"/>
                    <a:pt x="28687" y="0"/>
                    <a:pt x="26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997522" y="482824"/>
              <a:ext cx="1004708" cy="771470"/>
            </a:xfrm>
            <a:custGeom>
              <a:avLst/>
              <a:gdLst/>
              <a:ahLst/>
              <a:cxnLst/>
              <a:rect l="l" t="t" r="r" b="b"/>
              <a:pathLst>
                <a:path w="43740" h="33586" extrusionOk="0">
                  <a:moveTo>
                    <a:pt x="16143" y="1"/>
                  </a:moveTo>
                  <a:cubicBezTo>
                    <a:pt x="13320" y="1"/>
                    <a:pt x="10510" y="400"/>
                    <a:pt x="7933" y="1510"/>
                  </a:cubicBezTo>
                  <a:cubicBezTo>
                    <a:pt x="4985" y="2817"/>
                    <a:pt x="2401" y="5188"/>
                    <a:pt x="1186" y="8197"/>
                  </a:cubicBezTo>
                  <a:cubicBezTo>
                    <a:pt x="91" y="10902"/>
                    <a:pt x="0" y="14702"/>
                    <a:pt x="1915" y="17103"/>
                  </a:cubicBezTo>
                  <a:cubicBezTo>
                    <a:pt x="2128" y="17346"/>
                    <a:pt x="2371" y="17620"/>
                    <a:pt x="2614" y="17863"/>
                  </a:cubicBezTo>
                  <a:cubicBezTo>
                    <a:pt x="5228" y="20082"/>
                    <a:pt x="9362" y="19322"/>
                    <a:pt x="12310" y="21054"/>
                  </a:cubicBezTo>
                  <a:cubicBezTo>
                    <a:pt x="15654" y="22939"/>
                    <a:pt x="16687" y="27225"/>
                    <a:pt x="19301" y="30052"/>
                  </a:cubicBezTo>
                  <a:cubicBezTo>
                    <a:pt x="21004" y="31906"/>
                    <a:pt x="23435" y="33061"/>
                    <a:pt x="25897" y="33425"/>
                  </a:cubicBezTo>
                  <a:cubicBezTo>
                    <a:pt x="26596" y="33535"/>
                    <a:pt x="27299" y="33586"/>
                    <a:pt x="28001" y="33586"/>
                  </a:cubicBezTo>
                  <a:cubicBezTo>
                    <a:pt x="29837" y="33586"/>
                    <a:pt x="31669" y="33237"/>
                    <a:pt x="33405" y="32666"/>
                  </a:cubicBezTo>
                  <a:cubicBezTo>
                    <a:pt x="36049" y="31754"/>
                    <a:pt x="38572" y="30204"/>
                    <a:pt x="40305" y="27954"/>
                  </a:cubicBezTo>
                  <a:cubicBezTo>
                    <a:pt x="43162" y="24337"/>
                    <a:pt x="43740" y="19261"/>
                    <a:pt x="42281" y="14884"/>
                  </a:cubicBezTo>
                  <a:cubicBezTo>
                    <a:pt x="41977" y="13911"/>
                    <a:pt x="41551" y="13000"/>
                    <a:pt x="41065" y="12118"/>
                  </a:cubicBezTo>
                  <a:cubicBezTo>
                    <a:pt x="39363" y="8987"/>
                    <a:pt x="36718" y="6373"/>
                    <a:pt x="33618" y="4519"/>
                  </a:cubicBezTo>
                  <a:cubicBezTo>
                    <a:pt x="29727" y="2118"/>
                    <a:pt x="25198" y="872"/>
                    <a:pt x="20639" y="294"/>
                  </a:cubicBezTo>
                  <a:cubicBezTo>
                    <a:pt x="19158" y="115"/>
                    <a:pt x="17649" y="1"/>
                    <a:pt x="16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81015" y="-3057760"/>
            <a:ext cx="4092795" cy="4042490"/>
            <a:chOff x="1817465" y="-718760"/>
            <a:chExt cx="4092795" cy="4042490"/>
          </a:xfrm>
        </p:grpSpPr>
        <p:sp>
          <p:nvSpPr>
            <p:cNvPr id="19" name="Google Shape;19;p2"/>
            <p:cNvSpPr/>
            <p:nvPr/>
          </p:nvSpPr>
          <p:spPr>
            <a:xfrm>
              <a:off x="1817465" y="-718760"/>
              <a:ext cx="4092795" cy="4042490"/>
            </a:xfrm>
            <a:custGeom>
              <a:avLst/>
              <a:gdLst/>
              <a:ahLst/>
              <a:cxnLst/>
              <a:rect l="l" t="t" r="r" b="b"/>
              <a:pathLst>
                <a:path w="178180" h="175990" extrusionOk="0">
                  <a:moveTo>
                    <a:pt x="80128" y="0"/>
                  </a:moveTo>
                  <a:cubicBezTo>
                    <a:pt x="79416" y="0"/>
                    <a:pt x="78705" y="8"/>
                    <a:pt x="77995" y="21"/>
                  </a:cubicBezTo>
                  <a:cubicBezTo>
                    <a:pt x="60214" y="355"/>
                    <a:pt x="41673" y="4945"/>
                    <a:pt x="28116" y="18349"/>
                  </a:cubicBezTo>
                  <a:cubicBezTo>
                    <a:pt x="24469" y="21936"/>
                    <a:pt x="21216" y="26161"/>
                    <a:pt x="18572" y="30781"/>
                  </a:cubicBezTo>
                  <a:cubicBezTo>
                    <a:pt x="0" y="63061"/>
                    <a:pt x="9818" y="112029"/>
                    <a:pt x="31308" y="139202"/>
                  </a:cubicBezTo>
                  <a:cubicBezTo>
                    <a:pt x="49302" y="161969"/>
                    <a:pt x="76354" y="172637"/>
                    <a:pt x="102920" y="175343"/>
                  </a:cubicBezTo>
                  <a:cubicBezTo>
                    <a:pt x="107031" y="175759"/>
                    <a:pt x="111193" y="175990"/>
                    <a:pt x="115360" y="175990"/>
                  </a:cubicBezTo>
                  <a:cubicBezTo>
                    <a:pt x="131894" y="175990"/>
                    <a:pt x="148505" y="172348"/>
                    <a:pt x="162343" y="162151"/>
                  </a:cubicBezTo>
                  <a:cubicBezTo>
                    <a:pt x="170581" y="156041"/>
                    <a:pt x="178180" y="146072"/>
                    <a:pt x="177359" y="134825"/>
                  </a:cubicBezTo>
                  <a:cubicBezTo>
                    <a:pt x="177359" y="134643"/>
                    <a:pt x="177298" y="134491"/>
                    <a:pt x="177268" y="134400"/>
                  </a:cubicBezTo>
                  <a:cubicBezTo>
                    <a:pt x="176477" y="125859"/>
                    <a:pt x="170763" y="118746"/>
                    <a:pt x="164167" y="114886"/>
                  </a:cubicBezTo>
                  <a:cubicBezTo>
                    <a:pt x="157541" y="110995"/>
                    <a:pt x="150064" y="109749"/>
                    <a:pt x="142738" y="108564"/>
                  </a:cubicBezTo>
                  <a:cubicBezTo>
                    <a:pt x="135413" y="107348"/>
                    <a:pt x="127905" y="106132"/>
                    <a:pt x="121309" y="102241"/>
                  </a:cubicBezTo>
                  <a:cubicBezTo>
                    <a:pt x="111248" y="96253"/>
                    <a:pt x="104166" y="84308"/>
                    <a:pt x="102312" y="71329"/>
                  </a:cubicBezTo>
                  <a:cubicBezTo>
                    <a:pt x="100458" y="58380"/>
                    <a:pt x="103558" y="44733"/>
                    <a:pt x="110124" y="34064"/>
                  </a:cubicBezTo>
                  <a:cubicBezTo>
                    <a:pt x="113011" y="29322"/>
                    <a:pt x="116750" y="24489"/>
                    <a:pt x="116446" y="18714"/>
                  </a:cubicBezTo>
                  <a:cubicBezTo>
                    <a:pt x="116142" y="12544"/>
                    <a:pt x="111309" y="8076"/>
                    <a:pt x="106476" y="5523"/>
                  </a:cubicBezTo>
                  <a:cubicBezTo>
                    <a:pt x="98305" y="1155"/>
                    <a:pt x="89167" y="0"/>
                    <a:pt x="80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097423" y="-591736"/>
              <a:ext cx="3606864" cy="3822369"/>
            </a:xfrm>
            <a:custGeom>
              <a:avLst/>
              <a:gdLst/>
              <a:ahLst/>
              <a:cxnLst/>
              <a:rect l="l" t="t" r="r" b="b"/>
              <a:pathLst>
                <a:path w="157025" h="166407" extrusionOk="0">
                  <a:moveTo>
                    <a:pt x="64001" y="1"/>
                  </a:moveTo>
                  <a:cubicBezTo>
                    <a:pt x="50101" y="1"/>
                    <a:pt x="36176" y="4576"/>
                    <a:pt x="25108" y="13063"/>
                  </a:cubicBezTo>
                  <a:cubicBezTo>
                    <a:pt x="12828" y="22485"/>
                    <a:pt x="4286" y="36589"/>
                    <a:pt x="1399" y="51787"/>
                  </a:cubicBezTo>
                  <a:cubicBezTo>
                    <a:pt x="1" y="59142"/>
                    <a:pt x="761" y="67775"/>
                    <a:pt x="1520" y="75222"/>
                  </a:cubicBezTo>
                  <a:cubicBezTo>
                    <a:pt x="2341" y="83520"/>
                    <a:pt x="4256" y="91726"/>
                    <a:pt x="7052" y="99538"/>
                  </a:cubicBezTo>
                  <a:cubicBezTo>
                    <a:pt x="12615" y="115101"/>
                    <a:pt x="21916" y="129295"/>
                    <a:pt x="34135" y="140390"/>
                  </a:cubicBezTo>
                  <a:cubicBezTo>
                    <a:pt x="52621" y="157084"/>
                    <a:pt x="77501" y="166406"/>
                    <a:pt x="102391" y="166406"/>
                  </a:cubicBezTo>
                  <a:cubicBezTo>
                    <a:pt x="107909" y="166406"/>
                    <a:pt x="113428" y="165948"/>
                    <a:pt x="118878" y="165010"/>
                  </a:cubicBezTo>
                  <a:cubicBezTo>
                    <a:pt x="129334" y="163217"/>
                    <a:pt x="139851" y="159539"/>
                    <a:pt x="147329" y="152062"/>
                  </a:cubicBezTo>
                  <a:cubicBezTo>
                    <a:pt x="153408" y="145982"/>
                    <a:pt x="157025" y="136925"/>
                    <a:pt x="155779" y="128627"/>
                  </a:cubicBezTo>
                  <a:cubicBezTo>
                    <a:pt x="155475" y="126681"/>
                    <a:pt x="154928" y="124766"/>
                    <a:pt x="154107" y="123034"/>
                  </a:cubicBezTo>
                  <a:cubicBezTo>
                    <a:pt x="150368" y="114979"/>
                    <a:pt x="141979" y="110116"/>
                    <a:pt x="133590" y="107198"/>
                  </a:cubicBezTo>
                  <a:cubicBezTo>
                    <a:pt x="125201" y="104249"/>
                    <a:pt x="116295" y="102730"/>
                    <a:pt x="108361" y="98717"/>
                  </a:cubicBezTo>
                  <a:cubicBezTo>
                    <a:pt x="97844" y="93398"/>
                    <a:pt x="89668" y="83732"/>
                    <a:pt x="85625" y="72638"/>
                  </a:cubicBezTo>
                  <a:cubicBezTo>
                    <a:pt x="81613" y="61544"/>
                    <a:pt x="81674" y="49081"/>
                    <a:pt x="85413" y="37896"/>
                  </a:cubicBezTo>
                  <a:cubicBezTo>
                    <a:pt x="87115" y="32759"/>
                    <a:pt x="89546" y="27804"/>
                    <a:pt x="90641" y="22516"/>
                  </a:cubicBezTo>
                  <a:cubicBezTo>
                    <a:pt x="91765" y="17196"/>
                    <a:pt x="91340" y="11239"/>
                    <a:pt x="87875" y="7105"/>
                  </a:cubicBezTo>
                  <a:cubicBezTo>
                    <a:pt x="84805" y="3458"/>
                    <a:pt x="79941" y="1907"/>
                    <a:pt x="75260" y="1026"/>
                  </a:cubicBezTo>
                  <a:cubicBezTo>
                    <a:pt x="71548" y="338"/>
                    <a:pt x="67775" y="1"/>
                    <a:pt x="640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090440" y="-432990"/>
              <a:ext cx="1836268" cy="2427148"/>
            </a:xfrm>
            <a:custGeom>
              <a:avLst/>
              <a:gdLst/>
              <a:ahLst/>
              <a:cxnLst/>
              <a:rect l="l" t="t" r="r" b="b"/>
              <a:pathLst>
                <a:path w="79942" h="105666" extrusionOk="0">
                  <a:moveTo>
                    <a:pt x="63921" y="0"/>
                  </a:moveTo>
                  <a:cubicBezTo>
                    <a:pt x="61472" y="0"/>
                    <a:pt x="58998" y="348"/>
                    <a:pt x="56567" y="863"/>
                  </a:cubicBezTo>
                  <a:cubicBezTo>
                    <a:pt x="43801" y="3538"/>
                    <a:pt x="31947" y="10346"/>
                    <a:pt x="23223" y="19982"/>
                  </a:cubicBezTo>
                  <a:cubicBezTo>
                    <a:pt x="5837" y="39252"/>
                    <a:pt x="1" y="72627"/>
                    <a:pt x="18390" y="93296"/>
                  </a:cubicBezTo>
                  <a:cubicBezTo>
                    <a:pt x="25139" y="100908"/>
                    <a:pt x="35318" y="105666"/>
                    <a:pt x="45399" y="105666"/>
                  </a:cubicBezTo>
                  <a:cubicBezTo>
                    <a:pt x="48804" y="105666"/>
                    <a:pt x="52197" y="105123"/>
                    <a:pt x="55442" y="103965"/>
                  </a:cubicBezTo>
                  <a:cubicBezTo>
                    <a:pt x="61978" y="101655"/>
                    <a:pt x="67540" y="97034"/>
                    <a:pt x="71765" y="91563"/>
                  </a:cubicBezTo>
                  <a:cubicBezTo>
                    <a:pt x="75412" y="86821"/>
                    <a:pt x="78178" y="81168"/>
                    <a:pt x="78482" y="75210"/>
                  </a:cubicBezTo>
                  <a:cubicBezTo>
                    <a:pt x="78847" y="68554"/>
                    <a:pt x="76203" y="62171"/>
                    <a:pt x="75200" y="55605"/>
                  </a:cubicBezTo>
                  <a:cubicBezTo>
                    <a:pt x="74835" y="53508"/>
                    <a:pt x="74653" y="51380"/>
                    <a:pt x="74622" y="49283"/>
                  </a:cubicBezTo>
                  <a:cubicBezTo>
                    <a:pt x="74501" y="41866"/>
                    <a:pt x="75990" y="34419"/>
                    <a:pt x="77783" y="27216"/>
                  </a:cubicBezTo>
                  <a:cubicBezTo>
                    <a:pt x="78695" y="23507"/>
                    <a:pt x="79698" y="19830"/>
                    <a:pt x="79820" y="16030"/>
                  </a:cubicBezTo>
                  <a:cubicBezTo>
                    <a:pt x="79941" y="12231"/>
                    <a:pt x="79151" y="8279"/>
                    <a:pt x="76780" y="5331"/>
                  </a:cubicBezTo>
                  <a:cubicBezTo>
                    <a:pt x="74501" y="2474"/>
                    <a:pt x="71005" y="832"/>
                    <a:pt x="67388" y="255"/>
                  </a:cubicBezTo>
                  <a:cubicBezTo>
                    <a:pt x="66242" y="79"/>
                    <a:pt x="65084" y="0"/>
                    <a:pt x="639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206347" y="-292276"/>
              <a:ext cx="1623313" cy="2142435"/>
            </a:xfrm>
            <a:custGeom>
              <a:avLst/>
              <a:gdLst/>
              <a:ahLst/>
              <a:cxnLst/>
              <a:rect l="l" t="t" r="r" b="b"/>
              <a:pathLst>
                <a:path w="70671" h="93271" extrusionOk="0">
                  <a:moveTo>
                    <a:pt x="56508" y="1"/>
                  </a:moveTo>
                  <a:cubicBezTo>
                    <a:pt x="54335" y="1"/>
                    <a:pt x="52147" y="322"/>
                    <a:pt x="50001" y="755"/>
                  </a:cubicBezTo>
                  <a:cubicBezTo>
                    <a:pt x="38755" y="3126"/>
                    <a:pt x="28268" y="9114"/>
                    <a:pt x="20548" y="17625"/>
                  </a:cubicBezTo>
                  <a:cubicBezTo>
                    <a:pt x="5168" y="34616"/>
                    <a:pt x="0" y="64069"/>
                    <a:pt x="16232" y="82337"/>
                  </a:cubicBezTo>
                  <a:cubicBezTo>
                    <a:pt x="22205" y="89060"/>
                    <a:pt x="31166" y="93271"/>
                    <a:pt x="40057" y="93271"/>
                  </a:cubicBezTo>
                  <a:cubicBezTo>
                    <a:pt x="43064" y="93271"/>
                    <a:pt x="46064" y="92789"/>
                    <a:pt x="48937" y="91759"/>
                  </a:cubicBezTo>
                  <a:cubicBezTo>
                    <a:pt x="54713" y="89693"/>
                    <a:pt x="59637" y="85680"/>
                    <a:pt x="63375" y="80817"/>
                  </a:cubicBezTo>
                  <a:cubicBezTo>
                    <a:pt x="66597" y="76622"/>
                    <a:pt x="69029" y="71607"/>
                    <a:pt x="69303" y="66349"/>
                  </a:cubicBezTo>
                  <a:cubicBezTo>
                    <a:pt x="69607" y="60482"/>
                    <a:pt x="67297" y="54829"/>
                    <a:pt x="66385" y="49023"/>
                  </a:cubicBezTo>
                  <a:cubicBezTo>
                    <a:pt x="66111" y="47230"/>
                    <a:pt x="65959" y="45376"/>
                    <a:pt x="65929" y="43491"/>
                  </a:cubicBezTo>
                  <a:cubicBezTo>
                    <a:pt x="65807" y="36956"/>
                    <a:pt x="67145" y="30391"/>
                    <a:pt x="68725" y="24008"/>
                  </a:cubicBezTo>
                  <a:cubicBezTo>
                    <a:pt x="69546" y="20786"/>
                    <a:pt x="70427" y="17503"/>
                    <a:pt x="70549" y="14160"/>
                  </a:cubicBezTo>
                  <a:cubicBezTo>
                    <a:pt x="70670" y="10816"/>
                    <a:pt x="69941" y="7321"/>
                    <a:pt x="67844" y="4707"/>
                  </a:cubicBezTo>
                  <a:cubicBezTo>
                    <a:pt x="65838" y="2214"/>
                    <a:pt x="62737" y="755"/>
                    <a:pt x="59576" y="238"/>
                  </a:cubicBezTo>
                  <a:cubicBezTo>
                    <a:pt x="58561" y="72"/>
                    <a:pt x="57536" y="1"/>
                    <a:pt x="565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413008" y="-42408"/>
              <a:ext cx="1244193" cy="1640862"/>
            </a:xfrm>
            <a:custGeom>
              <a:avLst/>
              <a:gdLst/>
              <a:ahLst/>
              <a:cxnLst/>
              <a:rect l="l" t="t" r="r" b="b"/>
              <a:pathLst>
                <a:path w="54166" h="71435" extrusionOk="0">
                  <a:moveTo>
                    <a:pt x="43323" y="1"/>
                  </a:moveTo>
                  <a:cubicBezTo>
                    <a:pt x="41646" y="1"/>
                    <a:pt x="39958" y="254"/>
                    <a:pt x="38299" y="607"/>
                  </a:cubicBezTo>
                  <a:cubicBezTo>
                    <a:pt x="29697" y="2370"/>
                    <a:pt x="21673" y="6990"/>
                    <a:pt x="15746" y="13525"/>
                  </a:cubicBezTo>
                  <a:cubicBezTo>
                    <a:pt x="3952" y="26534"/>
                    <a:pt x="1" y="49088"/>
                    <a:pt x="12432" y="63070"/>
                  </a:cubicBezTo>
                  <a:cubicBezTo>
                    <a:pt x="16998" y="68203"/>
                    <a:pt x="23888" y="71435"/>
                    <a:pt x="30693" y="71435"/>
                  </a:cubicBezTo>
                  <a:cubicBezTo>
                    <a:pt x="32996" y="71435"/>
                    <a:pt x="35289" y="71065"/>
                    <a:pt x="37478" y="70273"/>
                  </a:cubicBezTo>
                  <a:cubicBezTo>
                    <a:pt x="41886" y="68723"/>
                    <a:pt x="45685" y="65592"/>
                    <a:pt x="48542" y="61884"/>
                  </a:cubicBezTo>
                  <a:cubicBezTo>
                    <a:pt x="51005" y="58662"/>
                    <a:pt x="52859" y="54863"/>
                    <a:pt x="53102" y="50790"/>
                  </a:cubicBezTo>
                  <a:cubicBezTo>
                    <a:pt x="53315" y="46291"/>
                    <a:pt x="51582" y="41975"/>
                    <a:pt x="50853" y="37537"/>
                  </a:cubicBezTo>
                  <a:cubicBezTo>
                    <a:pt x="50670" y="36109"/>
                    <a:pt x="50549" y="34680"/>
                    <a:pt x="50518" y="33282"/>
                  </a:cubicBezTo>
                  <a:cubicBezTo>
                    <a:pt x="50427" y="28267"/>
                    <a:pt x="51430" y="23251"/>
                    <a:pt x="52646" y="18327"/>
                  </a:cubicBezTo>
                  <a:cubicBezTo>
                    <a:pt x="53254" y="15865"/>
                    <a:pt x="53923" y="13373"/>
                    <a:pt x="54044" y="10820"/>
                  </a:cubicBezTo>
                  <a:cubicBezTo>
                    <a:pt x="54166" y="8266"/>
                    <a:pt x="53588" y="5561"/>
                    <a:pt x="51977" y="3586"/>
                  </a:cubicBezTo>
                  <a:cubicBezTo>
                    <a:pt x="50457" y="1701"/>
                    <a:pt x="48087" y="546"/>
                    <a:pt x="45655" y="181"/>
                  </a:cubicBezTo>
                  <a:cubicBezTo>
                    <a:pt x="44882" y="56"/>
                    <a:pt x="44104" y="1"/>
                    <a:pt x="43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574992" y="150425"/>
              <a:ext cx="946754" cy="1250280"/>
            </a:xfrm>
            <a:custGeom>
              <a:avLst/>
              <a:gdLst/>
              <a:ahLst/>
              <a:cxnLst/>
              <a:rect l="l" t="t" r="r" b="b"/>
              <a:pathLst>
                <a:path w="41217" h="54431" extrusionOk="0">
                  <a:moveTo>
                    <a:pt x="32905" y="1"/>
                  </a:moveTo>
                  <a:cubicBezTo>
                    <a:pt x="31654" y="1"/>
                    <a:pt x="30404" y="184"/>
                    <a:pt x="29180" y="449"/>
                  </a:cubicBezTo>
                  <a:cubicBezTo>
                    <a:pt x="22584" y="1817"/>
                    <a:pt x="16475" y="5312"/>
                    <a:pt x="12007" y="10267"/>
                  </a:cubicBezTo>
                  <a:cubicBezTo>
                    <a:pt x="3040" y="20206"/>
                    <a:pt x="0" y="37380"/>
                    <a:pt x="9484" y="48048"/>
                  </a:cubicBezTo>
                  <a:cubicBezTo>
                    <a:pt x="12981" y="51977"/>
                    <a:pt x="18210" y="54430"/>
                    <a:pt x="23394" y="54430"/>
                  </a:cubicBezTo>
                  <a:cubicBezTo>
                    <a:pt x="25148" y="54430"/>
                    <a:pt x="26897" y="54149"/>
                    <a:pt x="28572" y="53550"/>
                  </a:cubicBezTo>
                  <a:cubicBezTo>
                    <a:pt x="31946" y="52334"/>
                    <a:pt x="34803" y="49994"/>
                    <a:pt x="36992" y="47167"/>
                  </a:cubicBezTo>
                  <a:cubicBezTo>
                    <a:pt x="38907" y="44735"/>
                    <a:pt x="40305" y="41817"/>
                    <a:pt x="40457" y="38747"/>
                  </a:cubicBezTo>
                  <a:cubicBezTo>
                    <a:pt x="40639" y="35313"/>
                    <a:pt x="39272" y="32000"/>
                    <a:pt x="38755" y="28626"/>
                  </a:cubicBezTo>
                  <a:cubicBezTo>
                    <a:pt x="38542" y="27531"/>
                    <a:pt x="38481" y="26468"/>
                    <a:pt x="38451" y="25373"/>
                  </a:cubicBezTo>
                  <a:cubicBezTo>
                    <a:pt x="38360" y="21574"/>
                    <a:pt x="39120" y="17744"/>
                    <a:pt x="40062" y="14005"/>
                  </a:cubicBezTo>
                  <a:cubicBezTo>
                    <a:pt x="40518" y="12121"/>
                    <a:pt x="41065" y="10206"/>
                    <a:pt x="41126" y="8261"/>
                  </a:cubicBezTo>
                  <a:cubicBezTo>
                    <a:pt x="41217" y="6346"/>
                    <a:pt x="40791" y="4279"/>
                    <a:pt x="39576" y="2759"/>
                  </a:cubicBezTo>
                  <a:cubicBezTo>
                    <a:pt x="38390" y="1330"/>
                    <a:pt x="36566" y="449"/>
                    <a:pt x="34743" y="145"/>
                  </a:cubicBezTo>
                  <a:cubicBezTo>
                    <a:pt x="34132" y="45"/>
                    <a:pt x="33519" y="1"/>
                    <a:pt x="329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744649" y="355042"/>
              <a:ext cx="634684" cy="838566"/>
            </a:xfrm>
            <a:custGeom>
              <a:avLst/>
              <a:gdLst/>
              <a:ahLst/>
              <a:cxnLst/>
              <a:rect l="l" t="t" r="r" b="b"/>
              <a:pathLst>
                <a:path w="27631" h="36507" extrusionOk="0">
                  <a:moveTo>
                    <a:pt x="22125" y="1"/>
                  </a:moveTo>
                  <a:cubicBezTo>
                    <a:pt x="21261" y="1"/>
                    <a:pt x="20411" y="118"/>
                    <a:pt x="19575" y="264"/>
                  </a:cubicBezTo>
                  <a:cubicBezTo>
                    <a:pt x="15168" y="1176"/>
                    <a:pt x="11065" y="3547"/>
                    <a:pt x="8055" y="6891"/>
                  </a:cubicBezTo>
                  <a:cubicBezTo>
                    <a:pt x="2007" y="13547"/>
                    <a:pt x="1" y="25067"/>
                    <a:pt x="6353" y="32241"/>
                  </a:cubicBezTo>
                  <a:cubicBezTo>
                    <a:pt x="8668" y="34874"/>
                    <a:pt x="12187" y="36507"/>
                    <a:pt x="15669" y="36507"/>
                  </a:cubicBezTo>
                  <a:cubicBezTo>
                    <a:pt x="16850" y="36507"/>
                    <a:pt x="18026" y="36319"/>
                    <a:pt x="19150" y="35918"/>
                  </a:cubicBezTo>
                  <a:cubicBezTo>
                    <a:pt x="21399" y="35128"/>
                    <a:pt x="23344" y="33517"/>
                    <a:pt x="24803" y="31633"/>
                  </a:cubicBezTo>
                  <a:cubicBezTo>
                    <a:pt x="26080" y="29991"/>
                    <a:pt x="27022" y="28016"/>
                    <a:pt x="27144" y="25949"/>
                  </a:cubicBezTo>
                  <a:cubicBezTo>
                    <a:pt x="27235" y="23669"/>
                    <a:pt x="26323" y="21420"/>
                    <a:pt x="25989" y="19171"/>
                  </a:cubicBezTo>
                  <a:cubicBezTo>
                    <a:pt x="25837" y="18441"/>
                    <a:pt x="25806" y="17712"/>
                    <a:pt x="25776" y="16982"/>
                  </a:cubicBezTo>
                  <a:cubicBezTo>
                    <a:pt x="25746" y="14459"/>
                    <a:pt x="26232" y="11876"/>
                    <a:pt x="26870" y="9353"/>
                  </a:cubicBezTo>
                  <a:cubicBezTo>
                    <a:pt x="27174" y="8107"/>
                    <a:pt x="27509" y="6800"/>
                    <a:pt x="27600" y="5523"/>
                  </a:cubicBezTo>
                  <a:cubicBezTo>
                    <a:pt x="27630" y="4216"/>
                    <a:pt x="27357" y="2848"/>
                    <a:pt x="26536" y="1845"/>
                  </a:cubicBezTo>
                  <a:cubicBezTo>
                    <a:pt x="25746" y="842"/>
                    <a:pt x="24530" y="264"/>
                    <a:pt x="23314" y="82"/>
                  </a:cubicBezTo>
                  <a:cubicBezTo>
                    <a:pt x="22915" y="25"/>
                    <a:pt x="22518" y="1"/>
                    <a:pt x="22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658075" y="1602726"/>
              <a:ext cx="2743215" cy="1404524"/>
            </a:xfrm>
            <a:custGeom>
              <a:avLst/>
              <a:gdLst/>
              <a:ahLst/>
              <a:cxnLst/>
              <a:rect l="l" t="t" r="r" b="b"/>
              <a:pathLst>
                <a:path w="119426" h="61146" extrusionOk="0">
                  <a:moveTo>
                    <a:pt x="66506" y="1"/>
                  </a:moveTo>
                  <a:cubicBezTo>
                    <a:pt x="66112" y="1"/>
                    <a:pt x="65717" y="54"/>
                    <a:pt x="65321" y="172"/>
                  </a:cubicBezTo>
                  <a:cubicBezTo>
                    <a:pt x="63953" y="598"/>
                    <a:pt x="62980" y="1722"/>
                    <a:pt x="61977" y="2756"/>
                  </a:cubicBezTo>
                  <a:cubicBezTo>
                    <a:pt x="49537" y="16068"/>
                    <a:pt x="31074" y="22723"/>
                    <a:pt x="12769" y="22723"/>
                  </a:cubicBezTo>
                  <a:cubicBezTo>
                    <a:pt x="10635" y="22723"/>
                    <a:pt x="8503" y="22633"/>
                    <a:pt x="6384" y="22452"/>
                  </a:cubicBezTo>
                  <a:cubicBezTo>
                    <a:pt x="5901" y="22412"/>
                    <a:pt x="5184" y="22349"/>
                    <a:pt x="4413" y="22349"/>
                  </a:cubicBezTo>
                  <a:cubicBezTo>
                    <a:pt x="2853" y="22349"/>
                    <a:pt x="1076" y="22609"/>
                    <a:pt x="608" y="23850"/>
                  </a:cubicBezTo>
                  <a:cubicBezTo>
                    <a:pt x="0" y="25431"/>
                    <a:pt x="3861" y="28744"/>
                    <a:pt x="4864" y="29838"/>
                  </a:cubicBezTo>
                  <a:cubicBezTo>
                    <a:pt x="8450" y="33759"/>
                    <a:pt x="12311" y="37407"/>
                    <a:pt x="16475" y="40720"/>
                  </a:cubicBezTo>
                  <a:cubicBezTo>
                    <a:pt x="24773" y="47285"/>
                    <a:pt x="34165" y="52544"/>
                    <a:pt x="44165" y="55978"/>
                  </a:cubicBezTo>
                  <a:cubicBezTo>
                    <a:pt x="53968" y="59407"/>
                    <a:pt x="64357" y="61146"/>
                    <a:pt x="74739" y="61146"/>
                  </a:cubicBezTo>
                  <a:cubicBezTo>
                    <a:pt x="82674" y="61146"/>
                    <a:pt x="90606" y="60130"/>
                    <a:pt x="98270" y="58076"/>
                  </a:cubicBezTo>
                  <a:cubicBezTo>
                    <a:pt x="103285" y="56738"/>
                    <a:pt x="108300" y="54884"/>
                    <a:pt x="112373" y="51662"/>
                  </a:cubicBezTo>
                  <a:cubicBezTo>
                    <a:pt x="116446" y="48380"/>
                    <a:pt x="119425" y="43516"/>
                    <a:pt x="119425" y="38319"/>
                  </a:cubicBezTo>
                  <a:cubicBezTo>
                    <a:pt x="119425" y="35765"/>
                    <a:pt x="118665" y="33273"/>
                    <a:pt x="117449" y="30993"/>
                  </a:cubicBezTo>
                  <a:cubicBezTo>
                    <a:pt x="116203" y="28683"/>
                    <a:pt x="114471" y="26616"/>
                    <a:pt x="112465" y="24914"/>
                  </a:cubicBezTo>
                  <a:cubicBezTo>
                    <a:pt x="108543" y="21479"/>
                    <a:pt x="103680" y="19321"/>
                    <a:pt x="98908" y="17224"/>
                  </a:cubicBezTo>
                  <a:cubicBezTo>
                    <a:pt x="89729" y="13212"/>
                    <a:pt x="80367" y="9230"/>
                    <a:pt x="72464" y="2999"/>
                  </a:cubicBezTo>
                  <a:cubicBezTo>
                    <a:pt x="70718" y="1587"/>
                    <a:pt x="68646" y="1"/>
                    <a:pt x="665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974349" y="1811983"/>
              <a:ext cx="2178383" cy="1115860"/>
            </a:xfrm>
            <a:custGeom>
              <a:avLst/>
              <a:gdLst/>
              <a:ahLst/>
              <a:cxnLst/>
              <a:rect l="l" t="t" r="r" b="b"/>
              <a:pathLst>
                <a:path w="94836" h="48579" extrusionOk="0">
                  <a:moveTo>
                    <a:pt x="52842" y="0"/>
                  </a:moveTo>
                  <a:cubicBezTo>
                    <a:pt x="52515" y="0"/>
                    <a:pt x="52186" y="47"/>
                    <a:pt x="51856" y="150"/>
                  </a:cubicBezTo>
                  <a:cubicBezTo>
                    <a:pt x="50762" y="485"/>
                    <a:pt x="49971" y="1366"/>
                    <a:pt x="49211" y="2187"/>
                  </a:cubicBezTo>
                  <a:cubicBezTo>
                    <a:pt x="39327" y="12752"/>
                    <a:pt x="24636" y="18024"/>
                    <a:pt x="10145" y="18024"/>
                  </a:cubicBezTo>
                  <a:cubicBezTo>
                    <a:pt x="8460" y="18024"/>
                    <a:pt x="6779" y="17953"/>
                    <a:pt x="5107" y="17810"/>
                  </a:cubicBezTo>
                  <a:cubicBezTo>
                    <a:pt x="4732" y="17772"/>
                    <a:pt x="4191" y="17724"/>
                    <a:pt x="3606" y="17724"/>
                  </a:cubicBezTo>
                  <a:cubicBezTo>
                    <a:pt x="2343" y="17724"/>
                    <a:pt x="882" y="17947"/>
                    <a:pt x="487" y="18965"/>
                  </a:cubicBezTo>
                  <a:cubicBezTo>
                    <a:pt x="1" y="20242"/>
                    <a:pt x="3040" y="22826"/>
                    <a:pt x="3891" y="23737"/>
                  </a:cubicBezTo>
                  <a:cubicBezTo>
                    <a:pt x="6688" y="26868"/>
                    <a:pt x="9819" y="29756"/>
                    <a:pt x="13071" y="32370"/>
                  </a:cubicBezTo>
                  <a:cubicBezTo>
                    <a:pt x="19697" y="37567"/>
                    <a:pt x="27144" y="41762"/>
                    <a:pt x="35077" y="44498"/>
                  </a:cubicBezTo>
                  <a:cubicBezTo>
                    <a:pt x="42844" y="47201"/>
                    <a:pt x="51089" y="48578"/>
                    <a:pt x="59326" y="48578"/>
                  </a:cubicBezTo>
                  <a:cubicBezTo>
                    <a:pt x="65627" y="48578"/>
                    <a:pt x="71923" y="47773"/>
                    <a:pt x="77996" y="46139"/>
                  </a:cubicBezTo>
                  <a:cubicBezTo>
                    <a:pt x="82008" y="45075"/>
                    <a:pt x="85990" y="43647"/>
                    <a:pt x="89212" y="41063"/>
                  </a:cubicBezTo>
                  <a:cubicBezTo>
                    <a:pt x="92434" y="38479"/>
                    <a:pt x="94835" y="34619"/>
                    <a:pt x="94835" y="30485"/>
                  </a:cubicBezTo>
                  <a:cubicBezTo>
                    <a:pt x="94805" y="28388"/>
                    <a:pt x="94227" y="26412"/>
                    <a:pt x="93255" y="24588"/>
                  </a:cubicBezTo>
                  <a:cubicBezTo>
                    <a:pt x="92252" y="22765"/>
                    <a:pt x="90853" y="21123"/>
                    <a:pt x="89303" y="19756"/>
                  </a:cubicBezTo>
                  <a:cubicBezTo>
                    <a:pt x="86142" y="17050"/>
                    <a:pt x="82312" y="15318"/>
                    <a:pt x="78513" y="13646"/>
                  </a:cubicBezTo>
                  <a:cubicBezTo>
                    <a:pt x="71218" y="10455"/>
                    <a:pt x="63771" y="7293"/>
                    <a:pt x="57540" y="2339"/>
                  </a:cubicBezTo>
                  <a:cubicBezTo>
                    <a:pt x="56139" y="1244"/>
                    <a:pt x="54526" y="0"/>
                    <a:pt x="528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326938" y="2023215"/>
              <a:ext cx="1590489" cy="814562"/>
            </a:xfrm>
            <a:custGeom>
              <a:avLst/>
              <a:gdLst/>
              <a:ahLst/>
              <a:cxnLst/>
              <a:rect l="l" t="t" r="r" b="b"/>
              <a:pathLst>
                <a:path w="69242" h="35462" extrusionOk="0">
                  <a:moveTo>
                    <a:pt x="38491" y="1"/>
                  </a:moveTo>
                  <a:cubicBezTo>
                    <a:pt x="38265" y="1"/>
                    <a:pt x="38039" y="33"/>
                    <a:pt x="37813" y="104"/>
                  </a:cubicBezTo>
                  <a:cubicBezTo>
                    <a:pt x="36992" y="347"/>
                    <a:pt x="36445" y="1015"/>
                    <a:pt x="35867" y="1623"/>
                  </a:cubicBezTo>
                  <a:cubicBezTo>
                    <a:pt x="28674" y="9333"/>
                    <a:pt x="18013" y="13187"/>
                    <a:pt x="7459" y="13187"/>
                  </a:cubicBezTo>
                  <a:cubicBezTo>
                    <a:pt x="6195" y="13187"/>
                    <a:pt x="4933" y="13132"/>
                    <a:pt x="3678" y="13022"/>
                  </a:cubicBezTo>
                  <a:cubicBezTo>
                    <a:pt x="3409" y="13002"/>
                    <a:pt x="3002" y="12965"/>
                    <a:pt x="2561" y="12965"/>
                  </a:cubicBezTo>
                  <a:cubicBezTo>
                    <a:pt x="1661" y="12965"/>
                    <a:pt x="621" y="13117"/>
                    <a:pt x="335" y="13873"/>
                  </a:cubicBezTo>
                  <a:cubicBezTo>
                    <a:pt x="1" y="14815"/>
                    <a:pt x="2189" y="16669"/>
                    <a:pt x="2797" y="17368"/>
                  </a:cubicBezTo>
                  <a:cubicBezTo>
                    <a:pt x="4864" y="19648"/>
                    <a:pt x="7144" y="21715"/>
                    <a:pt x="9545" y="23630"/>
                  </a:cubicBezTo>
                  <a:cubicBezTo>
                    <a:pt x="14347" y="27429"/>
                    <a:pt x="19788" y="30469"/>
                    <a:pt x="25594" y="32475"/>
                  </a:cubicBezTo>
                  <a:cubicBezTo>
                    <a:pt x="31281" y="34457"/>
                    <a:pt x="37300" y="35461"/>
                    <a:pt x="43319" y="35461"/>
                  </a:cubicBezTo>
                  <a:cubicBezTo>
                    <a:pt x="47916" y="35461"/>
                    <a:pt x="52513" y="34875"/>
                    <a:pt x="56962" y="33691"/>
                  </a:cubicBezTo>
                  <a:cubicBezTo>
                    <a:pt x="59880" y="32931"/>
                    <a:pt x="62768" y="31867"/>
                    <a:pt x="65108" y="29982"/>
                  </a:cubicBezTo>
                  <a:cubicBezTo>
                    <a:pt x="67479" y="28067"/>
                    <a:pt x="69242" y="25271"/>
                    <a:pt x="69242" y="22262"/>
                  </a:cubicBezTo>
                  <a:cubicBezTo>
                    <a:pt x="69151" y="20742"/>
                    <a:pt x="68725" y="19283"/>
                    <a:pt x="68026" y="17976"/>
                  </a:cubicBezTo>
                  <a:cubicBezTo>
                    <a:pt x="67297" y="16639"/>
                    <a:pt x="66263" y="15423"/>
                    <a:pt x="65108" y="14420"/>
                  </a:cubicBezTo>
                  <a:cubicBezTo>
                    <a:pt x="62828" y="12444"/>
                    <a:pt x="60032" y="11198"/>
                    <a:pt x="57266" y="9982"/>
                  </a:cubicBezTo>
                  <a:cubicBezTo>
                    <a:pt x="51947" y="7642"/>
                    <a:pt x="46506" y="5362"/>
                    <a:pt x="41947" y="1745"/>
                  </a:cubicBezTo>
                  <a:cubicBezTo>
                    <a:pt x="40919" y="949"/>
                    <a:pt x="39719" y="1"/>
                    <a:pt x="384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613903" y="2231943"/>
              <a:ext cx="1015871" cy="520960"/>
            </a:xfrm>
            <a:custGeom>
              <a:avLst/>
              <a:gdLst/>
              <a:ahLst/>
              <a:cxnLst/>
              <a:rect l="l" t="t" r="r" b="b"/>
              <a:pathLst>
                <a:path w="44226" h="22680" extrusionOk="0">
                  <a:moveTo>
                    <a:pt x="24648" y="1"/>
                  </a:moveTo>
                  <a:cubicBezTo>
                    <a:pt x="24488" y="1"/>
                    <a:pt x="24327" y="24"/>
                    <a:pt x="24165" y="74"/>
                  </a:cubicBezTo>
                  <a:cubicBezTo>
                    <a:pt x="23678" y="226"/>
                    <a:pt x="23314" y="622"/>
                    <a:pt x="22919" y="1017"/>
                  </a:cubicBezTo>
                  <a:cubicBezTo>
                    <a:pt x="18316" y="5946"/>
                    <a:pt x="11468" y="8411"/>
                    <a:pt x="4714" y="8411"/>
                  </a:cubicBezTo>
                  <a:cubicBezTo>
                    <a:pt x="3931" y="8411"/>
                    <a:pt x="3148" y="8378"/>
                    <a:pt x="2371" y="8312"/>
                  </a:cubicBezTo>
                  <a:cubicBezTo>
                    <a:pt x="2198" y="8302"/>
                    <a:pt x="1949" y="8283"/>
                    <a:pt x="1681" y="8283"/>
                  </a:cubicBezTo>
                  <a:cubicBezTo>
                    <a:pt x="1101" y="8283"/>
                    <a:pt x="430" y="8371"/>
                    <a:pt x="243" y="8828"/>
                  </a:cubicBezTo>
                  <a:cubicBezTo>
                    <a:pt x="0" y="9436"/>
                    <a:pt x="1429" y="10652"/>
                    <a:pt x="1794" y="11078"/>
                  </a:cubicBezTo>
                  <a:cubicBezTo>
                    <a:pt x="3131" y="12537"/>
                    <a:pt x="4560" y="13874"/>
                    <a:pt x="6079" y="15120"/>
                  </a:cubicBezTo>
                  <a:cubicBezTo>
                    <a:pt x="9180" y="17521"/>
                    <a:pt x="12614" y="19467"/>
                    <a:pt x="16353" y="20774"/>
                  </a:cubicBezTo>
                  <a:cubicBezTo>
                    <a:pt x="20003" y="22037"/>
                    <a:pt x="23869" y="22679"/>
                    <a:pt x="27728" y="22679"/>
                  </a:cubicBezTo>
                  <a:cubicBezTo>
                    <a:pt x="30650" y="22679"/>
                    <a:pt x="33568" y="22311"/>
                    <a:pt x="36384" y="21564"/>
                  </a:cubicBezTo>
                  <a:cubicBezTo>
                    <a:pt x="38238" y="21078"/>
                    <a:pt x="40092" y="20379"/>
                    <a:pt x="41581" y="19163"/>
                  </a:cubicBezTo>
                  <a:cubicBezTo>
                    <a:pt x="43101" y="17947"/>
                    <a:pt x="44196" y="16184"/>
                    <a:pt x="44196" y="14239"/>
                  </a:cubicBezTo>
                  <a:cubicBezTo>
                    <a:pt x="44226" y="13236"/>
                    <a:pt x="43922" y="12293"/>
                    <a:pt x="43466" y="11442"/>
                  </a:cubicBezTo>
                  <a:cubicBezTo>
                    <a:pt x="43010" y="10622"/>
                    <a:pt x="42372" y="9831"/>
                    <a:pt x="41612" y="9223"/>
                  </a:cubicBezTo>
                  <a:cubicBezTo>
                    <a:pt x="40122" y="7977"/>
                    <a:pt x="38360" y="7157"/>
                    <a:pt x="36597" y="6366"/>
                  </a:cubicBezTo>
                  <a:cubicBezTo>
                    <a:pt x="33192" y="4877"/>
                    <a:pt x="29727" y="3418"/>
                    <a:pt x="26840" y="1077"/>
                  </a:cubicBezTo>
                  <a:cubicBezTo>
                    <a:pt x="26206" y="571"/>
                    <a:pt x="25446" y="1"/>
                    <a:pt x="24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-1083320" y="591571"/>
            <a:ext cx="4763771" cy="5189291"/>
            <a:chOff x="-606795" y="672971"/>
            <a:chExt cx="4763771" cy="5189291"/>
          </a:xfrm>
        </p:grpSpPr>
        <p:sp>
          <p:nvSpPr>
            <p:cNvPr id="31" name="Google Shape;31;p2"/>
            <p:cNvSpPr/>
            <p:nvPr/>
          </p:nvSpPr>
          <p:spPr>
            <a:xfrm>
              <a:off x="-606795" y="672971"/>
              <a:ext cx="4763771" cy="5189291"/>
            </a:xfrm>
            <a:custGeom>
              <a:avLst/>
              <a:gdLst/>
              <a:ahLst/>
              <a:cxnLst/>
              <a:rect l="l" t="t" r="r" b="b"/>
              <a:pathLst>
                <a:path w="207391" h="225916" extrusionOk="0">
                  <a:moveTo>
                    <a:pt x="66486" y="1"/>
                  </a:moveTo>
                  <a:cubicBezTo>
                    <a:pt x="51128" y="1"/>
                    <a:pt x="36061" y="5548"/>
                    <a:pt x="24470" y="15722"/>
                  </a:cubicBezTo>
                  <a:cubicBezTo>
                    <a:pt x="11126" y="27485"/>
                    <a:pt x="4712" y="43503"/>
                    <a:pt x="2281" y="60798"/>
                  </a:cubicBezTo>
                  <a:cubicBezTo>
                    <a:pt x="1551" y="66087"/>
                    <a:pt x="1126" y="71406"/>
                    <a:pt x="882" y="76665"/>
                  </a:cubicBezTo>
                  <a:cubicBezTo>
                    <a:pt x="1" y="96331"/>
                    <a:pt x="1095" y="116118"/>
                    <a:pt x="4682" y="135450"/>
                  </a:cubicBezTo>
                  <a:cubicBezTo>
                    <a:pt x="7722" y="151955"/>
                    <a:pt x="10943" y="168855"/>
                    <a:pt x="18694" y="183900"/>
                  </a:cubicBezTo>
                  <a:cubicBezTo>
                    <a:pt x="22342" y="190952"/>
                    <a:pt x="27084" y="198369"/>
                    <a:pt x="33619" y="202928"/>
                  </a:cubicBezTo>
                  <a:cubicBezTo>
                    <a:pt x="49668" y="214022"/>
                    <a:pt x="69577" y="216880"/>
                    <a:pt x="88331" y="219949"/>
                  </a:cubicBezTo>
                  <a:cubicBezTo>
                    <a:pt x="109881" y="223475"/>
                    <a:pt x="131706" y="225451"/>
                    <a:pt x="153499" y="225877"/>
                  </a:cubicBezTo>
                  <a:cubicBezTo>
                    <a:pt x="154954" y="225902"/>
                    <a:pt x="156419" y="225916"/>
                    <a:pt x="157892" y="225916"/>
                  </a:cubicBezTo>
                  <a:cubicBezTo>
                    <a:pt x="167130" y="225916"/>
                    <a:pt x="176657" y="225359"/>
                    <a:pt x="185597" y="223445"/>
                  </a:cubicBezTo>
                  <a:cubicBezTo>
                    <a:pt x="195263" y="221408"/>
                    <a:pt x="206205" y="215846"/>
                    <a:pt x="206965" y="205998"/>
                  </a:cubicBezTo>
                  <a:cubicBezTo>
                    <a:pt x="207391" y="202016"/>
                    <a:pt x="205871" y="198217"/>
                    <a:pt x="203591" y="194843"/>
                  </a:cubicBezTo>
                  <a:cubicBezTo>
                    <a:pt x="202406" y="193080"/>
                    <a:pt x="201008" y="191408"/>
                    <a:pt x="199579" y="189888"/>
                  </a:cubicBezTo>
                  <a:cubicBezTo>
                    <a:pt x="176904" y="165937"/>
                    <a:pt x="139669" y="161681"/>
                    <a:pt x="114593" y="140192"/>
                  </a:cubicBezTo>
                  <a:cubicBezTo>
                    <a:pt x="99061" y="126909"/>
                    <a:pt x="89304" y="107668"/>
                    <a:pt x="85079" y="87698"/>
                  </a:cubicBezTo>
                  <a:cubicBezTo>
                    <a:pt x="80823" y="67698"/>
                    <a:pt x="81765" y="46877"/>
                    <a:pt x="85109" y="26725"/>
                  </a:cubicBezTo>
                  <a:cubicBezTo>
                    <a:pt x="86568" y="18062"/>
                    <a:pt x="87510" y="7059"/>
                    <a:pt x="80033" y="2439"/>
                  </a:cubicBezTo>
                  <a:cubicBezTo>
                    <a:pt x="77601" y="919"/>
                    <a:pt x="74622" y="463"/>
                    <a:pt x="71765" y="220"/>
                  </a:cubicBezTo>
                  <a:cubicBezTo>
                    <a:pt x="70005" y="73"/>
                    <a:pt x="68243" y="1"/>
                    <a:pt x="664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425952" y="900144"/>
              <a:ext cx="4096309" cy="4801580"/>
            </a:xfrm>
            <a:custGeom>
              <a:avLst/>
              <a:gdLst/>
              <a:ahLst/>
              <a:cxnLst/>
              <a:rect l="l" t="t" r="r" b="b"/>
              <a:pathLst>
                <a:path w="178333" h="209037" extrusionOk="0">
                  <a:moveTo>
                    <a:pt x="57087" y="1"/>
                  </a:moveTo>
                  <a:cubicBezTo>
                    <a:pt x="43894" y="1"/>
                    <a:pt x="30947" y="5132"/>
                    <a:pt x="21004" y="14586"/>
                  </a:cubicBezTo>
                  <a:cubicBezTo>
                    <a:pt x="9514" y="25437"/>
                    <a:pt x="4013" y="40270"/>
                    <a:pt x="1915" y="56258"/>
                  </a:cubicBezTo>
                  <a:cubicBezTo>
                    <a:pt x="1277" y="61121"/>
                    <a:pt x="943" y="66076"/>
                    <a:pt x="760" y="70969"/>
                  </a:cubicBezTo>
                  <a:cubicBezTo>
                    <a:pt x="0" y="89176"/>
                    <a:pt x="943" y="107444"/>
                    <a:pt x="4013" y="125347"/>
                  </a:cubicBezTo>
                  <a:cubicBezTo>
                    <a:pt x="6627" y="140575"/>
                    <a:pt x="9423" y="156259"/>
                    <a:pt x="16110" y="170180"/>
                  </a:cubicBezTo>
                  <a:cubicBezTo>
                    <a:pt x="19211" y="176716"/>
                    <a:pt x="23314" y="183555"/>
                    <a:pt x="28937" y="187749"/>
                  </a:cubicBezTo>
                  <a:cubicBezTo>
                    <a:pt x="42737" y="198053"/>
                    <a:pt x="59850" y="200667"/>
                    <a:pt x="76020" y="203524"/>
                  </a:cubicBezTo>
                  <a:cubicBezTo>
                    <a:pt x="94562" y="206807"/>
                    <a:pt x="113285" y="208601"/>
                    <a:pt x="132070" y="208996"/>
                  </a:cubicBezTo>
                  <a:cubicBezTo>
                    <a:pt x="133384" y="209022"/>
                    <a:pt x="134709" y="209037"/>
                    <a:pt x="136041" y="209037"/>
                  </a:cubicBezTo>
                  <a:cubicBezTo>
                    <a:pt x="143922" y="209037"/>
                    <a:pt x="152055" y="208514"/>
                    <a:pt x="159700" y="206746"/>
                  </a:cubicBezTo>
                  <a:cubicBezTo>
                    <a:pt x="167998" y="204862"/>
                    <a:pt x="177420" y="199725"/>
                    <a:pt x="178089" y="190606"/>
                  </a:cubicBezTo>
                  <a:cubicBezTo>
                    <a:pt x="178332" y="186928"/>
                    <a:pt x="177025" y="183433"/>
                    <a:pt x="175080" y="180272"/>
                  </a:cubicBezTo>
                  <a:cubicBezTo>
                    <a:pt x="174046" y="178630"/>
                    <a:pt x="172861" y="177111"/>
                    <a:pt x="171615" y="175712"/>
                  </a:cubicBezTo>
                  <a:cubicBezTo>
                    <a:pt x="152101" y="153524"/>
                    <a:pt x="120064" y="149603"/>
                    <a:pt x="98483" y="129754"/>
                  </a:cubicBezTo>
                  <a:cubicBezTo>
                    <a:pt x="85139" y="117444"/>
                    <a:pt x="76750" y="99663"/>
                    <a:pt x="73102" y="81152"/>
                  </a:cubicBezTo>
                  <a:cubicBezTo>
                    <a:pt x="69455" y="62641"/>
                    <a:pt x="70275" y="43431"/>
                    <a:pt x="73163" y="24738"/>
                  </a:cubicBezTo>
                  <a:cubicBezTo>
                    <a:pt x="74379" y="16713"/>
                    <a:pt x="75230" y="6561"/>
                    <a:pt x="68756" y="2275"/>
                  </a:cubicBezTo>
                  <a:cubicBezTo>
                    <a:pt x="66689" y="847"/>
                    <a:pt x="64135" y="452"/>
                    <a:pt x="61673" y="208"/>
                  </a:cubicBezTo>
                  <a:cubicBezTo>
                    <a:pt x="60144" y="70"/>
                    <a:pt x="58614" y="1"/>
                    <a:pt x="570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261188" y="1019542"/>
              <a:ext cx="3463049" cy="4563978"/>
            </a:xfrm>
            <a:custGeom>
              <a:avLst/>
              <a:gdLst/>
              <a:ahLst/>
              <a:cxnLst/>
              <a:rect l="l" t="t" r="r" b="b"/>
              <a:pathLst>
                <a:path w="150764" h="198693" extrusionOk="0">
                  <a:moveTo>
                    <a:pt x="48185" y="0"/>
                  </a:moveTo>
                  <a:cubicBezTo>
                    <a:pt x="37069" y="0"/>
                    <a:pt x="26179" y="4862"/>
                    <a:pt x="17813" y="13825"/>
                  </a:cubicBezTo>
                  <a:cubicBezTo>
                    <a:pt x="8117" y="24160"/>
                    <a:pt x="3466" y="38233"/>
                    <a:pt x="1673" y="53461"/>
                  </a:cubicBezTo>
                  <a:cubicBezTo>
                    <a:pt x="1126" y="58081"/>
                    <a:pt x="822" y="62762"/>
                    <a:pt x="639" y="67443"/>
                  </a:cubicBezTo>
                  <a:cubicBezTo>
                    <a:pt x="1" y="84708"/>
                    <a:pt x="822" y="102124"/>
                    <a:pt x="3405" y="119146"/>
                  </a:cubicBezTo>
                  <a:cubicBezTo>
                    <a:pt x="5624" y="133675"/>
                    <a:pt x="7965" y="148508"/>
                    <a:pt x="13588" y="161730"/>
                  </a:cubicBezTo>
                  <a:cubicBezTo>
                    <a:pt x="16263" y="167931"/>
                    <a:pt x="19667" y="174466"/>
                    <a:pt x="24469" y="178448"/>
                  </a:cubicBezTo>
                  <a:cubicBezTo>
                    <a:pt x="36172" y="188266"/>
                    <a:pt x="50640" y="190728"/>
                    <a:pt x="64288" y="193463"/>
                  </a:cubicBezTo>
                  <a:cubicBezTo>
                    <a:pt x="79942" y="196594"/>
                    <a:pt x="95778" y="198326"/>
                    <a:pt x="111675" y="198661"/>
                  </a:cubicBezTo>
                  <a:cubicBezTo>
                    <a:pt x="112710" y="198681"/>
                    <a:pt x="113754" y="198693"/>
                    <a:pt x="114804" y="198693"/>
                  </a:cubicBezTo>
                  <a:cubicBezTo>
                    <a:pt x="121524" y="198693"/>
                    <a:pt x="128495" y="198216"/>
                    <a:pt x="134988" y="196533"/>
                  </a:cubicBezTo>
                  <a:cubicBezTo>
                    <a:pt x="142040" y="194709"/>
                    <a:pt x="149973" y="189846"/>
                    <a:pt x="150551" y="181183"/>
                  </a:cubicBezTo>
                  <a:cubicBezTo>
                    <a:pt x="150764" y="177657"/>
                    <a:pt x="149669" y="174314"/>
                    <a:pt x="147998" y="171366"/>
                  </a:cubicBezTo>
                  <a:cubicBezTo>
                    <a:pt x="147116" y="169785"/>
                    <a:pt x="146143" y="168356"/>
                    <a:pt x="145080" y="167019"/>
                  </a:cubicBezTo>
                  <a:cubicBezTo>
                    <a:pt x="128605" y="145894"/>
                    <a:pt x="101523" y="142186"/>
                    <a:pt x="83285" y="123280"/>
                  </a:cubicBezTo>
                  <a:cubicBezTo>
                    <a:pt x="72008" y="111577"/>
                    <a:pt x="64896" y="94708"/>
                    <a:pt x="61826" y="77109"/>
                  </a:cubicBezTo>
                  <a:cubicBezTo>
                    <a:pt x="58756" y="59540"/>
                    <a:pt x="59424" y="41212"/>
                    <a:pt x="61887" y="23521"/>
                  </a:cubicBezTo>
                  <a:cubicBezTo>
                    <a:pt x="62950" y="15862"/>
                    <a:pt x="63649" y="6226"/>
                    <a:pt x="58178" y="2153"/>
                  </a:cubicBezTo>
                  <a:cubicBezTo>
                    <a:pt x="56385" y="816"/>
                    <a:pt x="54257" y="421"/>
                    <a:pt x="52160" y="208"/>
                  </a:cubicBezTo>
                  <a:cubicBezTo>
                    <a:pt x="50834" y="69"/>
                    <a:pt x="49508" y="0"/>
                    <a:pt x="48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170410" y="1139239"/>
              <a:ext cx="1323784" cy="3041618"/>
            </a:xfrm>
            <a:custGeom>
              <a:avLst/>
              <a:gdLst/>
              <a:ahLst/>
              <a:cxnLst/>
              <a:rect l="l" t="t" r="r" b="b"/>
              <a:pathLst>
                <a:path w="57631" h="132417" extrusionOk="0">
                  <a:moveTo>
                    <a:pt x="41538" y="1"/>
                  </a:moveTo>
                  <a:cubicBezTo>
                    <a:pt x="38535" y="1"/>
                    <a:pt x="35417" y="779"/>
                    <a:pt x="32645" y="1927"/>
                  </a:cubicBezTo>
                  <a:cubicBezTo>
                    <a:pt x="20426" y="6912"/>
                    <a:pt x="11156" y="17672"/>
                    <a:pt x="6110" y="29861"/>
                  </a:cubicBezTo>
                  <a:cubicBezTo>
                    <a:pt x="1095" y="42049"/>
                    <a:pt x="0" y="55545"/>
                    <a:pt x="912" y="68676"/>
                  </a:cubicBezTo>
                  <a:cubicBezTo>
                    <a:pt x="1854" y="82050"/>
                    <a:pt x="4833" y="95242"/>
                    <a:pt x="9545" y="107795"/>
                  </a:cubicBezTo>
                  <a:cubicBezTo>
                    <a:pt x="14316" y="120449"/>
                    <a:pt x="26087" y="132417"/>
                    <a:pt x="40040" y="132417"/>
                  </a:cubicBezTo>
                  <a:cubicBezTo>
                    <a:pt x="41906" y="132417"/>
                    <a:pt x="43812" y="132202"/>
                    <a:pt x="45746" y="131747"/>
                  </a:cubicBezTo>
                  <a:cubicBezTo>
                    <a:pt x="48816" y="131048"/>
                    <a:pt x="51886" y="129771"/>
                    <a:pt x="54013" y="127431"/>
                  </a:cubicBezTo>
                  <a:cubicBezTo>
                    <a:pt x="57631" y="123449"/>
                    <a:pt x="57570" y="117400"/>
                    <a:pt x="56901" y="112081"/>
                  </a:cubicBezTo>
                  <a:cubicBezTo>
                    <a:pt x="54621" y="93448"/>
                    <a:pt x="47539" y="75454"/>
                    <a:pt x="47478" y="56670"/>
                  </a:cubicBezTo>
                  <a:cubicBezTo>
                    <a:pt x="47448" y="45575"/>
                    <a:pt x="49910" y="34633"/>
                    <a:pt x="52433" y="23842"/>
                  </a:cubicBezTo>
                  <a:cubicBezTo>
                    <a:pt x="53254" y="20165"/>
                    <a:pt x="54135" y="16456"/>
                    <a:pt x="53983" y="12687"/>
                  </a:cubicBezTo>
                  <a:cubicBezTo>
                    <a:pt x="53953" y="11958"/>
                    <a:pt x="53892" y="11228"/>
                    <a:pt x="53770" y="10468"/>
                  </a:cubicBezTo>
                  <a:cubicBezTo>
                    <a:pt x="53223" y="7490"/>
                    <a:pt x="51947" y="4602"/>
                    <a:pt x="49636" y="2657"/>
                  </a:cubicBezTo>
                  <a:cubicBezTo>
                    <a:pt x="47344" y="756"/>
                    <a:pt x="44497" y="1"/>
                    <a:pt x="41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26595" y="1365631"/>
              <a:ext cx="1016583" cy="2593887"/>
            </a:xfrm>
            <a:custGeom>
              <a:avLst/>
              <a:gdLst/>
              <a:ahLst/>
              <a:cxnLst/>
              <a:rect l="l" t="t" r="r" b="b"/>
              <a:pathLst>
                <a:path w="44257" h="112925" extrusionOk="0">
                  <a:moveTo>
                    <a:pt x="31572" y="1"/>
                  </a:moveTo>
                  <a:cubicBezTo>
                    <a:pt x="29278" y="1"/>
                    <a:pt x="26892" y="655"/>
                    <a:pt x="24773" y="1615"/>
                  </a:cubicBezTo>
                  <a:cubicBezTo>
                    <a:pt x="15472" y="5840"/>
                    <a:pt x="8390" y="14990"/>
                    <a:pt x="4591" y="25354"/>
                  </a:cubicBezTo>
                  <a:cubicBezTo>
                    <a:pt x="791" y="35719"/>
                    <a:pt x="1" y="47239"/>
                    <a:pt x="730" y="58455"/>
                  </a:cubicBezTo>
                  <a:cubicBezTo>
                    <a:pt x="1490" y="69854"/>
                    <a:pt x="3800" y="81130"/>
                    <a:pt x="7448" y="91799"/>
                  </a:cubicBezTo>
                  <a:cubicBezTo>
                    <a:pt x="11157" y="102659"/>
                    <a:pt x="20216" y="112925"/>
                    <a:pt x="30944" y="112925"/>
                  </a:cubicBezTo>
                  <a:cubicBezTo>
                    <a:pt x="32347" y="112925"/>
                    <a:pt x="33778" y="112749"/>
                    <a:pt x="35229" y="112377"/>
                  </a:cubicBezTo>
                  <a:cubicBezTo>
                    <a:pt x="37570" y="111769"/>
                    <a:pt x="39941" y="110705"/>
                    <a:pt x="41521" y="108729"/>
                  </a:cubicBezTo>
                  <a:cubicBezTo>
                    <a:pt x="44257" y="105325"/>
                    <a:pt x="44227" y="100158"/>
                    <a:pt x="43710" y="95599"/>
                  </a:cubicBezTo>
                  <a:cubicBezTo>
                    <a:pt x="41886" y="79732"/>
                    <a:pt x="36415" y="64322"/>
                    <a:pt x="36324" y="48333"/>
                  </a:cubicBezTo>
                  <a:cubicBezTo>
                    <a:pt x="36293" y="38911"/>
                    <a:pt x="38117" y="29610"/>
                    <a:pt x="40032" y="20370"/>
                  </a:cubicBezTo>
                  <a:cubicBezTo>
                    <a:pt x="40670" y="17269"/>
                    <a:pt x="41309" y="14078"/>
                    <a:pt x="41157" y="10886"/>
                  </a:cubicBezTo>
                  <a:cubicBezTo>
                    <a:pt x="41126" y="10248"/>
                    <a:pt x="41096" y="9640"/>
                    <a:pt x="40974" y="8971"/>
                  </a:cubicBezTo>
                  <a:cubicBezTo>
                    <a:pt x="40549" y="6388"/>
                    <a:pt x="39576" y="3956"/>
                    <a:pt x="37783" y="2284"/>
                  </a:cubicBezTo>
                  <a:cubicBezTo>
                    <a:pt x="36040" y="648"/>
                    <a:pt x="33852" y="1"/>
                    <a:pt x="31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927" y="1566550"/>
              <a:ext cx="768737" cy="2196529"/>
            </a:xfrm>
            <a:custGeom>
              <a:avLst/>
              <a:gdLst/>
              <a:ahLst/>
              <a:cxnLst/>
              <a:rect l="l" t="t" r="r" b="b"/>
              <a:pathLst>
                <a:path w="33467" h="95626" extrusionOk="0">
                  <a:moveTo>
                    <a:pt x="23521" y="0"/>
                  </a:moveTo>
                  <a:cubicBezTo>
                    <a:pt x="21805" y="0"/>
                    <a:pt x="20026" y="546"/>
                    <a:pt x="18451" y="1349"/>
                  </a:cubicBezTo>
                  <a:cubicBezTo>
                    <a:pt x="11490" y="4875"/>
                    <a:pt x="6201" y="12626"/>
                    <a:pt x="3375" y="21410"/>
                  </a:cubicBezTo>
                  <a:cubicBezTo>
                    <a:pt x="578" y="30164"/>
                    <a:pt x="1" y="39890"/>
                    <a:pt x="578" y="49404"/>
                  </a:cubicBezTo>
                  <a:cubicBezTo>
                    <a:pt x="1186" y="59040"/>
                    <a:pt x="2949" y="68584"/>
                    <a:pt x="5746" y="77672"/>
                  </a:cubicBezTo>
                  <a:cubicBezTo>
                    <a:pt x="8576" y="86864"/>
                    <a:pt x="15422" y="95625"/>
                    <a:pt x="23529" y="95625"/>
                  </a:cubicBezTo>
                  <a:cubicBezTo>
                    <a:pt x="24563" y="95625"/>
                    <a:pt x="25618" y="95483"/>
                    <a:pt x="26688" y="95180"/>
                  </a:cubicBezTo>
                  <a:cubicBezTo>
                    <a:pt x="28451" y="94694"/>
                    <a:pt x="30214" y="93782"/>
                    <a:pt x="31430" y="92110"/>
                  </a:cubicBezTo>
                  <a:cubicBezTo>
                    <a:pt x="33466" y="89222"/>
                    <a:pt x="33406" y="84876"/>
                    <a:pt x="33010" y="81016"/>
                  </a:cubicBezTo>
                  <a:cubicBezTo>
                    <a:pt x="31612" y="67550"/>
                    <a:pt x="27448" y="54541"/>
                    <a:pt x="27326" y="40954"/>
                  </a:cubicBezTo>
                  <a:cubicBezTo>
                    <a:pt x="27235" y="32960"/>
                    <a:pt x="28603" y="25088"/>
                    <a:pt x="29971" y="17307"/>
                  </a:cubicBezTo>
                  <a:cubicBezTo>
                    <a:pt x="30427" y="14632"/>
                    <a:pt x="30944" y="11987"/>
                    <a:pt x="30822" y="9252"/>
                  </a:cubicBezTo>
                  <a:cubicBezTo>
                    <a:pt x="30792" y="8705"/>
                    <a:pt x="30731" y="8157"/>
                    <a:pt x="30670" y="7641"/>
                  </a:cubicBezTo>
                  <a:cubicBezTo>
                    <a:pt x="30366" y="5483"/>
                    <a:pt x="29545" y="3385"/>
                    <a:pt x="28238" y="1957"/>
                  </a:cubicBezTo>
                  <a:cubicBezTo>
                    <a:pt x="26912" y="554"/>
                    <a:pt x="25248" y="0"/>
                    <a:pt x="235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92653" y="1738893"/>
              <a:ext cx="548087" cy="1854713"/>
            </a:xfrm>
            <a:custGeom>
              <a:avLst/>
              <a:gdLst/>
              <a:ahLst/>
              <a:cxnLst/>
              <a:rect l="l" t="t" r="r" b="b"/>
              <a:pathLst>
                <a:path w="23861" h="80745" extrusionOk="0">
                  <a:moveTo>
                    <a:pt x="16353" y="1"/>
                  </a:moveTo>
                  <a:cubicBezTo>
                    <a:pt x="15156" y="1"/>
                    <a:pt x="13918" y="437"/>
                    <a:pt x="12827" y="1080"/>
                  </a:cubicBezTo>
                  <a:cubicBezTo>
                    <a:pt x="7933" y="4059"/>
                    <a:pt x="4255" y="10563"/>
                    <a:pt x="2310" y="17950"/>
                  </a:cubicBezTo>
                  <a:cubicBezTo>
                    <a:pt x="365" y="25366"/>
                    <a:pt x="0" y="33573"/>
                    <a:pt x="486" y="41597"/>
                  </a:cubicBezTo>
                  <a:cubicBezTo>
                    <a:pt x="942" y="49774"/>
                    <a:pt x="2280" y="57829"/>
                    <a:pt x="4255" y="65488"/>
                  </a:cubicBezTo>
                  <a:cubicBezTo>
                    <a:pt x="6282" y="73297"/>
                    <a:pt x="11190" y="80745"/>
                    <a:pt x="16889" y="80745"/>
                  </a:cubicBezTo>
                  <a:cubicBezTo>
                    <a:pt x="17601" y="80745"/>
                    <a:pt x="18325" y="80629"/>
                    <a:pt x="19058" y="80382"/>
                  </a:cubicBezTo>
                  <a:cubicBezTo>
                    <a:pt x="20335" y="79957"/>
                    <a:pt x="21551" y="79197"/>
                    <a:pt x="22432" y="77798"/>
                  </a:cubicBezTo>
                  <a:cubicBezTo>
                    <a:pt x="23861" y="75367"/>
                    <a:pt x="23800" y="71719"/>
                    <a:pt x="23496" y="68467"/>
                  </a:cubicBezTo>
                  <a:cubicBezTo>
                    <a:pt x="22432" y="57099"/>
                    <a:pt x="19423" y="46035"/>
                    <a:pt x="19271" y="34606"/>
                  </a:cubicBezTo>
                  <a:cubicBezTo>
                    <a:pt x="19180" y="27828"/>
                    <a:pt x="20092" y="21202"/>
                    <a:pt x="21004" y="14606"/>
                  </a:cubicBezTo>
                  <a:cubicBezTo>
                    <a:pt x="21307" y="12387"/>
                    <a:pt x="21672" y="10138"/>
                    <a:pt x="21551" y="7828"/>
                  </a:cubicBezTo>
                  <a:cubicBezTo>
                    <a:pt x="21551" y="7402"/>
                    <a:pt x="21490" y="6946"/>
                    <a:pt x="21459" y="6490"/>
                  </a:cubicBezTo>
                  <a:cubicBezTo>
                    <a:pt x="21247" y="4667"/>
                    <a:pt x="20669" y="2873"/>
                    <a:pt x="19727" y="1658"/>
                  </a:cubicBezTo>
                  <a:cubicBezTo>
                    <a:pt x="18784" y="468"/>
                    <a:pt x="17590" y="1"/>
                    <a:pt x="163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11661" y="3890723"/>
              <a:ext cx="2849337" cy="1602548"/>
            </a:xfrm>
            <a:custGeom>
              <a:avLst/>
              <a:gdLst/>
              <a:ahLst/>
              <a:cxnLst/>
              <a:rect l="l" t="t" r="r" b="b"/>
              <a:pathLst>
                <a:path w="124046" h="69767" extrusionOk="0">
                  <a:moveTo>
                    <a:pt x="56853" y="0"/>
                  </a:moveTo>
                  <a:cubicBezTo>
                    <a:pt x="56075" y="0"/>
                    <a:pt x="55313" y="186"/>
                    <a:pt x="54591" y="623"/>
                  </a:cubicBezTo>
                  <a:cubicBezTo>
                    <a:pt x="53071" y="1535"/>
                    <a:pt x="52342" y="3268"/>
                    <a:pt x="51521" y="4787"/>
                  </a:cubicBezTo>
                  <a:cubicBezTo>
                    <a:pt x="47873" y="11444"/>
                    <a:pt x="40578" y="15608"/>
                    <a:pt x="33040" y="16611"/>
                  </a:cubicBezTo>
                  <a:cubicBezTo>
                    <a:pt x="31759" y="16777"/>
                    <a:pt x="30472" y="16857"/>
                    <a:pt x="29185" y="16857"/>
                  </a:cubicBezTo>
                  <a:cubicBezTo>
                    <a:pt x="22936" y="16857"/>
                    <a:pt x="16696" y="14986"/>
                    <a:pt x="11125" y="12113"/>
                  </a:cubicBezTo>
                  <a:cubicBezTo>
                    <a:pt x="9544" y="11292"/>
                    <a:pt x="7903" y="10380"/>
                    <a:pt x="6110" y="10046"/>
                  </a:cubicBezTo>
                  <a:cubicBezTo>
                    <a:pt x="5706" y="9964"/>
                    <a:pt x="5291" y="9922"/>
                    <a:pt x="4876" y="9922"/>
                  </a:cubicBezTo>
                  <a:cubicBezTo>
                    <a:pt x="3448" y="9922"/>
                    <a:pt x="2034" y="10421"/>
                    <a:pt x="1186" y="11505"/>
                  </a:cubicBezTo>
                  <a:cubicBezTo>
                    <a:pt x="0" y="12994"/>
                    <a:pt x="152" y="15092"/>
                    <a:pt x="487" y="16946"/>
                  </a:cubicBezTo>
                  <a:cubicBezTo>
                    <a:pt x="1520" y="22356"/>
                    <a:pt x="3800" y="27463"/>
                    <a:pt x="6809" y="32022"/>
                  </a:cubicBezTo>
                  <a:cubicBezTo>
                    <a:pt x="12462" y="40593"/>
                    <a:pt x="20730" y="47189"/>
                    <a:pt x="29788" y="52053"/>
                  </a:cubicBezTo>
                  <a:cubicBezTo>
                    <a:pt x="38815" y="56916"/>
                    <a:pt x="48633" y="60199"/>
                    <a:pt x="58512" y="62995"/>
                  </a:cubicBezTo>
                  <a:cubicBezTo>
                    <a:pt x="71525" y="66741"/>
                    <a:pt x="85006" y="69767"/>
                    <a:pt x="98471" y="69767"/>
                  </a:cubicBezTo>
                  <a:cubicBezTo>
                    <a:pt x="101832" y="69767"/>
                    <a:pt x="105192" y="69578"/>
                    <a:pt x="108543" y="69165"/>
                  </a:cubicBezTo>
                  <a:cubicBezTo>
                    <a:pt x="112768" y="68618"/>
                    <a:pt x="117236" y="67585"/>
                    <a:pt x="120185" y="64484"/>
                  </a:cubicBezTo>
                  <a:cubicBezTo>
                    <a:pt x="123711" y="60746"/>
                    <a:pt x="124045" y="54819"/>
                    <a:pt x="122161" y="50077"/>
                  </a:cubicBezTo>
                  <a:cubicBezTo>
                    <a:pt x="121309" y="48071"/>
                    <a:pt x="120185" y="46125"/>
                    <a:pt x="118847" y="44302"/>
                  </a:cubicBezTo>
                  <a:cubicBezTo>
                    <a:pt x="111431" y="34302"/>
                    <a:pt x="97266" y="28344"/>
                    <a:pt x="87813" y="21535"/>
                  </a:cubicBezTo>
                  <a:cubicBezTo>
                    <a:pt x="79546" y="15669"/>
                    <a:pt x="71460" y="9499"/>
                    <a:pt x="63527" y="3146"/>
                  </a:cubicBezTo>
                  <a:cubicBezTo>
                    <a:pt x="61596" y="1624"/>
                    <a:pt x="59156" y="0"/>
                    <a:pt x="568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62137" y="4116265"/>
              <a:ext cx="2211896" cy="1193705"/>
            </a:xfrm>
            <a:custGeom>
              <a:avLst/>
              <a:gdLst/>
              <a:ahLst/>
              <a:cxnLst/>
              <a:rect l="l" t="t" r="r" b="b"/>
              <a:pathLst>
                <a:path w="96295" h="51968" extrusionOk="0">
                  <a:moveTo>
                    <a:pt x="43192" y="0"/>
                  </a:moveTo>
                  <a:cubicBezTo>
                    <a:pt x="42536" y="0"/>
                    <a:pt x="41899" y="165"/>
                    <a:pt x="41309" y="561"/>
                  </a:cubicBezTo>
                  <a:cubicBezTo>
                    <a:pt x="40214" y="1321"/>
                    <a:pt x="39667" y="2628"/>
                    <a:pt x="39120" y="3844"/>
                  </a:cubicBezTo>
                  <a:cubicBezTo>
                    <a:pt x="36567" y="9072"/>
                    <a:pt x="31156" y="12567"/>
                    <a:pt x="25442" y="13571"/>
                  </a:cubicBezTo>
                  <a:cubicBezTo>
                    <a:pt x="24065" y="13820"/>
                    <a:pt x="22674" y="13936"/>
                    <a:pt x="21281" y="13936"/>
                  </a:cubicBezTo>
                  <a:cubicBezTo>
                    <a:pt x="16895" y="13936"/>
                    <a:pt x="12495" y="12779"/>
                    <a:pt x="8481" y="10956"/>
                  </a:cubicBezTo>
                  <a:cubicBezTo>
                    <a:pt x="7235" y="10409"/>
                    <a:pt x="5989" y="9741"/>
                    <a:pt x="4560" y="9558"/>
                  </a:cubicBezTo>
                  <a:cubicBezTo>
                    <a:pt x="4340" y="9529"/>
                    <a:pt x="4115" y="9514"/>
                    <a:pt x="3890" y="9514"/>
                  </a:cubicBezTo>
                  <a:cubicBezTo>
                    <a:pt x="2713" y="9514"/>
                    <a:pt x="1515" y="9927"/>
                    <a:pt x="852" y="10896"/>
                  </a:cubicBezTo>
                  <a:cubicBezTo>
                    <a:pt x="1" y="12081"/>
                    <a:pt x="214" y="13662"/>
                    <a:pt x="548" y="15060"/>
                  </a:cubicBezTo>
                  <a:cubicBezTo>
                    <a:pt x="1521" y="19163"/>
                    <a:pt x="3436" y="22963"/>
                    <a:pt x="5928" y="26367"/>
                  </a:cubicBezTo>
                  <a:cubicBezTo>
                    <a:pt x="10579" y="32689"/>
                    <a:pt x="17144" y="37401"/>
                    <a:pt x="24226" y="40835"/>
                  </a:cubicBezTo>
                  <a:cubicBezTo>
                    <a:pt x="31278" y="44209"/>
                    <a:pt x="38907" y="46337"/>
                    <a:pt x="46567" y="48161"/>
                  </a:cubicBezTo>
                  <a:cubicBezTo>
                    <a:pt x="55539" y="50279"/>
                    <a:pt x="64756" y="51967"/>
                    <a:pt x="73913" y="51967"/>
                  </a:cubicBezTo>
                  <a:cubicBezTo>
                    <a:pt x="77632" y="51967"/>
                    <a:pt x="81340" y="51689"/>
                    <a:pt x="85018" y="51048"/>
                  </a:cubicBezTo>
                  <a:cubicBezTo>
                    <a:pt x="88240" y="50471"/>
                    <a:pt x="91613" y="49528"/>
                    <a:pt x="93711" y="47066"/>
                  </a:cubicBezTo>
                  <a:cubicBezTo>
                    <a:pt x="96264" y="44088"/>
                    <a:pt x="96294" y="39528"/>
                    <a:pt x="94683" y="35972"/>
                  </a:cubicBezTo>
                  <a:cubicBezTo>
                    <a:pt x="94015" y="34361"/>
                    <a:pt x="93103" y="32932"/>
                    <a:pt x="92009" y="31595"/>
                  </a:cubicBezTo>
                  <a:cubicBezTo>
                    <a:pt x="85960" y="24239"/>
                    <a:pt x="74926" y="20197"/>
                    <a:pt x="67449" y="15333"/>
                  </a:cubicBezTo>
                  <a:cubicBezTo>
                    <a:pt x="60914" y="11108"/>
                    <a:pt x="54531" y="6732"/>
                    <a:pt x="48239" y="2172"/>
                  </a:cubicBezTo>
                  <a:cubicBezTo>
                    <a:pt x="46745" y="1118"/>
                    <a:pt x="44903" y="0"/>
                    <a:pt x="43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910374" y="4400473"/>
              <a:ext cx="1475294" cy="793591"/>
            </a:xfrm>
            <a:custGeom>
              <a:avLst/>
              <a:gdLst/>
              <a:ahLst/>
              <a:cxnLst/>
              <a:rect l="l" t="t" r="r" b="b"/>
              <a:pathLst>
                <a:path w="64227" h="34549" extrusionOk="0">
                  <a:moveTo>
                    <a:pt x="28804" y="0"/>
                  </a:moveTo>
                  <a:cubicBezTo>
                    <a:pt x="28362" y="0"/>
                    <a:pt x="27934" y="111"/>
                    <a:pt x="27539" y="377"/>
                  </a:cubicBezTo>
                  <a:cubicBezTo>
                    <a:pt x="26779" y="863"/>
                    <a:pt x="26476" y="1775"/>
                    <a:pt x="26050" y="2596"/>
                  </a:cubicBezTo>
                  <a:cubicBezTo>
                    <a:pt x="24348" y="6030"/>
                    <a:pt x="20731" y="8401"/>
                    <a:pt x="16931" y="9040"/>
                  </a:cubicBezTo>
                  <a:cubicBezTo>
                    <a:pt x="16019" y="9207"/>
                    <a:pt x="15096" y="9286"/>
                    <a:pt x="14171" y="9286"/>
                  </a:cubicBezTo>
                  <a:cubicBezTo>
                    <a:pt x="11247" y="9286"/>
                    <a:pt x="8310" y="8501"/>
                    <a:pt x="5654" y="7277"/>
                  </a:cubicBezTo>
                  <a:cubicBezTo>
                    <a:pt x="4803" y="6912"/>
                    <a:pt x="3983" y="6456"/>
                    <a:pt x="3071" y="6334"/>
                  </a:cubicBezTo>
                  <a:cubicBezTo>
                    <a:pt x="2924" y="6315"/>
                    <a:pt x="2774" y="6305"/>
                    <a:pt x="2623" y="6305"/>
                  </a:cubicBezTo>
                  <a:cubicBezTo>
                    <a:pt x="1838" y="6305"/>
                    <a:pt x="1032" y="6578"/>
                    <a:pt x="548" y="7216"/>
                  </a:cubicBezTo>
                  <a:cubicBezTo>
                    <a:pt x="1" y="8006"/>
                    <a:pt x="153" y="9070"/>
                    <a:pt x="335" y="9982"/>
                  </a:cubicBezTo>
                  <a:cubicBezTo>
                    <a:pt x="974" y="12717"/>
                    <a:pt x="2281" y="15271"/>
                    <a:pt x="3952" y="17520"/>
                  </a:cubicBezTo>
                  <a:cubicBezTo>
                    <a:pt x="7053" y="21745"/>
                    <a:pt x="11430" y="24876"/>
                    <a:pt x="16141" y="27155"/>
                  </a:cubicBezTo>
                  <a:cubicBezTo>
                    <a:pt x="20852" y="29435"/>
                    <a:pt x="25928" y="30833"/>
                    <a:pt x="31035" y="32019"/>
                  </a:cubicBezTo>
                  <a:cubicBezTo>
                    <a:pt x="37033" y="33431"/>
                    <a:pt x="43218" y="34549"/>
                    <a:pt x="49367" y="34549"/>
                  </a:cubicBezTo>
                  <a:cubicBezTo>
                    <a:pt x="51818" y="34549"/>
                    <a:pt x="54263" y="34371"/>
                    <a:pt x="56689" y="33964"/>
                  </a:cubicBezTo>
                  <a:cubicBezTo>
                    <a:pt x="58817" y="33599"/>
                    <a:pt x="61096" y="32930"/>
                    <a:pt x="62494" y="31320"/>
                  </a:cubicBezTo>
                  <a:cubicBezTo>
                    <a:pt x="64197" y="29344"/>
                    <a:pt x="64227" y="26304"/>
                    <a:pt x="63133" y="23903"/>
                  </a:cubicBezTo>
                  <a:cubicBezTo>
                    <a:pt x="62646" y="22900"/>
                    <a:pt x="62038" y="21927"/>
                    <a:pt x="61309" y="21046"/>
                  </a:cubicBezTo>
                  <a:cubicBezTo>
                    <a:pt x="57297" y="16152"/>
                    <a:pt x="49911" y="13447"/>
                    <a:pt x="44926" y="10225"/>
                  </a:cubicBezTo>
                  <a:cubicBezTo>
                    <a:pt x="40579" y="7398"/>
                    <a:pt x="36324" y="4480"/>
                    <a:pt x="32129" y="1441"/>
                  </a:cubicBezTo>
                  <a:cubicBezTo>
                    <a:pt x="31147" y="720"/>
                    <a:pt x="29930" y="0"/>
                    <a:pt x="288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41;p2"/>
          <p:cNvGrpSpPr/>
          <p:nvPr/>
        </p:nvGrpSpPr>
        <p:grpSpPr>
          <a:xfrm>
            <a:off x="5842927" y="3725126"/>
            <a:ext cx="4635989" cy="3278784"/>
            <a:chOff x="4335827" y="2583476"/>
            <a:chExt cx="4635989" cy="3278784"/>
          </a:xfrm>
        </p:grpSpPr>
        <p:sp>
          <p:nvSpPr>
            <p:cNvPr id="42" name="Google Shape;42;p2"/>
            <p:cNvSpPr/>
            <p:nvPr/>
          </p:nvSpPr>
          <p:spPr>
            <a:xfrm>
              <a:off x="4335827" y="2583476"/>
              <a:ext cx="4635989" cy="3278784"/>
            </a:xfrm>
            <a:custGeom>
              <a:avLst/>
              <a:gdLst/>
              <a:ahLst/>
              <a:cxnLst/>
              <a:rect l="l" t="t" r="r" b="b"/>
              <a:pathLst>
                <a:path w="201828" h="142742" extrusionOk="0">
                  <a:moveTo>
                    <a:pt x="76785" y="1"/>
                  </a:moveTo>
                  <a:cubicBezTo>
                    <a:pt x="75819" y="1"/>
                    <a:pt x="74893" y="317"/>
                    <a:pt x="74257" y="1032"/>
                  </a:cubicBezTo>
                  <a:cubicBezTo>
                    <a:pt x="73436" y="1883"/>
                    <a:pt x="73254" y="3190"/>
                    <a:pt x="73041" y="4376"/>
                  </a:cubicBezTo>
                  <a:cubicBezTo>
                    <a:pt x="70822" y="15683"/>
                    <a:pt x="61856" y="24771"/>
                    <a:pt x="51521" y="29847"/>
                  </a:cubicBezTo>
                  <a:cubicBezTo>
                    <a:pt x="41186" y="34954"/>
                    <a:pt x="29515" y="36534"/>
                    <a:pt x="18055" y="37689"/>
                  </a:cubicBezTo>
                  <a:cubicBezTo>
                    <a:pt x="13678" y="38115"/>
                    <a:pt x="0" y="38631"/>
                    <a:pt x="2067" y="45258"/>
                  </a:cubicBezTo>
                  <a:cubicBezTo>
                    <a:pt x="3891" y="51124"/>
                    <a:pt x="13648" y="54407"/>
                    <a:pt x="17903" y="58237"/>
                  </a:cubicBezTo>
                  <a:cubicBezTo>
                    <a:pt x="24317" y="64042"/>
                    <a:pt x="26870" y="73738"/>
                    <a:pt x="24135" y="81945"/>
                  </a:cubicBezTo>
                  <a:cubicBezTo>
                    <a:pt x="21855" y="88784"/>
                    <a:pt x="16323" y="94438"/>
                    <a:pt x="15198" y="101581"/>
                  </a:cubicBezTo>
                  <a:cubicBezTo>
                    <a:pt x="13526" y="112280"/>
                    <a:pt x="22311" y="121763"/>
                    <a:pt x="31460" y="127508"/>
                  </a:cubicBezTo>
                  <a:cubicBezTo>
                    <a:pt x="45108" y="136049"/>
                    <a:pt x="61035" y="140457"/>
                    <a:pt x="77023" y="142068"/>
                  </a:cubicBezTo>
                  <a:cubicBezTo>
                    <a:pt x="81557" y="142518"/>
                    <a:pt x="86113" y="142741"/>
                    <a:pt x="90671" y="142741"/>
                  </a:cubicBezTo>
                  <a:cubicBezTo>
                    <a:pt x="117497" y="142741"/>
                    <a:pt x="144368" y="135005"/>
                    <a:pt x="166842" y="120274"/>
                  </a:cubicBezTo>
                  <a:cubicBezTo>
                    <a:pt x="176751" y="113800"/>
                    <a:pt x="185931" y="105806"/>
                    <a:pt x="192284" y="95775"/>
                  </a:cubicBezTo>
                  <a:cubicBezTo>
                    <a:pt x="198575" y="85836"/>
                    <a:pt x="201828" y="73829"/>
                    <a:pt x="199852" y="62370"/>
                  </a:cubicBezTo>
                  <a:cubicBezTo>
                    <a:pt x="199822" y="62158"/>
                    <a:pt x="199791" y="61914"/>
                    <a:pt x="199730" y="61732"/>
                  </a:cubicBezTo>
                  <a:cubicBezTo>
                    <a:pt x="198180" y="53525"/>
                    <a:pt x="193955" y="45957"/>
                    <a:pt x="188271" y="39847"/>
                  </a:cubicBezTo>
                  <a:cubicBezTo>
                    <a:pt x="181432" y="32491"/>
                    <a:pt x="172131" y="27051"/>
                    <a:pt x="162101" y="26200"/>
                  </a:cubicBezTo>
                  <a:cubicBezTo>
                    <a:pt x="161120" y="26122"/>
                    <a:pt x="160142" y="26086"/>
                    <a:pt x="159164" y="26086"/>
                  </a:cubicBezTo>
                  <a:cubicBezTo>
                    <a:pt x="151381" y="26086"/>
                    <a:pt x="143670" y="28321"/>
                    <a:pt x="135839" y="28996"/>
                  </a:cubicBezTo>
                  <a:cubicBezTo>
                    <a:pt x="134257" y="29132"/>
                    <a:pt x="132671" y="29199"/>
                    <a:pt x="131086" y="29199"/>
                  </a:cubicBezTo>
                  <a:cubicBezTo>
                    <a:pt x="112452" y="29199"/>
                    <a:pt x="93941" y="19954"/>
                    <a:pt x="83072" y="4771"/>
                  </a:cubicBezTo>
                  <a:cubicBezTo>
                    <a:pt x="82008" y="3312"/>
                    <a:pt x="80944" y="1701"/>
                    <a:pt x="79333" y="728"/>
                  </a:cubicBezTo>
                  <a:cubicBezTo>
                    <a:pt x="78579" y="264"/>
                    <a:pt x="77666" y="1"/>
                    <a:pt x="767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713545" y="2850204"/>
              <a:ext cx="3881953" cy="2743192"/>
            </a:xfrm>
            <a:custGeom>
              <a:avLst/>
              <a:gdLst/>
              <a:ahLst/>
              <a:cxnLst/>
              <a:rect l="l" t="t" r="r" b="b"/>
              <a:pathLst>
                <a:path w="169001" h="119425" extrusionOk="0">
                  <a:moveTo>
                    <a:pt x="64312" y="0"/>
                  </a:moveTo>
                  <a:cubicBezTo>
                    <a:pt x="63508" y="0"/>
                    <a:pt x="62741" y="264"/>
                    <a:pt x="62220" y="879"/>
                  </a:cubicBezTo>
                  <a:cubicBezTo>
                    <a:pt x="61521" y="1639"/>
                    <a:pt x="61369" y="2673"/>
                    <a:pt x="61187" y="3645"/>
                  </a:cubicBezTo>
                  <a:cubicBezTo>
                    <a:pt x="59363" y="13129"/>
                    <a:pt x="51825" y="20758"/>
                    <a:pt x="43162" y="24983"/>
                  </a:cubicBezTo>
                  <a:cubicBezTo>
                    <a:pt x="34500" y="29238"/>
                    <a:pt x="24742" y="30545"/>
                    <a:pt x="15137" y="31518"/>
                  </a:cubicBezTo>
                  <a:cubicBezTo>
                    <a:pt x="11490" y="31852"/>
                    <a:pt x="0" y="32308"/>
                    <a:pt x="1763" y="37810"/>
                  </a:cubicBezTo>
                  <a:cubicBezTo>
                    <a:pt x="3314" y="42703"/>
                    <a:pt x="11460" y="45439"/>
                    <a:pt x="15016" y="48691"/>
                  </a:cubicBezTo>
                  <a:cubicBezTo>
                    <a:pt x="20366" y="53555"/>
                    <a:pt x="22493" y="61640"/>
                    <a:pt x="20214" y="68509"/>
                  </a:cubicBezTo>
                  <a:cubicBezTo>
                    <a:pt x="18329" y="74254"/>
                    <a:pt x="13678" y="78965"/>
                    <a:pt x="12767" y="84953"/>
                  </a:cubicBezTo>
                  <a:cubicBezTo>
                    <a:pt x="11368" y="93890"/>
                    <a:pt x="18694" y="101823"/>
                    <a:pt x="26384" y="106656"/>
                  </a:cubicBezTo>
                  <a:cubicBezTo>
                    <a:pt x="37782" y="113799"/>
                    <a:pt x="51096" y="117537"/>
                    <a:pt x="64530" y="118844"/>
                  </a:cubicBezTo>
                  <a:cubicBezTo>
                    <a:pt x="68367" y="119233"/>
                    <a:pt x="72224" y="119425"/>
                    <a:pt x="76081" y="119425"/>
                  </a:cubicBezTo>
                  <a:cubicBezTo>
                    <a:pt x="98502" y="119425"/>
                    <a:pt x="120944" y="112926"/>
                    <a:pt x="139669" y="100607"/>
                  </a:cubicBezTo>
                  <a:cubicBezTo>
                    <a:pt x="147997" y="95197"/>
                    <a:pt x="155657" y="88510"/>
                    <a:pt x="160976" y="80090"/>
                  </a:cubicBezTo>
                  <a:cubicBezTo>
                    <a:pt x="166234" y="71853"/>
                    <a:pt x="169001" y="61822"/>
                    <a:pt x="167329" y="52217"/>
                  </a:cubicBezTo>
                  <a:lnTo>
                    <a:pt x="167238" y="51640"/>
                  </a:lnTo>
                  <a:cubicBezTo>
                    <a:pt x="165931" y="44801"/>
                    <a:pt x="162405" y="38448"/>
                    <a:pt x="157663" y="33342"/>
                  </a:cubicBezTo>
                  <a:cubicBezTo>
                    <a:pt x="151918" y="27171"/>
                    <a:pt x="144137" y="22612"/>
                    <a:pt x="135717" y="21943"/>
                  </a:cubicBezTo>
                  <a:cubicBezTo>
                    <a:pt x="134866" y="21873"/>
                    <a:pt x="134015" y="21841"/>
                    <a:pt x="133166" y="21841"/>
                  </a:cubicBezTo>
                  <a:cubicBezTo>
                    <a:pt x="126679" y="21841"/>
                    <a:pt x="120249" y="23689"/>
                    <a:pt x="113772" y="24253"/>
                  </a:cubicBezTo>
                  <a:cubicBezTo>
                    <a:pt x="112426" y="24372"/>
                    <a:pt x="111076" y="24431"/>
                    <a:pt x="109728" y="24431"/>
                  </a:cubicBezTo>
                  <a:cubicBezTo>
                    <a:pt x="94171" y="24431"/>
                    <a:pt x="78695" y="16653"/>
                    <a:pt x="69576" y="4010"/>
                  </a:cubicBezTo>
                  <a:cubicBezTo>
                    <a:pt x="68664" y="2733"/>
                    <a:pt x="67783" y="1426"/>
                    <a:pt x="66476" y="606"/>
                  </a:cubicBezTo>
                  <a:cubicBezTo>
                    <a:pt x="65833" y="226"/>
                    <a:pt x="65057" y="0"/>
                    <a:pt x="643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73807" y="3105309"/>
              <a:ext cx="3161430" cy="2232638"/>
            </a:xfrm>
            <a:custGeom>
              <a:avLst/>
              <a:gdLst/>
              <a:ahLst/>
              <a:cxnLst/>
              <a:rect l="l" t="t" r="r" b="b"/>
              <a:pathLst>
                <a:path w="137633" h="97198" extrusionOk="0">
                  <a:moveTo>
                    <a:pt x="52369" y="0"/>
                  </a:moveTo>
                  <a:cubicBezTo>
                    <a:pt x="51719" y="0"/>
                    <a:pt x="51096" y="212"/>
                    <a:pt x="50670" y="685"/>
                  </a:cubicBezTo>
                  <a:cubicBezTo>
                    <a:pt x="50123" y="1293"/>
                    <a:pt x="49971" y="2175"/>
                    <a:pt x="49819" y="2965"/>
                  </a:cubicBezTo>
                  <a:cubicBezTo>
                    <a:pt x="48330" y="10685"/>
                    <a:pt x="42220" y="16856"/>
                    <a:pt x="35168" y="20321"/>
                  </a:cubicBezTo>
                  <a:cubicBezTo>
                    <a:pt x="28086" y="23786"/>
                    <a:pt x="20153" y="24880"/>
                    <a:pt x="12311" y="25640"/>
                  </a:cubicBezTo>
                  <a:cubicBezTo>
                    <a:pt x="9362" y="25944"/>
                    <a:pt x="1" y="26278"/>
                    <a:pt x="1429" y="30777"/>
                  </a:cubicBezTo>
                  <a:cubicBezTo>
                    <a:pt x="2675" y="34759"/>
                    <a:pt x="9332" y="37008"/>
                    <a:pt x="12220" y="39622"/>
                  </a:cubicBezTo>
                  <a:cubicBezTo>
                    <a:pt x="16566" y="43573"/>
                    <a:pt x="18329" y="50200"/>
                    <a:pt x="16475" y="55762"/>
                  </a:cubicBezTo>
                  <a:cubicBezTo>
                    <a:pt x="14894" y="60443"/>
                    <a:pt x="11156" y="64273"/>
                    <a:pt x="10396" y="69136"/>
                  </a:cubicBezTo>
                  <a:cubicBezTo>
                    <a:pt x="9241" y="76431"/>
                    <a:pt x="15198" y="82905"/>
                    <a:pt x="21490" y="86826"/>
                  </a:cubicBezTo>
                  <a:cubicBezTo>
                    <a:pt x="30761" y="92632"/>
                    <a:pt x="41612" y="95671"/>
                    <a:pt x="52524" y="96735"/>
                  </a:cubicBezTo>
                  <a:cubicBezTo>
                    <a:pt x="55621" y="97044"/>
                    <a:pt x="58733" y="97198"/>
                    <a:pt x="61844" y="97198"/>
                  </a:cubicBezTo>
                  <a:cubicBezTo>
                    <a:pt x="80142" y="97198"/>
                    <a:pt x="98440" y="91899"/>
                    <a:pt x="113741" y="81872"/>
                  </a:cubicBezTo>
                  <a:cubicBezTo>
                    <a:pt x="120489" y="77434"/>
                    <a:pt x="126751" y="71993"/>
                    <a:pt x="131097" y="65154"/>
                  </a:cubicBezTo>
                  <a:cubicBezTo>
                    <a:pt x="135383" y="58498"/>
                    <a:pt x="137632" y="50291"/>
                    <a:pt x="136295" y="42509"/>
                  </a:cubicBezTo>
                  <a:cubicBezTo>
                    <a:pt x="136265" y="42358"/>
                    <a:pt x="136265" y="42206"/>
                    <a:pt x="136234" y="42054"/>
                  </a:cubicBezTo>
                  <a:cubicBezTo>
                    <a:pt x="135170" y="36461"/>
                    <a:pt x="132283" y="31294"/>
                    <a:pt x="128392" y="27160"/>
                  </a:cubicBezTo>
                  <a:cubicBezTo>
                    <a:pt x="123741" y="22144"/>
                    <a:pt x="117389" y="18436"/>
                    <a:pt x="110550" y="17859"/>
                  </a:cubicBezTo>
                  <a:cubicBezTo>
                    <a:pt x="109863" y="17803"/>
                    <a:pt x="109178" y="17778"/>
                    <a:pt x="108495" y="17778"/>
                  </a:cubicBezTo>
                  <a:cubicBezTo>
                    <a:pt x="103190" y="17778"/>
                    <a:pt x="97978" y="19285"/>
                    <a:pt x="92647" y="19743"/>
                  </a:cubicBezTo>
                  <a:cubicBezTo>
                    <a:pt x="91561" y="19837"/>
                    <a:pt x="90473" y="19883"/>
                    <a:pt x="89386" y="19883"/>
                  </a:cubicBezTo>
                  <a:cubicBezTo>
                    <a:pt x="76686" y="19883"/>
                    <a:pt x="64106" y="13600"/>
                    <a:pt x="56658" y="3269"/>
                  </a:cubicBezTo>
                  <a:cubicBezTo>
                    <a:pt x="55929" y="2235"/>
                    <a:pt x="55230" y="1141"/>
                    <a:pt x="54105" y="503"/>
                  </a:cubicBezTo>
                  <a:cubicBezTo>
                    <a:pt x="53594" y="181"/>
                    <a:pt x="52970" y="0"/>
                    <a:pt x="523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517151" y="3532826"/>
              <a:ext cx="2401100" cy="1530032"/>
            </a:xfrm>
            <a:custGeom>
              <a:avLst/>
              <a:gdLst/>
              <a:ahLst/>
              <a:cxnLst/>
              <a:rect l="l" t="t" r="r" b="b"/>
              <a:pathLst>
                <a:path w="104532" h="66610" extrusionOk="0">
                  <a:moveTo>
                    <a:pt x="42742" y="0"/>
                  </a:moveTo>
                  <a:cubicBezTo>
                    <a:pt x="41578" y="0"/>
                    <a:pt x="40411" y="382"/>
                    <a:pt x="39454" y="1131"/>
                  </a:cubicBezTo>
                  <a:cubicBezTo>
                    <a:pt x="30336" y="8274"/>
                    <a:pt x="18907" y="12499"/>
                    <a:pt x="5594" y="14414"/>
                  </a:cubicBezTo>
                  <a:cubicBezTo>
                    <a:pt x="1946" y="14931"/>
                    <a:pt x="1" y="18913"/>
                    <a:pt x="1733" y="22195"/>
                  </a:cubicBezTo>
                  <a:cubicBezTo>
                    <a:pt x="3952" y="26481"/>
                    <a:pt x="4925" y="31496"/>
                    <a:pt x="4256" y="36299"/>
                  </a:cubicBezTo>
                  <a:cubicBezTo>
                    <a:pt x="3588" y="41223"/>
                    <a:pt x="1338" y="46269"/>
                    <a:pt x="2888" y="51041"/>
                  </a:cubicBezTo>
                  <a:cubicBezTo>
                    <a:pt x="4226" y="55053"/>
                    <a:pt x="8025" y="57758"/>
                    <a:pt x="11825" y="59703"/>
                  </a:cubicBezTo>
                  <a:cubicBezTo>
                    <a:pt x="22038" y="64871"/>
                    <a:pt x="33740" y="66542"/>
                    <a:pt x="45199" y="66603"/>
                  </a:cubicBezTo>
                  <a:cubicBezTo>
                    <a:pt x="45614" y="66607"/>
                    <a:pt x="46030" y="66610"/>
                    <a:pt x="46446" y="66610"/>
                  </a:cubicBezTo>
                  <a:cubicBezTo>
                    <a:pt x="58114" y="66610"/>
                    <a:pt x="69980" y="64930"/>
                    <a:pt x="80458" y="59764"/>
                  </a:cubicBezTo>
                  <a:cubicBezTo>
                    <a:pt x="91279" y="54415"/>
                    <a:pt x="100428" y="44840"/>
                    <a:pt x="103285" y="33107"/>
                  </a:cubicBezTo>
                  <a:cubicBezTo>
                    <a:pt x="104532" y="27849"/>
                    <a:pt x="104349" y="21800"/>
                    <a:pt x="100945" y="17636"/>
                  </a:cubicBezTo>
                  <a:cubicBezTo>
                    <a:pt x="98270" y="14353"/>
                    <a:pt x="94045" y="12773"/>
                    <a:pt x="89911" y="12165"/>
                  </a:cubicBezTo>
                  <a:cubicBezTo>
                    <a:pt x="85778" y="11557"/>
                    <a:pt x="81522" y="11830"/>
                    <a:pt x="77328" y="11678"/>
                  </a:cubicBezTo>
                  <a:cubicBezTo>
                    <a:pt x="66081" y="11223"/>
                    <a:pt x="54987" y="7453"/>
                    <a:pt x="45746" y="949"/>
                  </a:cubicBezTo>
                  <a:cubicBezTo>
                    <a:pt x="44851" y="313"/>
                    <a:pt x="43797" y="0"/>
                    <a:pt x="42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961896" y="3815610"/>
              <a:ext cx="1515101" cy="965176"/>
            </a:xfrm>
            <a:custGeom>
              <a:avLst/>
              <a:gdLst/>
              <a:ahLst/>
              <a:cxnLst/>
              <a:rect l="l" t="t" r="r" b="b"/>
              <a:pathLst>
                <a:path w="65960" h="42019" extrusionOk="0">
                  <a:moveTo>
                    <a:pt x="26952" y="1"/>
                  </a:moveTo>
                  <a:cubicBezTo>
                    <a:pt x="26223" y="1"/>
                    <a:pt x="25497" y="244"/>
                    <a:pt x="24895" y="735"/>
                  </a:cubicBezTo>
                  <a:cubicBezTo>
                    <a:pt x="19150" y="5203"/>
                    <a:pt x="11916" y="7878"/>
                    <a:pt x="3527" y="9094"/>
                  </a:cubicBezTo>
                  <a:cubicBezTo>
                    <a:pt x="1247" y="9428"/>
                    <a:pt x="1" y="11921"/>
                    <a:pt x="1095" y="13988"/>
                  </a:cubicBezTo>
                  <a:cubicBezTo>
                    <a:pt x="2493" y="16693"/>
                    <a:pt x="3101" y="19824"/>
                    <a:pt x="2706" y="22863"/>
                  </a:cubicBezTo>
                  <a:cubicBezTo>
                    <a:pt x="2281" y="25994"/>
                    <a:pt x="882" y="29186"/>
                    <a:pt x="1855" y="32164"/>
                  </a:cubicBezTo>
                  <a:cubicBezTo>
                    <a:pt x="2706" y="34718"/>
                    <a:pt x="5077" y="36420"/>
                    <a:pt x="7478" y="37636"/>
                  </a:cubicBezTo>
                  <a:cubicBezTo>
                    <a:pt x="13953" y="40918"/>
                    <a:pt x="21278" y="41952"/>
                    <a:pt x="28542" y="42012"/>
                  </a:cubicBezTo>
                  <a:cubicBezTo>
                    <a:pt x="28852" y="42016"/>
                    <a:pt x="29161" y="42018"/>
                    <a:pt x="29471" y="42018"/>
                  </a:cubicBezTo>
                  <a:cubicBezTo>
                    <a:pt x="36773" y="42018"/>
                    <a:pt x="44201" y="40963"/>
                    <a:pt x="50762" y="37727"/>
                  </a:cubicBezTo>
                  <a:cubicBezTo>
                    <a:pt x="57601" y="34353"/>
                    <a:pt x="63376" y="28334"/>
                    <a:pt x="65169" y="20918"/>
                  </a:cubicBezTo>
                  <a:cubicBezTo>
                    <a:pt x="65960" y="17544"/>
                    <a:pt x="65838" y="13745"/>
                    <a:pt x="63680" y="11100"/>
                  </a:cubicBezTo>
                  <a:cubicBezTo>
                    <a:pt x="62008" y="9033"/>
                    <a:pt x="59333" y="8000"/>
                    <a:pt x="56719" y="7635"/>
                  </a:cubicBezTo>
                  <a:cubicBezTo>
                    <a:pt x="54105" y="7240"/>
                    <a:pt x="51430" y="7453"/>
                    <a:pt x="48786" y="7331"/>
                  </a:cubicBezTo>
                  <a:cubicBezTo>
                    <a:pt x="41673" y="7027"/>
                    <a:pt x="34682" y="4656"/>
                    <a:pt x="28877" y="614"/>
                  </a:cubicBezTo>
                  <a:cubicBezTo>
                    <a:pt x="28295" y="206"/>
                    <a:pt x="27622" y="1"/>
                    <a:pt x="26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240476" y="3990940"/>
              <a:ext cx="961432" cy="612449"/>
            </a:xfrm>
            <a:custGeom>
              <a:avLst/>
              <a:gdLst/>
              <a:ahLst/>
              <a:cxnLst/>
              <a:rect l="l" t="t" r="r" b="b"/>
              <a:pathLst>
                <a:path w="41856" h="26663" extrusionOk="0">
                  <a:moveTo>
                    <a:pt x="17103" y="1"/>
                  </a:moveTo>
                  <a:cubicBezTo>
                    <a:pt x="16638" y="1"/>
                    <a:pt x="16176" y="153"/>
                    <a:pt x="15807" y="458"/>
                  </a:cubicBezTo>
                  <a:cubicBezTo>
                    <a:pt x="12159" y="3315"/>
                    <a:pt x="7539" y="5017"/>
                    <a:pt x="2220" y="5777"/>
                  </a:cubicBezTo>
                  <a:cubicBezTo>
                    <a:pt x="791" y="6020"/>
                    <a:pt x="1" y="7601"/>
                    <a:pt x="669" y="8878"/>
                  </a:cubicBezTo>
                  <a:cubicBezTo>
                    <a:pt x="1581" y="10610"/>
                    <a:pt x="1977" y="12616"/>
                    <a:pt x="1703" y="14562"/>
                  </a:cubicBezTo>
                  <a:cubicBezTo>
                    <a:pt x="1429" y="16537"/>
                    <a:pt x="518" y="18543"/>
                    <a:pt x="1156" y="20428"/>
                  </a:cubicBezTo>
                  <a:cubicBezTo>
                    <a:pt x="1703" y="22069"/>
                    <a:pt x="3223" y="23133"/>
                    <a:pt x="4743" y="23893"/>
                  </a:cubicBezTo>
                  <a:cubicBezTo>
                    <a:pt x="8846" y="25990"/>
                    <a:pt x="13527" y="26629"/>
                    <a:pt x="18117" y="26659"/>
                  </a:cubicBezTo>
                  <a:cubicBezTo>
                    <a:pt x="18314" y="26661"/>
                    <a:pt x="18511" y="26663"/>
                    <a:pt x="18709" y="26663"/>
                  </a:cubicBezTo>
                  <a:cubicBezTo>
                    <a:pt x="23351" y="26663"/>
                    <a:pt x="28051" y="25964"/>
                    <a:pt x="32220" y="23923"/>
                  </a:cubicBezTo>
                  <a:cubicBezTo>
                    <a:pt x="36536" y="21765"/>
                    <a:pt x="40214" y="17966"/>
                    <a:pt x="41369" y="13255"/>
                  </a:cubicBezTo>
                  <a:cubicBezTo>
                    <a:pt x="41856" y="11188"/>
                    <a:pt x="41795" y="8756"/>
                    <a:pt x="40427" y="7084"/>
                  </a:cubicBezTo>
                  <a:cubicBezTo>
                    <a:pt x="39363" y="5777"/>
                    <a:pt x="37691" y="5139"/>
                    <a:pt x="36020" y="4865"/>
                  </a:cubicBezTo>
                  <a:cubicBezTo>
                    <a:pt x="34905" y="4703"/>
                    <a:pt x="33791" y="4703"/>
                    <a:pt x="32658" y="4703"/>
                  </a:cubicBezTo>
                  <a:lnTo>
                    <a:pt x="32658" y="4703"/>
                  </a:lnTo>
                  <a:cubicBezTo>
                    <a:pt x="32092" y="4703"/>
                    <a:pt x="31521" y="4703"/>
                    <a:pt x="30944" y="4683"/>
                  </a:cubicBezTo>
                  <a:cubicBezTo>
                    <a:pt x="26445" y="4501"/>
                    <a:pt x="21977" y="2981"/>
                    <a:pt x="18299" y="367"/>
                  </a:cubicBezTo>
                  <a:cubicBezTo>
                    <a:pt x="17940" y="123"/>
                    <a:pt x="17520" y="1"/>
                    <a:pt x="171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;p2"/>
          <p:cNvSpPr txBox="1">
            <a:spLocks noGrp="1"/>
          </p:cNvSpPr>
          <p:nvPr>
            <p:ph type="ctrTitle"/>
          </p:nvPr>
        </p:nvSpPr>
        <p:spPr>
          <a:xfrm>
            <a:off x="1390400" y="1236725"/>
            <a:ext cx="6363300" cy="208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000" b="1"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subTitle" idx="1"/>
          </p:nvPr>
        </p:nvSpPr>
        <p:spPr>
          <a:xfrm>
            <a:off x="1390300" y="3426775"/>
            <a:ext cx="6363300" cy="4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1" name="Google Shape;671;p18"/>
          <p:cNvGrpSpPr/>
          <p:nvPr/>
        </p:nvGrpSpPr>
        <p:grpSpPr>
          <a:xfrm rot="4084615">
            <a:off x="-3016384" y="-2420611"/>
            <a:ext cx="5726558" cy="5656173"/>
            <a:chOff x="1817465" y="-718760"/>
            <a:chExt cx="4092795" cy="4042490"/>
          </a:xfrm>
        </p:grpSpPr>
        <p:sp>
          <p:nvSpPr>
            <p:cNvPr id="672" name="Google Shape;672;p18"/>
            <p:cNvSpPr/>
            <p:nvPr/>
          </p:nvSpPr>
          <p:spPr>
            <a:xfrm>
              <a:off x="1817465" y="-718760"/>
              <a:ext cx="4092795" cy="4042490"/>
            </a:xfrm>
            <a:custGeom>
              <a:avLst/>
              <a:gdLst/>
              <a:ahLst/>
              <a:cxnLst/>
              <a:rect l="l" t="t" r="r" b="b"/>
              <a:pathLst>
                <a:path w="178180" h="175990" extrusionOk="0">
                  <a:moveTo>
                    <a:pt x="80128" y="0"/>
                  </a:moveTo>
                  <a:cubicBezTo>
                    <a:pt x="79416" y="0"/>
                    <a:pt x="78705" y="8"/>
                    <a:pt x="77995" y="21"/>
                  </a:cubicBezTo>
                  <a:cubicBezTo>
                    <a:pt x="60214" y="355"/>
                    <a:pt x="41673" y="4945"/>
                    <a:pt x="28116" y="18349"/>
                  </a:cubicBezTo>
                  <a:cubicBezTo>
                    <a:pt x="24469" y="21936"/>
                    <a:pt x="21216" y="26161"/>
                    <a:pt x="18572" y="30781"/>
                  </a:cubicBezTo>
                  <a:cubicBezTo>
                    <a:pt x="0" y="63061"/>
                    <a:pt x="9818" y="112029"/>
                    <a:pt x="31308" y="139202"/>
                  </a:cubicBezTo>
                  <a:cubicBezTo>
                    <a:pt x="49302" y="161969"/>
                    <a:pt x="76354" y="172637"/>
                    <a:pt x="102920" y="175343"/>
                  </a:cubicBezTo>
                  <a:cubicBezTo>
                    <a:pt x="107031" y="175759"/>
                    <a:pt x="111193" y="175990"/>
                    <a:pt x="115360" y="175990"/>
                  </a:cubicBezTo>
                  <a:cubicBezTo>
                    <a:pt x="131894" y="175990"/>
                    <a:pt x="148505" y="172348"/>
                    <a:pt x="162343" y="162151"/>
                  </a:cubicBezTo>
                  <a:cubicBezTo>
                    <a:pt x="170581" y="156041"/>
                    <a:pt x="178180" y="146072"/>
                    <a:pt x="177359" y="134825"/>
                  </a:cubicBezTo>
                  <a:cubicBezTo>
                    <a:pt x="177359" y="134643"/>
                    <a:pt x="177298" y="134491"/>
                    <a:pt x="177268" y="134400"/>
                  </a:cubicBezTo>
                  <a:cubicBezTo>
                    <a:pt x="176477" y="125859"/>
                    <a:pt x="170763" y="118746"/>
                    <a:pt x="164167" y="114886"/>
                  </a:cubicBezTo>
                  <a:cubicBezTo>
                    <a:pt x="157541" y="110995"/>
                    <a:pt x="150064" y="109749"/>
                    <a:pt x="142738" y="108564"/>
                  </a:cubicBezTo>
                  <a:cubicBezTo>
                    <a:pt x="135413" y="107348"/>
                    <a:pt x="127905" y="106132"/>
                    <a:pt x="121309" y="102241"/>
                  </a:cubicBezTo>
                  <a:cubicBezTo>
                    <a:pt x="111248" y="96253"/>
                    <a:pt x="104166" y="84308"/>
                    <a:pt x="102312" y="71329"/>
                  </a:cubicBezTo>
                  <a:cubicBezTo>
                    <a:pt x="100458" y="58380"/>
                    <a:pt x="103558" y="44733"/>
                    <a:pt x="110124" y="34064"/>
                  </a:cubicBezTo>
                  <a:cubicBezTo>
                    <a:pt x="113011" y="29322"/>
                    <a:pt x="116750" y="24489"/>
                    <a:pt x="116446" y="18714"/>
                  </a:cubicBezTo>
                  <a:cubicBezTo>
                    <a:pt x="116142" y="12544"/>
                    <a:pt x="111309" y="8076"/>
                    <a:pt x="106476" y="5523"/>
                  </a:cubicBezTo>
                  <a:cubicBezTo>
                    <a:pt x="98305" y="1155"/>
                    <a:pt x="89167" y="0"/>
                    <a:pt x="80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8"/>
            <p:cNvSpPr/>
            <p:nvPr/>
          </p:nvSpPr>
          <p:spPr>
            <a:xfrm>
              <a:off x="2097423" y="-591736"/>
              <a:ext cx="3606864" cy="3822369"/>
            </a:xfrm>
            <a:custGeom>
              <a:avLst/>
              <a:gdLst/>
              <a:ahLst/>
              <a:cxnLst/>
              <a:rect l="l" t="t" r="r" b="b"/>
              <a:pathLst>
                <a:path w="157025" h="166407" extrusionOk="0">
                  <a:moveTo>
                    <a:pt x="64001" y="1"/>
                  </a:moveTo>
                  <a:cubicBezTo>
                    <a:pt x="50101" y="1"/>
                    <a:pt x="36176" y="4576"/>
                    <a:pt x="25108" y="13063"/>
                  </a:cubicBezTo>
                  <a:cubicBezTo>
                    <a:pt x="12828" y="22485"/>
                    <a:pt x="4286" y="36589"/>
                    <a:pt x="1399" y="51787"/>
                  </a:cubicBezTo>
                  <a:cubicBezTo>
                    <a:pt x="1" y="59142"/>
                    <a:pt x="761" y="67775"/>
                    <a:pt x="1520" y="75222"/>
                  </a:cubicBezTo>
                  <a:cubicBezTo>
                    <a:pt x="2341" y="83520"/>
                    <a:pt x="4256" y="91726"/>
                    <a:pt x="7052" y="99538"/>
                  </a:cubicBezTo>
                  <a:cubicBezTo>
                    <a:pt x="12615" y="115101"/>
                    <a:pt x="21916" y="129295"/>
                    <a:pt x="34135" y="140390"/>
                  </a:cubicBezTo>
                  <a:cubicBezTo>
                    <a:pt x="52621" y="157084"/>
                    <a:pt x="77501" y="166406"/>
                    <a:pt x="102391" y="166406"/>
                  </a:cubicBezTo>
                  <a:cubicBezTo>
                    <a:pt x="107909" y="166406"/>
                    <a:pt x="113428" y="165948"/>
                    <a:pt x="118878" y="165010"/>
                  </a:cubicBezTo>
                  <a:cubicBezTo>
                    <a:pt x="129334" y="163217"/>
                    <a:pt x="139851" y="159539"/>
                    <a:pt x="147329" y="152062"/>
                  </a:cubicBezTo>
                  <a:cubicBezTo>
                    <a:pt x="153408" y="145982"/>
                    <a:pt x="157025" y="136925"/>
                    <a:pt x="155779" y="128627"/>
                  </a:cubicBezTo>
                  <a:cubicBezTo>
                    <a:pt x="155475" y="126681"/>
                    <a:pt x="154928" y="124766"/>
                    <a:pt x="154107" y="123034"/>
                  </a:cubicBezTo>
                  <a:cubicBezTo>
                    <a:pt x="150368" y="114979"/>
                    <a:pt x="141979" y="110116"/>
                    <a:pt x="133590" y="107198"/>
                  </a:cubicBezTo>
                  <a:cubicBezTo>
                    <a:pt x="125201" y="104249"/>
                    <a:pt x="116295" y="102730"/>
                    <a:pt x="108361" y="98717"/>
                  </a:cubicBezTo>
                  <a:cubicBezTo>
                    <a:pt x="97844" y="93398"/>
                    <a:pt x="89668" y="83732"/>
                    <a:pt x="85625" y="72638"/>
                  </a:cubicBezTo>
                  <a:cubicBezTo>
                    <a:pt x="81613" y="61544"/>
                    <a:pt x="81674" y="49081"/>
                    <a:pt x="85413" y="37896"/>
                  </a:cubicBezTo>
                  <a:cubicBezTo>
                    <a:pt x="87115" y="32759"/>
                    <a:pt x="89546" y="27804"/>
                    <a:pt x="90641" y="22516"/>
                  </a:cubicBezTo>
                  <a:cubicBezTo>
                    <a:pt x="91765" y="17196"/>
                    <a:pt x="91340" y="11239"/>
                    <a:pt x="87875" y="7105"/>
                  </a:cubicBezTo>
                  <a:cubicBezTo>
                    <a:pt x="84805" y="3458"/>
                    <a:pt x="79941" y="1907"/>
                    <a:pt x="75260" y="1026"/>
                  </a:cubicBezTo>
                  <a:cubicBezTo>
                    <a:pt x="71548" y="338"/>
                    <a:pt x="67775" y="1"/>
                    <a:pt x="640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8"/>
            <p:cNvSpPr/>
            <p:nvPr/>
          </p:nvSpPr>
          <p:spPr>
            <a:xfrm>
              <a:off x="2090440" y="-432990"/>
              <a:ext cx="1836268" cy="2427148"/>
            </a:xfrm>
            <a:custGeom>
              <a:avLst/>
              <a:gdLst/>
              <a:ahLst/>
              <a:cxnLst/>
              <a:rect l="l" t="t" r="r" b="b"/>
              <a:pathLst>
                <a:path w="79942" h="105666" extrusionOk="0">
                  <a:moveTo>
                    <a:pt x="63921" y="0"/>
                  </a:moveTo>
                  <a:cubicBezTo>
                    <a:pt x="61472" y="0"/>
                    <a:pt x="58998" y="348"/>
                    <a:pt x="56567" y="863"/>
                  </a:cubicBezTo>
                  <a:cubicBezTo>
                    <a:pt x="43801" y="3538"/>
                    <a:pt x="31947" y="10346"/>
                    <a:pt x="23223" y="19982"/>
                  </a:cubicBezTo>
                  <a:cubicBezTo>
                    <a:pt x="5837" y="39252"/>
                    <a:pt x="1" y="72627"/>
                    <a:pt x="18390" y="93296"/>
                  </a:cubicBezTo>
                  <a:cubicBezTo>
                    <a:pt x="25139" y="100908"/>
                    <a:pt x="35318" y="105666"/>
                    <a:pt x="45399" y="105666"/>
                  </a:cubicBezTo>
                  <a:cubicBezTo>
                    <a:pt x="48804" y="105666"/>
                    <a:pt x="52197" y="105123"/>
                    <a:pt x="55442" y="103965"/>
                  </a:cubicBezTo>
                  <a:cubicBezTo>
                    <a:pt x="61978" y="101655"/>
                    <a:pt x="67540" y="97034"/>
                    <a:pt x="71765" y="91563"/>
                  </a:cubicBezTo>
                  <a:cubicBezTo>
                    <a:pt x="75412" y="86821"/>
                    <a:pt x="78178" y="81168"/>
                    <a:pt x="78482" y="75210"/>
                  </a:cubicBezTo>
                  <a:cubicBezTo>
                    <a:pt x="78847" y="68554"/>
                    <a:pt x="76203" y="62171"/>
                    <a:pt x="75200" y="55605"/>
                  </a:cubicBezTo>
                  <a:cubicBezTo>
                    <a:pt x="74835" y="53508"/>
                    <a:pt x="74653" y="51380"/>
                    <a:pt x="74622" y="49283"/>
                  </a:cubicBezTo>
                  <a:cubicBezTo>
                    <a:pt x="74501" y="41866"/>
                    <a:pt x="75990" y="34419"/>
                    <a:pt x="77783" y="27216"/>
                  </a:cubicBezTo>
                  <a:cubicBezTo>
                    <a:pt x="78695" y="23507"/>
                    <a:pt x="79698" y="19830"/>
                    <a:pt x="79820" y="16030"/>
                  </a:cubicBezTo>
                  <a:cubicBezTo>
                    <a:pt x="79941" y="12231"/>
                    <a:pt x="79151" y="8279"/>
                    <a:pt x="76780" y="5331"/>
                  </a:cubicBezTo>
                  <a:cubicBezTo>
                    <a:pt x="74501" y="2474"/>
                    <a:pt x="71005" y="832"/>
                    <a:pt x="67388" y="255"/>
                  </a:cubicBezTo>
                  <a:cubicBezTo>
                    <a:pt x="66242" y="79"/>
                    <a:pt x="65084" y="0"/>
                    <a:pt x="639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8"/>
            <p:cNvSpPr/>
            <p:nvPr/>
          </p:nvSpPr>
          <p:spPr>
            <a:xfrm>
              <a:off x="2206347" y="-292276"/>
              <a:ext cx="1623313" cy="2142435"/>
            </a:xfrm>
            <a:custGeom>
              <a:avLst/>
              <a:gdLst/>
              <a:ahLst/>
              <a:cxnLst/>
              <a:rect l="l" t="t" r="r" b="b"/>
              <a:pathLst>
                <a:path w="70671" h="93271" extrusionOk="0">
                  <a:moveTo>
                    <a:pt x="56508" y="1"/>
                  </a:moveTo>
                  <a:cubicBezTo>
                    <a:pt x="54335" y="1"/>
                    <a:pt x="52147" y="322"/>
                    <a:pt x="50001" y="755"/>
                  </a:cubicBezTo>
                  <a:cubicBezTo>
                    <a:pt x="38755" y="3126"/>
                    <a:pt x="28268" y="9114"/>
                    <a:pt x="20548" y="17625"/>
                  </a:cubicBezTo>
                  <a:cubicBezTo>
                    <a:pt x="5168" y="34616"/>
                    <a:pt x="0" y="64069"/>
                    <a:pt x="16232" y="82337"/>
                  </a:cubicBezTo>
                  <a:cubicBezTo>
                    <a:pt x="22205" y="89060"/>
                    <a:pt x="31166" y="93271"/>
                    <a:pt x="40057" y="93271"/>
                  </a:cubicBezTo>
                  <a:cubicBezTo>
                    <a:pt x="43064" y="93271"/>
                    <a:pt x="46064" y="92789"/>
                    <a:pt x="48937" y="91759"/>
                  </a:cubicBezTo>
                  <a:cubicBezTo>
                    <a:pt x="54713" y="89693"/>
                    <a:pt x="59637" y="85680"/>
                    <a:pt x="63375" y="80817"/>
                  </a:cubicBezTo>
                  <a:cubicBezTo>
                    <a:pt x="66597" y="76622"/>
                    <a:pt x="69029" y="71607"/>
                    <a:pt x="69303" y="66349"/>
                  </a:cubicBezTo>
                  <a:cubicBezTo>
                    <a:pt x="69607" y="60482"/>
                    <a:pt x="67297" y="54829"/>
                    <a:pt x="66385" y="49023"/>
                  </a:cubicBezTo>
                  <a:cubicBezTo>
                    <a:pt x="66111" y="47230"/>
                    <a:pt x="65959" y="45376"/>
                    <a:pt x="65929" y="43491"/>
                  </a:cubicBezTo>
                  <a:cubicBezTo>
                    <a:pt x="65807" y="36956"/>
                    <a:pt x="67145" y="30391"/>
                    <a:pt x="68725" y="24008"/>
                  </a:cubicBezTo>
                  <a:cubicBezTo>
                    <a:pt x="69546" y="20786"/>
                    <a:pt x="70427" y="17503"/>
                    <a:pt x="70549" y="14160"/>
                  </a:cubicBezTo>
                  <a:cubicBezTo>
                    <a:pt x="70670" y="10816"/>
                    <a:pt x="69941" y="7321"/>
                    <a:pt x="67844" y="4707"/>
                  </a:cubicBezTo>
                  <a:cubicBezTo>
                    <a:pt x="65838" y="2214"/>
                    <a:pt x="62737" y="755"/>
                    <a:pt x="59576" y="238"/>
                  </a:cubicBezTo>
                  <a:cubicBezTo>
                    <a:pt x="58561" y="72"/>
                    <a:pt x="57536" y="1"/>
                    <a:pt x="565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8"/>
            <p:cNvSpPr/>
            <p:nvPr/>
          </p:nvSpPr>
          <p:spPr>
            <a:xfrm>
              <a:off x="2413008" y="-42408"/>
              <a:ext cx="1244193" cy="1640862"/>
            </a:xfrm>
            <a:custGeom>
              <a:avLst/>
              <a:gdLst/>
              <a:ahLst/>
              <a:cxnLst/>
              <a:rect l="l" t="t" r="r" b="b"/>
              <a:pathLst>
                <a:path w="54166" h="71435" extrusionOk="0">
                  <a:moveTo>
                    <a:pt x="43323" y="1"/>
                  </a:moveTo>
                  <a:cubicBezTo>
                    <a:pt x="41646" y="1"/>
                    <a:pt x="39958" y="254"/>
                    <a:pt x="38299" y="607"/>
                  </a:cubicBezTo>
                  <a:cubicBezTo>
                    <a:pt x="29697" y="2370"/>
                    <a:pt x="21673" y="6990"/>
                    <a:pt x="15746" y="13525"/>
                  </a:cubicBezTo>
                  <a:cubicBezTo>
                    <a:pt x="3952" y="26534"/>
                    <a:pt x="1" y="49088"/>
                    <a:pt x="12432" y="63070"/>
                  </a:cubicBezTo>
                  <a:cubicBezTo>
                    <a:pt x="16998" y="68203"/>
                    <a:pt x="23888" y="71435"/>
                    <a:pt x="30693" y="71435"/>
                  </a:cubicBezTo>
                  <a:cubicBezTo>
                    <a:pt x="32996" y="71435"/>
                    <a:pt x="35289" y="71065"/>
                    <a:pt x="37478" y="70273"/>
                  </a:cubicBezTo>
                  <a:cubicBezTo>
                    <a:pt x="41886" y="68723"/>
                    <a:pt x="45685" y="65592"/>
                    <a:pt x="48542" y="61884"/>
                  </a:cubicBezTo>
                  <a:cubicBezTo>
                    <a:pt x="51005" y="58662"/>
                    <a:pt x="52859" y="54863"/>
                    <a:pt x="53102" y="50790"/>
                  </a:cubicBezTo>
                  <a:cubicBezTo>
                    <a:pt x="53315" y="46291"/>
                    <a:pt x="51582" y="41975"/>
                    <a:pt x="50853" y="37537"/>
                  </a:cubicBezTo>
                  <a:cubicBezTo>
                    <a:pt x="50670" y="36109"/>
                    <a:pt x="50549" y="34680"/>
                    <a:pt x="50518" y="33282"/>
                  </a:cubicBezTo>
                  <a:cubicBezTo>
                    <a:pt x="50427" y="28267"/>
                    <a:pt x="51430" y="23251"/>
                    <a:pt x="52646" y="18327"/>
                  </a:cubicBezTo>
                  <a:cubicBezTo>
                    <a:pt x="53254" y="15865"/>
                    <a:pt x="53923" y="13373"/>
                    <a:pt x="54044" y="10820"/>
                  </a:cubicBezTo>
                  <a:cubicBezTo>
                    <a:pt x="54166" y="8266"/>
                    <a:pt x="53588" y="5561"/>
                    <a:pt x="51977" y="3586"/>
                  </a:cubicBezTo>
                  <a:cubicBezTo>
                    <a:pt x="50457" y="1701"/>
                    <a:pt x="48087" y="546"/>
                    <a:pt x="45655" y="181"/>
                  </a:cubicBezTo>
                  <a:cubicBezTo>
                    <a:pt x="44882" y="56"/>
                    <a:pt x="44104" y="1"/>
                    <a:pt x="43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8"/>
            <p:cNvSpPr/>
            <p:nvPr/>
          </p:nvSpPr>
          <p:spPr>
            <a:xfrm>
              <a:off x="2574992" y="150425"/>
              <a:ext cx="946754" cy="1250280"/>
            </a:xfrm>
            <a:custGeom>
              <a:avLst/>
              <a:gdLst/>
              <a:ahLst/>
              <a:cxnLst/>
              <a:rect l="l" t="t" r="r" b="b"/>
              <a:pathLst>
                <a:path w="41217" h="54431" extrusionOk="0">
                  <a:moveTo>
                    <a:pt x="32905" y="1"/>
                  </a:moveTo>
                  <a:cubicBezTo>
                    <a:pt x="31654" y="1"/>
                    <a:pt x="30404" y="184"/>
                    <a:pt x="29180" y="449"/>
                  </a:cubicBezTo>
                  <a:cubicBezTo>
                    <a:pt x="22584" y="1817"/>
                    <a:pt x="16475" y="5312"/>
                    <a:pt x="12007" y="10267"/>
                  </a:cubicBezTo>
                  <a:cubicBezTo>
                    <a:pt x="3040" y="20206"/>
                    <a:pt x="0" y="37380"/>
                    <a:pt x="9484" y="48048"/>
                  </a:cubicBezTo>
                  <a:cubicBezTo>
                    <a:pt x="12981" y="51977"/>
                    <a:pt x="18210" y="54430"/>
                    <a:pt x="23394" y="54430"/>
                  </a:cubicBezTo>
                  <a:cubicBezTo>
                    <a:pt x="25148" y="54430"/>
                    <a:pt x="26897" y="54149"/>
                    <a:pt x="28572" y="53550"/>
                  </a:cubicBezTo>
                  <a:cubicBezTo>
                    <a:pt x="31946" y="52334"/>
                    <a:pt x="34803" y="49994"/>
                    <a:pt x="36992" y="47167"/>
                  </a:cubicBezTo>
                  <a:cubicBezTo>
                    <a:pt x="38907" y="44735"/>
                    <a:pt x="40305" y="41817"/>
                    <a:pt x="40457" y="38747"/>
                  </a:cubicBezTo>
                  <a:cubicBezTo>
                    <a:pt x="40639" y="35313"/>
                    <a:pt x="39272" y="32000"/>
                    <a:pt x="38755" y="28626"/>
                  </a:cubicBezTo>
                  <a:cubicBezTo>
                    <a:pt x="38542" y="27531"/>
                    <a:pt x="38481" y="26468"/>
                    <a:pt x="38451" y="25373"/>
                  </a:cubicBezTo>
                  <a:cubicBezTo>
                    <a:pt x="38360" y="21574"/>
                    <a:pt x="39120" y="17744"/>
                    <a:pt x="40062" y="14005"/>
                  </a:cubicBezTo>
                  <a:cubicBezTo>
                    <a:pt x="40518" y="12121"/>
                    <a:pt x="41065" y="10206"/>
                    <a:pt x="41126" y="8261"/>
                  </a:cubicBezTo>
                  <a:cubicBezTo>
                    <a:pt x="41217" y="6346"/>
                    <a:pt x="40791" y="4279"/>
                    <a:pt x="39576" y="2759"/>
                  </a:cubicBezTo>
                  <a:cubicBezTo>
                    <a:pt x="38390" y="1330"/>
                    <a:pt x="36566" y="449"/>
                    <a:pt x="34743" y="145"/>
                  </a:cubicBezTo>
                  <a:cubicBezTo>
                    <a:pt x="34132" y="45"/>
                    <a:pt x="33519" y="1"/>
                    <a:pt x="329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8"/>
            <p:cNvSpPr/>
            <p:nvPr/>
          </p:nvSpPr>
          <p:spPr>
            <a:xfrm>
              <a:off x="2744649" y="355042"/>
              <a:ext cx="634684" cy="838566"/>
            </a:xfrm>
            <a:custGeom>
              <a:avLst/>
              <a:gdLst/>
              <a:ahLst/>
              <a:cxnLst/>
              <a:rect l="l" t="t" r="r" b="b"/>
              <a:pathLst>
                <a:path w="27631" h="36507" extrusionOk="0">
                  <a:moveTo>
                    <a:pt x="22125" y="1"/>
                  </a:moveTo>
                  <a:cubicBezTo>
                    <a:pt x="21261" y="1"/>
                    <a:pt x="20411" y="118"/>
                    <a:pt x="19575" y="264"/>
                  </a:cubicBezTo>
                  <a:cubicBezTo>
                    <a:pt x="15168" y="1176"/>
                    <a:pt x="11065" y="3547"/>
                    <a:pt x="8055" y="6891"/>
                  </a:cubicBezTo>
                  <a:cubicBezTo>
                    <a:pt x="2007" y="13547"/>
                    <a:pt x="1" y="25067"/>
                    <a:pt x="6353" y="32241"/>
                  </a:cubicBezTo>
                  <a:cubicBezTo>
                    <a:pt x="8668" y="34874"/>
                    <a:pt x="12187" y="36507"/>
                    <a:pt x="15669" y="36507"/>
                  </a:cubicBezTo>
                  <a:cubicBezTo>
                    <a:pt x="16850" y="36507"/>
                    <a:pt x="18026" y="36319"/>
                    <a:pt x="19150" y="35918"/>
                  </a:cubicBezTo>
                  <a:cubicBezTo>
                    <a:pt x="21399" y="35128"/>
                    <a:pt x="23344" y="33517"/>
                    <a:pt x="24803" y="31633"/>
                  </a:cubicBezTo>
                  <a:cubicBezTo>
                    <a:pt x="26080" y="29991"/>
                    <a:pt x="27022" y="28016"/>
                    <a:pt x="27144" y="25949"/>
                  </a:cubicBezTo>
                  <a:cubicBezTo>
                    <a:pt x="27235" y="23669"/>
                    <a:pt x="26323" y="21420"/>
                    <a:pt x="25989" y="19171"/>
                  </a:cubicBezTo>
                  <a:cubicBezTo>
                    <a:pt x="25837" y="18441"/>
                    <a:pt x="25806" y="17712"/>
                    <a:pt x="25776" y="16982"/>
                  </a:cubicBezTo>
                  <a:cubicBezTo>
                    <a:pt x="25746" y="14459"/>
                    <a:pt x="26232" y="11876"/>
                    <a:pt x="26870" y="9353"/>
                  </a:cubicBezTo>
                  <a:cubicBezTo>
                    <a:pt x="27174" y="8107"/>
                    <a:pt x="27509" y="6800"/>
                    <a:pt x="27600" y="5523"/>
                  </a:cubicBezTo>
                  <a:cubicBezTo>
                    <a:pt x="27630" y="4216"/>
                    <a:pt x="27357" y="2848"/>
                    <a:pt x="26536" y="1845"/>
                  </a:cubicBezTo>
                  <a:cubicBezTo>
                    <a:pt x="25746" y="842"/>
                    <a:pt x="24530" y="264"/>
                    <a:pt x="23314" y="82"/>
                  </a:cubicBezTo>
                  <a:cubicBezTo>
                    <a:pt x="22915" y="25"/>
                    <a:pt x="22518" y="1"/>
                    <a:pt x="22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8"/>
            <p:cNvSpPr/>
            <p:nvPr/>
          </p:nvSpPr>
          <p:spPr>
            <a:xfrm>
              <a:off x="2658075" y="1602726"/>
              <a:ext cx="2743215" cy="1404524"/>
            </a:xfrm>
            <a:custGeom>
              <a:avLst/>
              <a:gdLst/>
              <a:ahLst/>
              <a:cxnLst/>
              <a:rect l="l" t="t" r="r" b="b"/>
              <a:pathLst>
                <a:path w="119426" h="61146" extrusionOk="0">
                  <a:moveTo>
                    <a:pt x="66506" y="1"/>
                  </a:moveTo>
                  <a:cubicBezTo>
                    <a:pt x="66112" y="1"/>
                    <a:pt x="65717" y="54"/>
                    <a:pt x="65321" y="172"/>
                  </a:cubicBezTo>
                  <a:cubicBezTo>
                    <a:pt x="63953" y="598"/>
                    <a:pt x="62980" y="1722"/>
                    <a:pt x="61977" y="2756"/>
                  </a:cubicBezTo>
                  <a:cubicBezTo>
                    <a:pt x="49537" y="16068"/>
                    <a:pt x="31074" y="22723"/>
                    <a:pt x="12769" y="22723"/>
                  </a:cubicBezTo>
                  <a:cubicBezTo>
                    <a:pt x="10635" y="22723"/>
                    <a:pt x="8503" y="22633"/>
                    <a:pt x="6384" y="22452"/>
                  </a:cubicBezTo>
                  <a:cubicBezTo>
                    <a:pt x="5901" y="22412"/>
                    <a:pt x="5184" y="22349"/>
                    <a:pt x="4413" y="22349"/>
                  </a:cubicBezTo>
                  <a:cubicBezTo>
                    <a:pt x="2853" y="22349"/>
                    <a:pt x="1076" y="22609"/>
                    <a:pt x="608" y="23850"/>
                  </a:cubicBezTo>
                  <a:cubicBezTo>
                    <a:pt x="0" y="25431"/>
                    <a:pt x="3861" y="28744"/>
                    <a:pt x="4864" y="29838"/>
                  </a:cubicBezTo>
                  <a:cubicBezTo>
                    <a:pt x="8450" y="33759"/>
                    <a:pt x="12311" y="37407"/>
                    <a:pt x="16475" y="40720"/>
                  </a:cubicBezTo>
                  <a:cubicBezTo>
                    <a:pt x="24773" y="47285"/>
                    <a:pt x="34165" y="52544"/>
                    <a:pt x="44165" y="55978"/>
                  </a:cubicBezTo>
                  <a:cubicBezTo>
                    <a:pt x="53968" y="59407"/>
                    <a:pt x="64357" y="61146"/>
                    <a:pt x="74739" y="61146"/>
                  </a:cubicBezTo>
                  <a:cubicBezTo>
                    <a:pt x="82674" y="61146"/>
                    <a:pt x="90606" y="60130"/>
                    <a:pt x="98270" y="58076"/>
                  </a:cubicBezTo>
                  <a:cubicBezTo>
                    <a:pt x="103285" y="56738"/>
                    <a:pt x="108300" y="54884"/>
                    <a:pt x="112373" y="51662"/>
                  </a:cubicBezTo>
                  <a:cubicBezTo>
                    <a:pt x="116446" y="48380"/>
                    <a:pt x="119425" y="43516"/>
                    <a:pt x="119425" y="38319"/>
                  </a:cubicBezTo>
                  <a:cubicBezTo>
                    <a:pt x="119425" y="35765"/>
                    <a:pt x="118665" y="33273"/>
                    <a:pt x="117449" y="30993"/>
                  </a:cubicBezTo>
                  <a:cubicBezTo>
                    <a:pt x="116203" y="28683"/>
                    <a:pt x="114471" y="26616"/>
                    <a:pt x="112465" y="24914"/>
                  </a:cubicBezTo>
                  <a:cubicBezTo>
                    <a:pt x="108543" y="21479"/>
                    <a:pt x="103680" y="19321"/>
                    <a:pt x="98908" y="17224"/>
                  </a:cubicBezTo>
                  <a:cubicBezTo>
                    <a:pt x="89729" y="13212"/>
                    <a:pt x="80367" y="9230"/>
                    <a:pt x="72464" y="2999"/>
                  </a:cubicBezTo>
                  <a:cubicBezTo>
                    <a:pt x="70718" y="1587"/>
                    <a:pt x="68646" y="1"/>
                    <a:pt x="665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8"/>
            <p:cNvSpPr/>
            <p:nvPr/>
          </p:nvSpPr>
          <p:spPr>
            <a:xfrm>
              <a:off x="2974349" y="1811983"/>
              <a:ext cx="2178383" cy="1115860"/>
            </a:xfrm>
            <a:custGeom>
              <a:avLst/>
              <a:gdLst/>
              <a:ahLst/>
              <a:cxnLst/>
              <a:rect l="l" t="t" r="r" b="b"/>
              <a:pathLst>
                <a:path w="94836" h="48579" extrusionOk="0">
                  <a:moveTo>
                    <a:pt x="52842" y="0"/>
                  </a:moveTo>
                  <a:cubicBezTo>
                    <a:pt x="52515" y="0"/>
                    <a:pt x="52186" y="47"/>
                    <a:pt x="51856" y="150"/>
                  </a:cubicBezTo>
                  <a:cubicBezTo>
                    <a:pt x="50762" y="485"/>
                    <a:pt x="49971" y="1366"/>
                    <a:pt x="49211" y="2187"/>
                  </a:cubicBezTo>
                  <a:cubicBezTo>
                    <a:pt x="39327" y="12752"/>
                    <a:pt x="24636" y="18024"/>
                    <a:pt x="10145" y="18024"/>
                  </a:cubicBezTo>
                  <a:cubicBezTo>
                    <a:pt x="8460" y="18024"/>
                    <a:pt x="6779" y="17953"/>
                    <a:pt x="5107" y="17810"/>
                  </a:cubicBezTo>
                  <a:cubicBezTo>
                    <a:pt x="4732" y="17772"/>
                    <a:pt x="4191" y="17724"/>
                    <a:pt x="3606" y="17724"/>
                  </a:cubicBezTo>
                  <a:cubicBezTo>
                    <a:pt x="2343" y="17724"/>
                    <a:pt x="882" y="17947"/>
                    <a:pt x="487" y="18965"/>
                  </a:cubicBezTo>
                  <a:cubicBezTo>
                    <a:pt x="1" y="20242"/>
                    <a:pt x="3040" y="22826"/>
                    <a:pt x="3891" y="23737"/>
                  </a:cubicBezTo>
                  <a:cubicBezTo>
                    <a:pt x="6688" y="26868"/>
                    <a:pt x="9819" y="29756"/>
                    <a:pt x="13071" y="32370"/>
                  </a:cubicBezTo>
                  <a:cubicBezTo>
                    <a:pt x="19697" y="37567"/>
                    <a:pt x="27144" y="41762"/>
                    <a:pt x="35077" y="44498"/>
                  </a:cubicBezTo>
                  <a:cubicBezTo>
                    <a:pt x="42844" y="47201"/>
                    <a:pt x="51089" y="48578"/>
                    <a:pt x="59326" y="48578"/>
                  </a:cubicBezTo>
                  <a:cubicBezTo>
                    <a:pt x="65627" y="48578"/>
                    <a:pt x="71923" y="47773"/>
                    <a:pt x="77996" y="46139"/>
                  </a:cubicBezTo>
                  <a:cubicBezTo>
                    <a:pt x="82008" y="45075"/>
                    <a:pt x="85990" y="43647"/>
                    <a:pt x="89212" y="41063"/>
                  </a:cubicBezTo>
                  <a:cubicBezTo>
                    <a:pt x="92434" y="38479"/>
                    <a:pt x="94835" y="34619"/>
                    <a:pt x="94835" y="30485"/>
                  </a:cubicBezTo>
                  <a:cubicBezTo>
                    <a:pt x="94805" y="28388"/>
                    <a:pt x="94227" y="26412"/>
                    <a:pt x="93255" y="24588"/>
                  </a:cubicBezTo>
                  <a:cubicBezTo>
                    <a:pt x="92252" y="22765"/>
                    <a:pt x="90853" y="21123"/>
                    <a:pt x="89303" y="19756"/>
                  </a:cubicBezTo>
                  <a:cubicBezTo>
                    <a:pt x="86142" y="17050"/>
                    <a:pt x="82312" y="15318"/>
                    <a:pt x="78513" y="13646"/>
                  </a:cubicBezTo>
                  <a:cubicBezTo>
                    <a:pt x="71218" y="10455"/>
                    <a:pt x="63771" y="7293"/>
                    <a:pt x="57540" y="2339"/>
                  </a:cubicBezTo>
                  <a:cubicBezTo>
                    <a:pt x="56139" y="1244"/>
                    <a:pt x="54526" y="0"/>
                    <a:pt x="528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8"/>
            <p:cNvSpPr/>
            <p:nvPr/>
          </p:nvSpPr>
          <p:spPr>
            <a:xfrm>
              <a:off x="3326938" y="2023215"/>
              <a:ext cx="1590489" cy="814562"/>
            </a:xfrm>
            <a:custGeom>
              <a:avLst/>
              <a:gdLst/>
              <a:ahLst/>
              <a:cxnLst/>
              <a:rect l="l" t="t" r="r" b="b"/>
              <a:pathLst>
                <a:path w="69242" h="35462" extrusionOk="0">
                  <a:moveTo>
                    <a:pt x="38491" y="1"/>
                  </a:moveTo>
                  <a:cubicBezTo>
                    <a:pt x="38265" y="1"/>
                    <a:pt x="38039" y="33"/>
                    <a:pt x="37813" y="104"/>
                  </a:cubicBezTo>
                  <a:cubicBezTo>
                    <a:pt x="36992" y="347"/>
                    <a:pt x="36445" y="1015"/>
                    <a:pt x="35867" y="1623"/>
                  </a:cubicBezTo>
                  <a:cubicBezTo>
                    <a:pt x="28674" y="9333"/>
                    <a:pt x="18013" y="13187"/>
                    <a:pt x="7459" y="13187"/>
                  </a:cubicBezTo>
                  <a:cubicBezTo>
                    <a:pt x="6195" y="13187"/>
                    <a:pt x="4933" y="13132"/>
                    <a:pt x="3678" y="13022"/>
                  </a:cubicBezTo>
                  <a:cubicBezTo>
                    <a:pt x="3409" y="13002"/>
                    <a:pt x="3002" y="12965"/>
                    <a:pt x="2561" y="12965"/>
                  </a:cubicBezTo>
                  <a:cubicBezTo>
                    <a:pt x="1661" y="12965"/>
                    <a:pt x="621" y="13117"/>
                    <a:pt x="335" y="13873"/>
                  </a:cubicBezTo>
                  <a:cubicBezTo>
                    <a:pt x="1" y="14815"/>
                    <a:pt x="2189" y="16669"/>
                    <a:pt x="2797" y="17368"/>
                  </a:cubicBezTo>
                  <a:cubicBezTo>
                    <a:pt x="4864" y="19648"/>
                    <a:pt x="7144" y="21715"/>
                    <a:pt x="9545" y="23630"/>
                  </a:cubicBezTo>
                  <a:cubicBezTo>
                    <a:pt x="14347" y="27429"/>
                    <a:pt x="19788" y="30469"/>
                    <a:pt x="25594" y="32475"/>
                  </a:cubicBezTo>
                  <a:cubicBezTo>
                    <a:pt x="31281" y="34457"/>
                    <a:pt x="37300" y="35461"/>
                    <a:pt x="43319" y="35461"/>
                  </a:cubicBezTo>
                  <a:cubicBezTo>
                    <a:pt x="47916" y="35461"/>
                    <a:pt x="52513" y="34875"/>
                    <a:pt x="56962" y="33691"/>
                  </a:cubicBezTo>
                  <a:cubicBezTo>
                    <a:pt x="59880" y="32931"/>
                    <a:pt x="62768" y="31867"/>
                    <a:pt x="65108" y="29982"/>
                  </a:cubicBezTo>
                  <a:cubicBezTo>
                    <a:pt x="67479" y="28067"/>
                    <a:pt x="69242" y="25271"/>
                    <a:pt x="69242" y="22262"/>
                  </a:cubicBezTo>
                  <a:cubicBezTo>
                    <a:pt x="69151" y="20742"/>
                    <a:pt x="68725" y="19283"/>
                    <a:pt x="68026" y="17976"/>
                  </a:cubicBezTo>
                  <a:cubicBezTo>
                    <a:pt x="67297" y="16639"/>
                    <a:pt x="66263" y="15423"/>
                    <a:pt x="65108" y="14420"/>
                  </a:cubicBezTo>
                  <a:cubicBezTo>
                    <a:pt x="62828" y="12444"/>
                    <a:pt x="60032" y="11198"/>
                    <a:pt x="57266" y="9982"/>
                  </a:cubicBezTo>
                  <a:cubicBezTo>
                    <a:pt x="51947" y="7642"/>
                    <a:pt x="46506" y="5362"/>
                    <a:pt x="41947" y="1745"/>
                  </a:cubicBezTo>
                  <a:cubicBezTo>
                    <a:pt x="40919" y="949"/>
                    <a:pt x="39719" y="1"/>
                    <a:pt x="384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8"/>
            <p:cNvSpPr/>
            <p:nvPr/>
          </p:nvSpPr>
          <p:spPr>
            <a:xfrm>
              <a:off x="3613903" y="2231943"/>
              <a:ext cx="1015871" cy="520960"/>
            </a:xfrm>
            <a:custGeom>
              <a:avLst/>
              <a:gdLst/>
              <a:ahLst/>
              <a:cxnLst/>
              <a:rect l="l" t="t" r="r" b="b"/>
              <a:pathLst>
                <a:path w="44226" h="22680" extrusionOk="0">
                  <a:moveTo>
                    <a:pt x="24648" y="1"/>
                  </a:moveTo>
                  <a:cubicBezTo>
                    <a:pt x="24488" y="1"/>
                    <a:pt x="24327" y="24"/>
                    <a:pt x="24165" y="74"/>
                  </a:cubicBezTo>
                  <a:cubicBezTo>
                    <a:pt x="23678" y="226"/>
                    <a:pt x="23314" y="622"/>
                    <a:pt x="22919" y="1017"/>
                  </a:cubicBezTo>
                  <a:cubicBezTo>
                    <a:pt x="18316" y="5946"/>
                    <a:pt x="11468" y="8411"/>
                    <a:pt x="4714" y="8411"/>
                  </a:cubicBezTo>
                  <a:cubicBezTo>
                    <a:pt x="3931" y="8411"/>
                    <a:pt x="3148" y="8378"/>
                    <a:pt x="2371" y="8312"/>
                  </a:cubicBezTo>
                  <a:cubicBezTo>
                    <a:pt x="2198" y="8302"/>
                    <a:pt x="1949" y="8283"/>
                    <a:pt x="1681" y="8283"/>
                  </a:cubicBezTo>
                  <a:cubicBezTo>
                    <a:pt x="1101" y="8283"/>
                    <a:pt x="430" y="8371"/>
                    <a:pt x="243" y="8828"/>
                  </a:cubicBezTo>
                  <a:cubicBezTo>
                    <a:pt x="0" y="9436"/>
                    <a:pt x="1429" y="10652"/>
                    <a:pt x="1794" y="11078"/>
                  </a:cubicBezTo>
                  <a:cubicBezTo>
                    <a:pt x="3131" y="12537"/>
                    <a:pt x="4560" y="13874"/>
                    <a:pt x="6079" y="15120"/>
                  </a:cubicBezTo>
                  <a:cubicBezTo>
                    <a:pt x="9180" y="17521"/>
                    <a:pt x="12614" y="19467"/>
                    <a:pt x="16353" y="20774"/>
                  </a:cubicBezTo>
                  <a:cubicBezTo>
                    <a:pt x="20003" y="22037"/>
                    <a:pt x="23869" y="22679"/>
                    <a:pt x="27728" y="22679"/>
                  </a:cubicBezTo>
                  <a:cubicBezTo>
                    <a:pt x="30650" y="22679"/>
                    <a:pt x="33568" y="22311"/>
                    <a:pt x="36384" y="21564"/>
                  </a:cubicBezTo>
                  <a:cubicBezTo>
                    <a:pt x="38238" y="21078"/>
                    <a:pt x="40092" y="20379"/>
                    <a:pt x="41581" y="19163"/>
                  </a:cubicBezTo>
                  <a:cubicBezTo>
                    <a:pt x="43101" y="17947"/>
                    <a:pt x="44196" y="16184"/>
                    <a:pt x="44196" y="14239"/>
                  </a:cubicBezTo>
                  <a:cubicBezTo>
                    <a:pt x="44226" y="13236"/>
                    <a:pt x="43922" y="12293"/>
                    <a:pt x="43466" y="11442"/>
                  </a:cubicBezTo>
                  <a:cubicBezTo>
                    <a:pt x="43010" y="10622"/>
                    <a:pt x="42372" y="9831"/>
                    <a:pt x="41612" y="9223"/>
                  </a:cubicBezTo>
                  <a:cubicBezTo>
                    <a:pt x="40122" y="7977"/>
                    <a:pt x="38360" y="7157"/>
                    <a:pt x="36597" y="6366"/>
                  </a:cubicBezTo>
                  <a:cubicBezTo>
                    <a:pt x="33192" y="4877"/>
                    <a:pt x="29727" y="3418"/>
                    <a:pt x="26840" y="1077"/>
                  </a:cubicBezTo>
                  <a:cubicBezTo>
                    <a:pt x="26206" y="571"/>
                    <a:pt x="25446" y="1"/>
                    <a:pt x="24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8"/>
          <p:cNvGrpSpPr/>
          <p:nvPr/>
        </p:nvGrpSpPr>
        <p:grpSpPr>
          <a:xfrm rot="-5763365">
            <a:off x="5649728" y="4017591"/>
            <a:ext cx="4454414" cy="4399666"/>
            <a:chOff x="1574225" y="-1009562"/>
            <a:chExt cx="4454500" cy="4399750"/>
          </a:xfrm>
        </p:grpSpPr>
        <p:sp>
          <p:nvSpPr>
            <p:cNvPr id="684" name="Google Shape;684;p18"/>
            <p:cNvSpPr/>
            <p:nvPr/>
          </p:nvSpPr>
          <p:spPr>
            <a:xfrm>
              <a:off x="1574225" y="-1009562"/>
              <a:ext cx="4454500" cy="4399750"/>
            </a:xfrm>
            <a:custGeom>
              <a:avLst/>
              <a:gdLst/>
              <a:ahLst/>
              <a:cxnLst/>
              <a:rect l="l" t="t" r="r" b="b"/>
              <a:pathLst>
                <a:path w="178180" h="175990" extrusionOk="0">
                  <a:moveTo>
                    <a:pt x="80128" y="0"/>
                  </a:moveTo>
                  <a:cubicBezTo>
                    <a:pt x="79416" y="0"/>
                    <a:pt x="78705" y="8"/>
                    <a:pt x="77995" y="21"/>
                  </a:cubicBezTo>
                  <a:cubicBezTo>
                    <a:pt x="60214" y="355"/>
                    <a:pt x="41673" y="4945"/>
                    <a:pt x="28116" y="18349"/>
                  </a:cubicBezTo>
                  <a:cubicBezTo>
                    <a:pt x="24469" y="21936"/>
                    <a:pt x="21216" y="26161"/>
                    <a:pt x="18572" y="30781"/>
                  </a:cubicBezTo>
                  <a:cubicBezTo>
                    <a:pt x="0" y="63061"/>
                    <a:pt x="9818" y="112029"/>
                    <a:pt x="31308" y="139202"/>
                  </a:cubicBezTo>
                  <a:cubicBezTo>
                    <a:pt x="49302" y="161969"/>
                    <a:pt x="76354" y="172637"/>
                    <a:pt x="102920" y="175343"/>
                  </a:cubicBezTo>
                  <a:cubicBezTo>
                    <a:pt x="107031" y="175759"/>
                    <a:pt x="111193" y="175990"/>
                    <a:pt x="115360" y="175990"/>
                  </a:cubicBezTo>
                  <a:cubicBezTo>
                    <a:pt x="131894" y="175990"/>
                    <a:pt x="148505" y="172348"/>
                    <a:pt x="162343" y="162151"/>
                  </a:cubicBezTo>
                  <a:cubicBezTo>
                    <a:pt x="170581" y="156041"/>
                    <a:pt x="178180" y="146072"/>
                    <a:pt x="177359" y="134825"/>
                  </a:cubicBezTo>
                  <a:cubicBezTo>
                    <a:pt x="177359" y="134643"/>
                    <a:pt x="177298" y="134491"/>
                    <a:pt x="177268" y="134400"/>
                  </a:cubicBezTo>
                  <a:cubicBezTo>
                    <a:pt x="176477" y="125859"/>
                    <a:pt x="170763" y="118746"/>
                    <a:pt x="164167" y="114886"/>
                  </a:cubicBezTo>
                  <a:cubicBezTo>
                    <a:pt x="157541" y="110995"/>
                    <a:pt x="150064" y="109749"/>
                    <a:pt x="142738" y="108564"/>
                  </a:cubicBezTo>
                  <a:cubicBezTo>
                    <a:pt x="135413" y="107348"/>
                    <a:pt x="127905" y="106132"/>
                    <a:pt x="121309" y="102241"/>
                  </a:cubicBezTo>
                  <a:cubicBezTo>
                    <a:pt x="111248" y="96253"/>
                    <a:pt x="104166" y="84308"/>
                    <a:pt x="102312" y="71329"/>
                  </a:cubicBezTo>
                  <a:cubicBezTo>
                    <a:pt x="100458" y="58380"/>
                    <a:pt x="103558" y="44733"/>
                    <a:pt x="110124" y="34064"/>
                  </a:cubicBezTo>
                  <a:cubicBezTo>
                    <a:pt x="113011" y="29322"/>
                    <a:pt x="116750" y="24489"/>
                    <a:pt x="116446" y="18714"/>
                  </a:cubicBezTo>
                  <a:cubicBezTo>
                    <a:pt x="116142" y="12544"/>
                    <a:pt x="111309" y="8076"/>
                    <a:pt x="106476" y="5523"/>
                  </a:cubicBezTo>
                  <a:cubicBezTo>
                    <a:pt x="98305" y="1155"/>
                    <a:pt x="89167" y="0"/>
                    <a:pt x="80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8"/>
            <p:cNvSpPr/>
            <p:nvPr/>
          </p:nvSpPr>
          <p:spPr>
            <a:xfrm>
              <a:off x="1878925" y="-871312"/>
              <a:ext cx="3925625" cy="4160175"/>
            </a:xfrm>
            <a:custGeom>
              <a:avLst/>
              <a:gdLst/>
              <a:ahLst/>
              <a:cxnLst/>
              <a:rect l="l" t="t" r="r" b="b"/>
              <a:pathLst>
                <a:path w="157025" h="166407" extrusionOk="0">
                  <a:moveTo>
                    <a:pt x="64001" y="1"/>
                  </a:moveTo>
                  <a:cubicBezTo>
                    <a:pt x="50101" y="1"/>
                    <a:pt x="36176" y="4576"/>
                    <a:pt x="25108" y="13063"/>
                  </a:cubicBezTo>
                  <a:cubicBezTo>
                    <a:pt x="12828" y="22485"/>
                    <a:pt x="4286" y="36589"/>
                    <a:pt x="1399" y="51787"/>
                  </a:cubicBezTo>
                  <a:cubicBezTo>
                    <a:pt x="1" y="59142"/>
                    <a:pt x="761" y="67775"/>
                    <a:pt x="1520" y="75222"/>
                  </a:cubicBezTo>
                  <a:cubicBezTo>
                    <a:pt x="2341" y="83520"/>
                    <a:pt x="4256" y="91726"/>
                    <a:pt x="7052" y="99538"/>
                  </a:cubicBezTo>
                  <a:cubicBezTo>
                    <a:pt x="12615" y="115101"/>
                    <a:pt x="21916" y="129295"/>
                    <a:pt x="34135" y="140390"/>
                  </a:cubicBezTo>
                  <a:cubicBezTo>
                    <a:pt x="52621" y="157084"/>
                    <a:pt x="77501" y="166406"/>
                    <a:pt x="102391" y="166406"/>
                  </a:cubicBezTo>
                  <a:cubicBezTo>
                    <a:pt x="107909" y="166406"/>
                    <a:pt x="113428" y="165948"/>
                    <a:pt x="118878" y="165010"/>
                  </a:cubicBezTo>
                  <a:cubicBezTo>
                    <a:pt x="129334" y="163217"/>
                    <a:pt x="139851" y="159539"/>
                    <a:pt x="147329" y="152062"/>
                  </a:cubicBezTo>
                  <a:cubicBezTo>
                    <a:pt x="153408" y="145982"/>
                    <a:pt x="157025" y="136925"/>
                    <a:pt x="155779" y="128627"/>
                  </a:cubicBezTo>
                  <a:cubicBezTo>
                    <a:pt x="155475" y="126681"/>
                    <a:pt x="154928" y="124766"/>
                    <a:pt x="154107" y="123034"/>
                  </a:cubicBezTo>
                  <a:cubicBezTo>
                    <a:pt x="150368" y="114979"/>
                    <a:pt x="141979" y="110116"/>
                    <a:pt x="133590" y="107198"/>
                  </a:cubicBezTo>
                  <a:cubicBezTo>
                    <a:pt x="125201" y="104249"/>
                    <a:pt x="116295" y="102730"/>
                    <a:pt x="108361" y="98717"/>
                  </a:cubicBezTo>
                  <a:cubicBezTo>
                    <a:pt x="97844" y="93398"/>
                    <a:pt x="89668" y="83732"/>
                    <a:pt x="85625" y="72638"/>
                  </a:cubicBezTo>
                  <a:cubicBezTo>
                    <a:pt x="81613" y="61544"/>
                    <a:pt x="81674" y="49081"/>
                    <a:pt x="85413" y="37896"/>
                  </a:cubicBezTo>
                  <a:cubicBezTo>
                    <a:pt x="87115" y="32759"/>
                    <a:pt x="89546" y="27804"/>
                    <a:pt x="90641" y="22516"/>
                  </a:cubicBezTo>
                  <a:cubicBezTo>
                    <a:pt x="91765" y="17196"/>
                    <a:pt x="91340" y="11239"/>
                    <a:pt x="87875" y="7105"/>
                  </a:cubicBezTo>
                  <a:cubicBezTo>
                    <a:pt x="84805" y="3458"/>
                    <a:pt x="79941" y="1907"/>
                    <a:pt x="75260" y="1026"/>
                  </a:cubicBezTo>
                  <a:cubicBezTo>
                    <a:pt x="71548" y="338"/>
                    <a:pt x="67775" y="1"/>
                    <a:pt x="640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8"/>
            <p:cNvSpPr/>
            <p:nvPr/>
          </p:nvSpPr>
          <p:spPr>
            <a:xfrm>
              <a:off x="1871325" y="-698537"/>
              <a:ext cx="1998550" cy="2641650"/>
            </a:xfrm>
            <a:custGeom>
              <a:avLst/>
              <a:gdLst/>
              <a:ahLst/>
              <a:cxnLst/>
              <a:rect l="l" t="t" r="r" b="b"/>
              <a:pathLst>
                <a:path w="79942" h="105666" extrusionOk="0">
                  <a:moveTo>
                    <a:pt x="63921" y="0"/>
                  </a:moveTo>
                  <a:cubicBezTo>
                    <a:pt x="61472" y="0"/>
                    <a:pt x="58998" y="348"/>
                    <a:pt x="56567" y="863"/>
                  </a:cubicBezTo>
                  <a:cubicBezTo>
                    <a:pt x="43801" y="3538"/>
                    <a:pt x="31947" y="10346"/>
                    <a:pt x="23223" y="19982"/>
                  </a:cubicBezTo>
                  <a:cubicBezTo>
                    <a:pt x="5837" y="39252"/>
                    <a:pt x="1" y="72627"/>
                    <a:pt x="18390" y="93296"/>
                  </a:cubicBezTo>
                  <a:cubicBezTo>
                    <a:pt x="25139" y="100908"/>
                    <a:pt x="35318" y="105666"/>
                    <a:pt x="45399" y="105666"/>
                  </a:cubicBezTo>
                  <a:cubicBezTo>
                    <a:pt x="48804" y="105666"/>
                    <a:pt x="52197" y="105123"/>
                    <a:pt x="55442" y="103965"/>
                  </a:cubicBezTo>
                  <a:cubicBezTo>
                    <a:pt x="61978" y="101655"/>
                    <a:pt x="67540" y="97034"/>
                    <a:pt x="71765" y="91563"/>
                  </a:cubicBezTo>
                  <a:cubicBezTo>
                    <a:pt x="75412" y="86821"/>
                    <a:pt x="78178" y="81168"/>
                    <a:pt x="78482" y="75210"/>
                  </a:cubicBezTo>
                  <a:cubicBezTo>
                    <a:pt x="78847" y="68554"/>
                    <a:pt x="76203" y="62171"/>
                    <a:pt x="75200" y="55605"/>
                  </a:cubicBezTo>
                  <a:cubicBezTo>
                    <a:pt x="74835" y="53508"/>
                    <a:pt x="74653" y="51380"/>
                    <a:pt x="74622" y="49283"/>
                  </a:cubicBezTo>
                  <a:cubicBezTo>
                    <a:pt x="74501" y="41866"/>
                    <a:pt x="75990" y="34419"/>
                    <a:pt x="77783" y="27216"/>
                  </a:cubicBezTo>
                  <a:cubicBezTo>
                    <a:pt x="78695" y="23507"/>
                    <a:pt x="79698" y="19830"/>
                    <a:pt x="79820" y="16030"/>
                  </a:cubicBezTo>
                  <a:cubicBezTo>
                    <a:pt x="79941" y="12231"/>
                    <a:pt x="79151" y="8279"/>
                    <a:pt x="76780" y="5331"/>
                  </a:cubicBezTo>
                  <a:cubicBezTo>
                    <a:pt x="74501" y="2474"/>
                    <a:pt x="71005" y="832"/>
                    <a:pt x="67388" y="255"/>
                  </a:cubicBezTo>
                  <a:cubicBezTo>
                    <a:pt x="66242" y="79"/>
                    <a:pt x="65084" y="0"/>
                    <a:pt x="639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8"/>
            <p:cNvSpPr/>
            <p:nvPr/>
          </p:nvSpPr>
          <p:spPr>
            <a:xfrm>
              <a:off x="1997475" y="-545387"/>
              <a:ext cx="1766775" cy="2331775"/>
            </a:xfrm>
            <a:custGeom>
              <a:avLst/>
              <a:gdLst/>
              <a:ahLst/>
              <a:cxnLst/>
              <a:rect l="l" t="t" r="r" b="b"/>
              <a:pathLst>
                <a:path w="70671" h="93271" extrusionOk="0">
                  <a:moveTo>
                    <a:pt x="56508" y="1"/>
                  </a:moveTo>
                  <a:cubicBezTo>
                    <a:pt x="54335" y="1"/>
                    <a:pt x="52147" y="322"/>
                    <a:pt x="50001" y="755"/>
                  </a:cubicBezTo>
                  <a:cubicBezTo>
                    <a:pt x="38755" y="3126"/>
                    <a:pt x="28268" y="9114"/>
                    <a:pt x="20548" y="17625"/>
                  </a:cubicBezTo>
                  <a:cubicBezTo>
                    <a:pt x="5168" y="34616"/>
                    <a:pt x="0" y="64069"/>
                    <a:pt x="16232" y="82337"/>
                  </a:cubicBezTo>
                  <a:cubicBezTo>
                    <a:pt x="22205" y="89060"/>
                    <a:pt x="31166" y="93271"/>
                    <a:pt x="40057" y="93271"/>
                  </a:cubicBezTo>
                  <a:cubicBezTo>
                    <a:pt x="43064" y="93271"/>
                    <a:pt x="46064" y="92789"/>
                    <a:pt x="48937" y="91759"/>
                  </a:cubicBezTo>
                  <a:cubicBezTo>
                    <a:pt x="54713" y="89693"/>
                    <a:pt x="59637" y="85680"/>
                    <a:pt x="63375" y="80817"/>
                  </a:cubicBezTo>
                  <a:cubicBezTo>
                    <a:pt x="66597" y="76622"/>
                    <a:pt x="69029" y="71607"/>
                    <a:pt x="69303" y="66349"/>
                  </a:cubicBezTo>
                  <a:cubicBezTo>
                    <a:pt x="69607" y="60482"/>
                    <a:pt x="67297" y="54829"/>
                    <a:pt x="66385" y="49023"/>
                  </a:cubicBezTo>
                  <a:cubicBezTo>
                    <a:pt x="66111" y="47230"/>
                    <a:pt x="65959" y="45376"/>
                    <a:pt x="65929" y="43491"/>
                  </a:cubicBezTo>
                  <a:cubicBezTo>
                    <a:pt x="65807" y="36956"/>
                    <a:pt x="67145" y="30391"/>
                    <a:pt x="68725" y="24008"/>
                  </a:cubicBezTo>
                  <a:cubicBezTo>
                    <a:pt x="69546" y="20786"/>
                    <a:pt x="70427" y="17503"/>
                    <a:pt x="70549" y="14160"/>
                  </a:cubicBezTo>
                  <a:cubicBezTo>
                    <a:pt x="70670" y="10816"/>
                    <a:pt x="69941" y="7321"/>
                    <a:pt x="67844" y="4707"/>
                  </a:cubicBezTo>
                  <a:cubicBezTo>
                    <a:pt x="65838" y="2214"/>
                    <a:pt x="62737" y="755"/>
                    <a:pt x="59576" y="238"/>
                  </a:cubicBezTo>
                  <a:cubicBezTo>
                    <a:pt x="58561" y="72"/>
                    <a:pt x="57536" y="1"/>
                    <a:pt x="565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8"/>
            <p:cNvSpPr/>
            <p:nvPr/>
          </p:nvSpPr>
          <p:spPr>
            <a:xfrm>
              <a:off x="2222400" y="-273437"/>
              <a:ext cx="1354150" cy="1785875"/>
            </a:xfrm>
            <a:custGeom>
              <a:avLst/>
              <a:gdLst/>
              <a:ahLst/>
              <a:cxnLst/>
              <a:rect l="l" t="t" r="r" b="b"/>
              <a:pathLst>
                <a:path w="54166" h="71435" extrusionOk="0">
                  <a:moveTo>
                    <a:pt x="43323" y="1"/>
                  </a:moveTo>
                  <a:cubicBezTo>
                    <a:pt x="41646" y="1"/>
                    <a:pt x="39958" y="254"/>
                    <a:pt x="38299" y="607"/>
                  </a:cubicBezTo>
                  <a:cubicBezTo>
                    <a:pt x="29697" y="2370"/>
                    <a:pt x="21673" y="6990"/>
                    <a:pt x="15746" y="13525"/>
                  </a:cubicBezTo>
                  <a:cubicBezTo>
                    <a:pt x="3952" y="26534"/>
                    <a:pt x="1" y="49088"/>
                    <a:pt x="12432" y="63070"/>
                  </a:cubicBezTo>
                  <a:cubicBezTo>
                    <a:pt x="16998" y="68203"/>
                    <a:pt x="23888" y="71435"/>
                    <a:pt x="30693" y="71435"/>
                  </a:cubicBezTo>
                  <a:cubicBezTo>
                    <a:pt x="32996" y="71435"/>
                    <a:pt x="35289" y="71065"/>
                    <a:pt x="37478" y="70273"/>
                  </a:cubicBezTo>
                  <a:cubicBezTo>
                    <a:pt x="41886" y="68723"/>
                    <a:pt x="45685" y="65592"/>
                    <a:pt x="48542" y="61884"/>
                  </a:cubicBezTo>
                  <a:cubicBezTo>
                    <a:pt x="51005" y="58662"/>
                    <a:pt x="52859" y="54863"/>
                    <a:pt x="53102" y="50790"/>
                  </a:cubicBezTo>
                  <a:cubicBezTo>
                    <a:pt x="53315" y="46291"/>
                    <a:pt x="51582" y="41975"/>
                    <a:pt x="50853" y="37537"/>
                  </a:cubicBezTo>
                  <a:cubicBezTo>
                    <a:pt x="50670" y="36109"/>
                    <a:pt x="50549" y="34680"/>
                    <a:pt x="50518" y="33282"/>
                  </a:cubicBezTo>
                  <a:cubicBezTo>
                    <a:pt x="50427" y="28267"/>
                    <a:pt x="51430" y="23251"/>
                    <a:pt x="52646" y="18327"/>
                  </a:cubicBezTo>
                  <a:cubicBezTo>
                    <a:pt x="53254" y="15865"/>
                    <a:pt x="53923" y="13373"/>
                    <a:pt x="54044" y="10820"/>
                  </a:cubicBezTo>
                  <a:cubicBezTo>
                    <a:pt x="54166" y="8266"/>
                    <a:pt x="53588" y="5561"/>
                    <a:pt x="51977" y="3586"/>
                  </a:cubicBezTo>
                  <a:cubicBezTo>
                    <a:pt x="50457" y="1701"/>
                    <a:pt x="48087" y="546"/>
                    <a:pt x="45655" y="181"/>
                  </a:cubicBezTo>
                  <a:cubicBezTo>
                    <a:pt x="44882" y="56"/>
                    <a:pt x="44104" y="1"/>
                    <a:pt x="43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8"/>
            <p:cNvSpPr/>
            <p:nvPr/>
          </p:nvSpPr>
          <p:spPr>
            <a:xfrm>
              <a:off x="2398700" y="-63562"/>
              <a:ext cx="1030425" cy="1360775"/>
            </a:xfrm>
            <a:custGeom>
              <a:avLst/>
              <a:gdLst/>
              <a:ahLst/>
              <a:cxnLst/>
              <a:rect l="l" t="t" r="r" b="b"/>
              <a:pathLst>
                <a:path w="41217" h="54431" extrusionOk="0">
                  <a:moveTo>
                    <a:pt x="32905" y="1"/>
                  </a:moveTo>
                  <a:cubicBezTo>
                    <a:pt x="31654" y="1"/>
                    <a:pt x="30404" y="184"/>
                    <a:pt x="29180" y="449"/>
                  </a:cubicBezTo>
                  <a:cubicBezTo>
                    <a:pt x="22584" y="1817"/>
                    <a:pt x="16475" y="5312"/>
                    <a:pt x="12007" y="10267"/>
                  </a:cubicBezTo>
                  <a:cubicBezTo>
                    <a:pt x="3040" y="20206"/>
                    <a:pt x="0" y="37380"/>
                    <a:pt x="9484" y="48048"/>
                  </a:cubicBezTo>
                  <a:cubicBezTo>
                    <a:pt x="12981" y="51977"/>
                    <a:pt x="18210" y="54430"/>
                    <a:pt x="23394" y="54430"/>
                  </a:cubicBezTo>
                  <a:cubicBezTo>
                    <a:pt x="25148" y="54430"/>
                    <a:pt x="26897" y="54149"/>
                    <a:pt x="28572" y="53550"/>
                  </a:cubicBezTo>
                  <a:cubicBezTo>
                    <a:pt x="31946" y="52334"/>
                    <a:pt x="34803" y="49994"/>
                    <a:pt x="36992" y="47167"/>
                  </a:cubicBezTo>
                  <a:cubicBezTo>
                    <a:pt x="38907" y="44735"/>
                    <a:pt x="40305" y="41817"/>
                    <a:pt x="40457" y="38747"/>
                  </a:cubicBezTo>
                  <a:cubicBezTo>
                    <a:pt x="40639" y="35313"/>
                    <a:pt x="39272" y="32000"/>
                    <a:pt x="38755" y="28626"/>
                  </a:cubicBezTo>
                  <a:cubicBezTo>
                    <a:pt x="38542" y="27531"/>
                    <a:pt x="38481" y="26468"/>
                    <a:pt x="38451" y="25373"/>
                  </a:cubicBezTo>
                  <a:cubicBezTo>
                    <a:pt x="38360" y="21574"/>
                    <a:pt x="39120" y="17744"/>
                    <a:pt x="40062" y="14005"/>
                  </a:cubicBezTo>
                  <a:cubicBezTo>
                    <a:pt x="40518" y="12121"/>
                    <a:pt x="41065" y="10206"/>
                    <a:pt x="41126" y="8261"/>
                  </a:cubicBezTo>
                  <a:cubicBezTo>
                    <a:pt x="41217" y="6346"/>
                    <a:pt x="40791" y="4279"/>
                    <a:pt x="39576" y="2759"/>
                  </a:cubicBezTo>
                  <a:cubicBezTo>
                    <a:pt x="38390" y="1330"/>
                    <a:pt x="36566" y="449"/>
                    <a:pt x="34743" y="145"/>
                  </a:cubicBezTo>
                  <a:cubicBezTo>
                    <a:pt x="34132" y="45"/>
                    <a:pt x="33519" y="1"/>
                    <a:pt x="329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8"/>
            <p:cNvSpPr/>
            <p:nvPr/>
          </p:nvSpPr>
          <p:spPr>
            <a:xfrm>
              <a:off x="2583350" y="159138"/>
              <a:ext cx="690775" cy="912675"/>
            </a:xfrm>
            <a:custGeom>
              <a:avLst/>
              <a:gdLst/>
              <a:ahLst/>
              <a:cxnLst/>
              <a:rect l="l" t="t" r="r" b="b"/>
              <a:pathLst>
                <a:path w="27631" h="36507" extrusionOk="0">
                  <a:moveTo>
                    <a:pt x="22125" y="1"/>
                  </a:moveTo>
                  <a:cubicBezTo>
                    <a:pt x="21261" y="1"/>
                    <a:pt x="20411" y="118"/>
                    <a:pt x="19575" y="264"/>
                  </a:cubicBezTo>
                  <a:cubicBezTo>
                    <a:pt x="15168" y="1176"/>
                    <a:pt x="11065" y="3547"/>
                    <a:pt x="8055" y="6891"/>
                  </a:cubicBezTo>
                  <a:cubicBezTo>
                    <a:pt x="2007" y="13547"/>
                    <a:pt x="1" y="25067"/>
                    <a:pt x="6353" y="32241"/>
                  </a:cubicBezTo>
                  <a:cubicBezTo>
                    <a:pt x="8668" y="34874"/>
                    <a:pt x="12187" y="36507"/>
                    <a:pt x="15669" y="36507"/>
                  </a:cubicBezTo>
                  <a:cubicBezTo>
                    <a:pt x="16850" y="36507"/>
                    <a:pt x="18026" y="36319"/>
                    <a:pt x="19150" y="35918"/>
                  </a:cubicBezTo>
                  <a:cubicBezTo>
                    <a:pt x="21399" y="35128"/>
                    <a:pt x="23344" y="33517"/>
                    <a:pt x="24803" y="31633"/>
                  </a:cubicBezTo>
                  <a:cubicBezTo>
                    <a:pt x="26080" y="29991"/>
                    <a:pt x="27022" y="28016"/>
                    <a:pt x="27144" y="25949"/>
                  </a:cubicBezTo>
                  <a:cubicBezTo>
                    <a:pt x="27235" y="23669"/>
                    <a:pt x="26323" y="21420"/>
                    <a:pt x="25989" y="19171"/>
                  </a:cubicBezTo>
                  <a:cubicBezTo>
                    <a:pt x="25837" y="18441"/>
                    <a:pt x="25806" y="17712"/>
                    <a:pt x="25776" y="16982"/>
                  </a:cubicBezTo>
                  <a:cubicBezTo>
                    <a:pt x="25746" y="14459"/>
                    <a:pt x="26232" y="11876"/>
                    <a:pt x="26870" y="9353"/>
                  </a:cubicBezTo>
                  <a:cubicBezTo>
                    <a:pt x="27174" y="8107"/>
                    <a:pt x="27509" y="6800"/>
                    <a:pt x="27600" y="5523"/>
                  </a:cubicBezTo>
                  <a:cubicBezTo>
                    <a:pt x="27630" y="4216"/>
                    <a:pt x="27357" y="2848"/>
                    <a:pt x="26536" y="1845"/>
                  </a:cubicBezTo>
                  <a:cubicBezTo>
                    <a:pt x="25746" y="842"/>
                    <a:pt x="24530" y="264"/>
                    <a:pt x="23314" y="82"/>
                  </a:cubicBezTo>
                  <a:cubicBezTo>
                    <a:pt x="22915" y="25"/>
                    <a:pt x="22518" y="1"/>
                    <a:pt x="22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8"/>
            <p:cNvSpPr/>
            <p:nvPr/>
          </p:nvSpPr>
          <p:spPr>
            <a:xfrm>
              <a:off x="2489125" y="1517088"/>
              <a:ext cx="2985650" cy="1528650"/>
            </a:xfrm>
            <a:custGeom>
              <a:avLst/>
              <a:gdLst/>
              <a:ahLst/>
              <a:cxnLst/>
              <a:rect l="l" t="t" r="r" b="b"/>
              <a:pathLst>
                <a:path w="119426" h="61146" extrusionOk="0">
                  <a:moveTo>
                    <a:pt x="66506" y="1"/>
                  </a:moveTo>
                  <a:cubicBezTo>
                    <a:pt x="66112" y="1"/>
                    <a:pt x="65717" y="54"/>
                    <a:pt x="65321" y="172"/>
                  </a:cubicBezTo>
                  <a:cubicBezTo>
                    <a:pt x="63953" y="598"/>
                    <a:pt x="62980" y="1722"/>
                    <a:pt x="61977" y="2756"/>
                  </a:cubicBezTo>
                  <a:cubicBezTo>
                    <a:pt x="49537" y="16068"/>
                    <a:pt x="31074" y="22723"/>
                    <a:pt x="12769" y="22723"/>
                  </a:cubicBezTo>
                  <a:cubicBezTo>
                    <a:pt x="10635" y="22723"/>
                    <a:pt x="8503" y="22633"/>
                    <a:pt x="6384" y="22452"/>
                  </a:cubicBezTo>
                  <a:cubicBezTo>
                    <a:pt x="5901" y="22412"/>
                    <a:pt x="5184" y="22349"/>
                    <a:pt x="4413" y="22349"/>
                  </a:cubicBezTo>
                  <a:cubicBezTo>
                    <a:pt x="2853" y="22349"/>
                    <a:pt x="1076" y="22609"/>
                    <a:pt x="608" y="23850"/>
                  </a:cubicBezTo>
                  <a:cubicBezTo>
                    <a:pt x="0" y="25431"/>
                    <a:pt x="3861" y="28744"/>
                    <a:pt x="4864" y="29838"/>
                  </a:cubicBezTo>
                  <a:cubicBezTo>
                    <a:pt x="8450" y="33759"/>
                    <a:pt x="12311" y="37407"/>
                    <a:pt x="16475" y="40720"/>
                  </a:cubicBezTo>
                  <a:cubicBezTo>
                    <a:pt x="24773" y="47285"/>
                    <a:pt x="34165" y="52544"/>
                    <a:pt x="44165" y="55978"/>
                  </a:cubicBezTo>
                  <a:cubicBezTo>
                    <a:pt x="53968" y="59407"/>
                    <a:pt x="64357" y="61146"/>
                    <a:pt x="74739" y="61146"/>
                  </a:cubicBezTo>
                  <a:cubicBezTo>
                    <a:pt x="82674" y="61146"/>
                    <a:pt x="90606" y="60130"/>
                    <a:pt x="98270" y="58076"/>
                  </a:cubicBezTo>
                  <a:cubicBezTo>
                    <a:pt x="103285" y="56738"/>
                    <a:pt x="108300" y="54884"/>
                    <a:pt x="112373" y="51662"/>
                  </a:cubicBezTo>
                  <a:cubicBezTo>
                    <a:pt x="116446" y="48380"/>
                    <a:pt x="119425" y="43516"/>
                    <a:pt x="119425" y="38319"/>
                  </a:cubicBezTo>
                  <a:cubicBezTo>
                    <a:pt x="119425" y="35765"/>
                    <a:pt x="118665" y="33273"/>
                    <a:pt x="117449" y="30993"/>
                  </a:cubicBezTo>
                  <a:cubicBezTo>
                    <a:pt x="116203" y="28683"/>
                    <a:pt x="114471" y="26616"/>
                    <a:pt x="112465" y="24914"/>
                  </a:cubicBezTo>
                  <a:cubicBezTo>
                    <a:pt x="108543" y="21479"/>
                    <a:pt x="103680" y="19321"/>
                    <a:pt x="98908" y="17224"/>
                  </a:cubicBezTo>
                  <a:cubicBezTo>
                    <a:pt x="89729" y="13212"/>
                    <a:pt x="80367" y="9230"/>
                    <a:pt x="72464" y="2999"/>
                  </a:cubicBezTo>
                  <a:cubicBezTo>
                    <a:pt x="70718" y="1587"/>
                    <a:pt x="68646" y="1"/>
                    <a:pt x="665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8"/>
            <p:cNvSpPr/>
            <p:nvPr/>
          </p:nvSpPr>
          <p:spPr>
            <a:xfrm>
              <a:off x="2833350" y="1744838"/>
              <a:ext cx="2370900" cy="1214475"/>
            </a:xfrm>
            <a:custGeom>
              <a:avLst/>
              <a:gdLst/>
              <a:ahLst/>
              <a:cxnLst/>
              <a:rect l="l" t="t" r="r" b="b"/>
              <a:pathLst>
                <a:path w="94836" h="48579" extrusionOk="0">
                  <a:moveTo>
                    <a:pt x="52842" y="0"/>
                  </a:moveTo>
                  <a:cubicBezTo>
                    <a:pt x="52515" y="0"/>
                    <a:pt x="52186" y="47"/>
                    <a:pt x="51856" y="150"/>
                  </a:cubicBezTo>
                  <a:cubicBezTo>
                    <a:pt x="50762" y="485"/>
                    <a:pt x="49971" y="1366"/>
                    <a:pt x="49211" y="2187"/>
                  </a:cubicBezTo>
                  <a:cubicBezTo>
                    <a:pt x="39327" y="12752"/>
                    <a:pt x="24636" y="18024"/>
                    <a:pt x="10145" y="18024"/>
                  </a:cubicBezTo>
                  <a:cubicBezTo>
                    <a:pt x="8460" y="18024"/>
                    <a:pt x="6779" y="17953"/>
                    <a:pt x="5107" y="17810"/>
                  </a:cubicBezTo>
                  <a:cubicBezTo>
                    <a:pt x="4732" y="17772"/>
                    <a:pt x="4191" y="17724"/>
                    <a:pt x="3606" y="17724"/>
                  </a:cubicBezTo>
                  <a:cubicBezTo>
                    <a:pt x="2343" y="17724"/>
                    <a:pt x="882" y="17947"/>
                    <a:pt x="487" y="18965"/>
                  </a:cubicBezTo>
                  <a:cubicBezTo>
                    <a:pt x="1" y="20242"/>
                    <a:pt x="3040" y="22826"/>
                    <a:pt x="3891" y="23737"/>
                  </a:cubicBezTo>
                  <a:cubicBezTo>
                    <a:pt x="6688" y="26868"/>
                    <a:pt x="9819" y="29756"/>
                    <a:pt x="13071" y="32370"/>
                  </a:cubicBezTo>
                  <a:cubicBezTo>
                    <a:pt x="19697" y="37567"/>
                    <a:pt x="27144" y="41762"/>
                    <a:pt x="35077" y="44498"/>
                  </a:cubicBezTo>
                  <a:cubicBezTo>
                    <a:pt x="42844" y="47201"/>
                    <a:pt x="51089" y="48578"/>
                    <a:pt x="59326" y="48578"/>
                  </a:cubicBezTo>
                  <a:cubicBezTo>
                    <a:pt x="65627" y="48578"/>
                    <a:pt x="71923" y="47773"/>
                    <a:pt x="77996" y="46139"/>
                  </a:cubicBezTo>
                  <a:cubicBezTo>
                    <a:pt x="82008" y="45075"/>
                    <a:pt x="85990" y="43647"/>
                    <a:pt x="89212" y="41063"/>
                  </a:cubicBezTo>
                  <a:cubicBezTo>
                    <a:pt x="92434" y="38479"/>
                    <a:pt x="94835" y="34619"/>
                    <a:pt x="94835" y="30485"/>
                  </a:cubicBezTo>
                  <a:cubicBezTo>
                    <a:pt x="94805" y="28388"/>
                    <a:pt x="94227" y="26412"/>
                    <a:pt x="93255" y="24588"/>
                  </a:cubicBezTo>
                  <a:cubicBezTo>
                    <a:pt x="92252" y="22765"/>
                    <a:pt x="90853" y="21123"/>
                    <a:pt x="89303" y="19756"/>
                  </a:cubicBezTo>
                  <a:cubicBezTo>
                    <a:pt x="86142" y="17050"/>
                    <a:pt x="82312" y="15318"/>
                    <a:pt x="78513" y="13646"/>
                  </a:cubicBezTo>
                  <a:cubicBezTo>
                    <a:pt x="71218" y="10455"/>
                    <a:pt x="63771" y="7293"/>
                    <a:pt x="57540" y="2339"/>
                  </a:cubicBezTo>
                  <a:cubicBezTo>
                    <a:pt x="56139" y="1244"/>
                    <a:pt x="54526" y="0"/>
                    <a:pt x="528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8"/>
            <p:cNvSpPr/>
            <p:nvPr/>
          </p:nvSpPr>
          <p:spPr>
            <a:xfrm>
              <a:off x="3217100" y="1974738"/>
              <a:ext cx="1731050" cy="886550"/>
            </a:xfrm>
            <a:custGeom>
              <a:avLst/>
              <a:gdLst/>
              <a:ahLst/>
              <a:cxnLst/>
              <a:rect l="l" t="t" r="r" b="b"/>
              <a:pathLst>
                <a:path w="69242" h="35462" extrusionOk="0">
                  <a:moveTo>
                    <a:pt x="38491" y="1"/>
                  </a:moveTo>
                  <a:cubicBezTo>
                    <a:pt x="38265" y="1"/>
                    <a:pt x="38039" y="33"/>
                    <a:pt x="37813" y="104"/>
                  </a:cubicBezTo>
                  <a:cubicBezTo>
                    <a:pt x="36992" y="347"/>
                    <a:pt x="36445" y="1015"/>
                    <a:pt x="35867" y="1623"/>
                  </a:cubicBezTo>
                  <a:cubicBezTo>
                    <a:pt x="28674" y="9333"/>
                    <a:pt x="18013" y="13187"/>
                    <a:pt x="7459" y="13187"/>
                  </a:cubicBezTo>
                  <a:cubicBezTo>
                    <a:pt x="6195" y="13187"/>
                    <a:pt x="4933" y="13132"/>
                    <a:pt x="3678" y="13022"/>
                  </a:cubicBezTo>
                  <a:cubicBezTo>
                    <a:pt x="3409" y="13002"/>
                    <a:pt x="3002" y="12965"/>
                    <a:pt x="2561" y="12965"/>
                  </a:cubicBezTo>
                  <a:cubicBezTo>
                    <a:pt x="1661" y="12965"/>
                    <a:pt x="621" y="13117"/>
                    <a:pt x="335" y="13873"/>
                  </a:cubicBezTo>
                  <a:cubicBezTo>
                    <a:pt x="1" y="14815"/>
                    <a:pt x="2189" y="16669"/>
                    <a:pt x="2797" y="17368"/>
                  </a:cubicBezTo>
                  <a:cubicBezTo>
                    <a:pt x="4864" y="19648"/>
                    <a:pt x="7144" y="21715"/>
                    <a:pt x="9545" y="23630"/>
                  </a:cubicBezTo>
                  <a:cubicBezTo>
                    <a:pt x="14347" y="27429"/>
                    <a:pt x="19788" y="30469"/>
                    <a:pt x="25594" y="32475"/>
                  </a:cubicBezTo>
                  <a:cubicBezTo>
                    <a:pt x="31281" y="34457"/>
                    <a:pt x="37300" y="35461"/>
                    <a:pt x="43319" y="35461"/>
                  </a:cubicBezTo>
                  <a:cubicBezTo>
                    <a:pt x="47916" y="35461"/>
                    <a:pt x="52513" y="34875"/>
                    <a:pt x="56962" y="33691"/>
                  </a:cubicBezTo>
                  <a:cubicBezTo>
                    <a:pt x="59880" y="32931"/>
                    <a:pt x="62768" y="31867"/>
                    <a:pt x="65108" y="29982"/>
                  </a:cubicBezTo>
                  <a:cubicBezTo>
                    <a:pt x="67479" y="28067"/>
                    <a:pt x="69242" y="25271"/>
                    <a:pt x="69242" y="22262"/>
                  </a:cubicBezTo>
                  <a:cubicBezTo>
                    <a:pt x="69151" y="20742"/>
                    <a:pt x="68725" y="19283"/>
                    <a:pt x="68026" y="17976"/>
                  </a:cubicBezTo>
                  <a:cubicBezTo>
                    <a:pt x="67297" y="16639"/>
                    <a:pt x="66263" y="15423"/>
                    <a:pt x="65108" y="14420"/>
                  </a:cubicBezTo>
                  <a:cubicBezTo>
                    <a:pt x="62828" y="12444"/>
                    <a:pt x="60032" y="11198"/>
                    <a:pt x="57266" y="9982"/>
                  </a:cubicBezTo>
                  <a:cubicBezTo>
                    <a:pt x="51947" y="7642"/>
                    <a:pt x="46506" y="5362"/>
                    <a:pt x="41947" y="1745"/>
                  </a:cubicBezTo>
                  <a:cubicBezTo>
                    <a:pt x="40919" y="949"/>
                    <a:pt x="39719" y="1"/>
                    <a:pt x="384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8"/>
            <p:cNvSpPr/>
            <p:nvPr/>
          </p:nvSpPr>
          <p:spPr>
            <a:xfrm>
              <a:off x="3529425" y="2201913"/>
              <a:ext cx="1105650" cy="567000"/>
            </a:xfrm>
            <a:custGeom>
              <a:avLst/>
              <a:gdLst/>
              <a:ahLst/>
              <a:cxnLst/>
              <a:rect l="l" t="t" r="r" b="b"/>
              <a:pathLst>
                <a:path w="44226" h="22680" extrusionOk="0">
                  <a:moveTo>
                    <a:pt x="24648" y="1"/>
                  </a:moveTo>
                  <a:cubicBezTo>
                    <a:pt x="24488" y="1"/>
                    <a:pt x="24327" y="24"/>
                    <a:pt x="24165" y="74"/>
                  </a:cubicBezTo>
                  <a:cubicBezTo>
                    <a:pt x="23678" y="226"/>
                    <a:pt x="23314" y="622"/>
                    <a:pt x="22919" y="1017"/>
                  </a:cubicBezTo>
                  <a:cubicBezTo>
                    <a:pt x="18316" y="5946"/>
                    <a:pt x="11468" y="8411"/>
                    <a:pt x="4714" y="8411"/>
                  </a:cubicBezTo>
                  <a:cubicBezTo>
                    <a:pt x="3931" y="8411"/>
                    <a:pt x="3148" y="8378"/>
                    <a:pt x="2371" y="8312"/>
                  </a:cubicBezTo>
                  <a:cubicBezTo>
                    <a:pt x="2198" y="8302"/>
                    <a:pt x="1949" y="8283"/>
                    <a:pt x="1681" y="8283"/>
                  </a:cubicBezTo>
                  <a:cubicBezTo>
                    <a:pt x="1101" y="8283"/>
                    <a:pt x="430" y="8371"/>
                    <a:pt x="243" y="8828"/>
                  </a:cubicBezTo>
                  <a:cubicBezTo>
                    <a:pt x="0" y="9436"/>
                    <a:pt x="1429" y="10652"/>
                    <a:pt x="1794" y="11078"/>
                  </a:cubicBezTo>
                  <a:cubicBezTo>
                    <a:pt x="3131" y="12537"/>
                    <a:pt x="4560" y="13874"/>
                    <a:pt x="6079" y="15120"/>
                  </a:cubicBezTo>
                  <a:cubicBezTo>
                    <a:pt x="9180" y="17521"/>
                    <a:pt x="12614" y="19467"/>
                    <a:pt x="16353" y="20774"/>
                  </a:cubicBezTo>
                  <a:cubicBezTo>
                    <a:pt x="20003" y="22037"/>
                    <a:pt x="23869" y="22679"/>
                    <a:pt x="27728" y="22679"/>
                  </a:cubicBezTo>
                  <a:cubicBezTo>
                    <a:pt x="30650" y="22679"/>
                    <a:pt x="33568" y="22311"/>
                    <a:pt x="36384" y="21564"/>
                  </a:cubicBezTo>
                  <a:cubicBezTo>
                    <a:pt x="38238" y="21078"/>
                    <a:pt x="40092" y="20379"/>
                    <a:pt x="41581" y="19163"/>
                  </a:cubicBezTo>
                  <a:cubicBezTo>
                    <a:pt x="43101" y="17947"/>
                    <a:pt x="44196" y="16184"/>
                    <a:pt x="44196" y="14239"/>
                  </a:cubicBezTo>
                  <a:cubicBezTo>
                    <a:pt x="44226" y="13236"/>
                    <a:pt x="43922" y="12293"/>
                    <a:pt x="43466" y="11442"/>
                  </a:cubicBezTo>
                  <a:cubicBezTo>
                    <a:pt x="43010" y="10622"/>
                    <a:pt x="42372" y="9831"/>
                    <a:pt x="41612" y="9223"/>
                  </a:cubicBezTo>
                  <a:cubicBezTo>
                    <a:pt x="40122" y="7977"/>
                    <a:pt x="38360" y="7157"/>
                    <a:pt x="36597" y="6366"/>
                  </a:cubicBezTo>
                  <a:cubicBezTo>
                    <a:pt x="33192" y="4877"/>
                    <a:pt x="29727" y="3418"/>
                    <a:pt x="26840" y="1077"/>
                  </a:cubicBezTo>
                  <a:cubicBezTo>
                    <a:pt x="26206" y="571"/>
                    <a:pt x="25446" y="1"/>
                    <a:pt x="24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5" name="Google Shape;695;p18"/>
          <p:cNvGrpSpPr/>
          <p:nvPr/>
        </p:nvGrpSpPr>
        <p:grpSpPr>
          <a:xfrm>
            <a:off x="7035639" y="-1888915"/>
            <a:ext cx="4939721" cy="3795218"/>
            <a:chOff x="4203864" y="-703715"/>
            <a:chExt cx="4939721" cy="3795218"/>
          </a:xfrm>
        </p:grpSpPr>
        <p:sp>
          <p:nvSpPr>
            <p:cNvPr id="696" name="Google Shape;696;p18"/>
            <p:cNvSpPr/>
            <p:nvPr/>
          </p:nvSpPr>
          <p:spPr>
            <a:xfrm>
              <a:off x="4203864" y="-703715"/>
              <a:ext cx="4939721" cy="3795218"/>
            </a:xfrm>
            <a:custGeom>
              <a:avLst/>
              <a:gdLst/>
              <a:ahLst/>
              <a:cxnLst/>
              <a:rect l="l" t="t" r="r" b="b"/>
              <a:pathLst>
                <a:path w="215051" h="165225" extrusionOk="0">
                  <a:moveTo>
                    <a:pt x="79255" y="0"/>
                  </a:moveTo>
                  <a:cubicBezTo>
                    <a:pt x="65427" y="0"/>
                    <a:pt x="51716" y="2014"/>
                    <a:pt x="39120" y="7542"/>
                  </a:cubicBezTo>
                  <a:cubicBezTo>
                    <a:pt x="24591" y="13925"/>
                    <a:pt x="11824" y="25628"/>
                    <a:pt x="5837" y="40491"/>
                  </a:cubicBezTo>
                  <a:cubicBezTo>
                    <a:pt x="456" y="53774"/>
                    <a:pt x="1" y="72437"/>
                    <a:pt x="9332" y="84200"/>
                  </a:cubicBezTo>
                  <a:cubicBezTo>
                    <a:pt x="10396" y="85537"/>
                    <a:pt x="11551" y="86784"/>
                    <a:pt x="12858" y="87878"/>
                  </a:cubicBezTo>
                  <a:cubicBezTo>
                    <a:pt x="25685" y="98911"/>
                    <a:pt x="45837" y="95173"/>
                    <a:pt x="60579" y="103501"/>
                  </a:cubicBezTo>
                  <a:cubicBezTo>
                    <a:pt x="76993" y="112772"/>
                    <a:pt x="82130" y="133897"/>
                    <a:pt x="94987" y="147696"/>
                  </a:cubicBezTo>
                  <a:cubicBezTo>
                    <a:pt x="103467" y="156785"/>
                    <a:pt x="115291" y="162469"/>
                    <a:pt x="127571" y="164414"/>
                  </a:cubicBezTo>
                  <a:cubicBezTo>
                    <a:pt x="131034" y="164964"/>
                    <a:pt x="134533" y="165225"/>
                    <a:pt x="138036" y="165225"/>
                  </a:cubicBezTo>
                  <a:cubicBezTo>
                    <a:pt x="146926" y="165225"/>
                    <a:pt x="155843" y="163545"/>
                    <a:pt x="164259" y="160645"/>
                  </a:cubicBezTo>
                  <a:cubicBezTo>
                    <a:pt x="177420" y="156146"/>
                    <a:pt x="189731" y="148426"/>
                    <a:pt x="198302" y="137483"/>
                  </a:cubicBezTo>
                  <a:cubicBezTo>
                    <a:pt x="212254" y="119732"/>
                    <a:pt x="215050" y="94626"/>
                    <a:pt x="207968" y="73227"/>
                  </a:cubicBezTo>
                  <a:cubicBezTo>
                    <a:pt x="206448" y="68455"/>
                    <a:pt x="204412" y="63896"/>
                    <a:pt x="202041" y="59549"/>
                  </a:cubicBezTo>
                  <a:cubicBezTo>
                    <a:pt x="193621" y="44199"/>
                    <a:pt x="180521" y="31433"/>
                    <a:pt x="165475" y="22284"/>
                  </a:cubicBezTo>
                  <a:cubicBezTo>
                    <a:pt x="146204" y="10521"/>
                    <a:pt x="123954" y="4381"/>
                    <a:pt x="101583" y="1524"/>
                  </a:cubicBezTo>
                  <a:cubicBezTo>
                    <a:pt x="94211" y="587"/>
                    <a:pt x="86716" y="0"/>
                    <a:pt x="79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8"/>
            <p:cNvSpPr/>
            <p:nvPr/>
          </p:nvSpPr>
          <p:spPr>
            <a:xfrm>
              <a:off x="4356063" y="-567066"/>
              <a:ext cx="4559200" cy="3503591"/>
            </a:xfrm>
            <a:custGeom>
              <a:avLst/>
              <a:gdLst/>
              <a:ahLst/>
              <a:cxnLst/>
              <a:rect l="l" t="t" r="r" b="b"/>
              <a:pathLst>
                <a:path w="198485" h="152529" extrusionOk="0">
                  <a:moveTo>
                    <a:pt x="73008" y="0"/>
                  </a:moveTo>
                  <a:cubicBezTo>
                    <a:pt x="60283" y="0"/>
                    <a:pt x="47650" y="1873"/>
                    <a:pt x="36050" y="6973"/>
                  </a:cubicBezTo>
                  <a:cubicBezTo>
                    <a:pt x="22676" y="12870"/>
                    <a:pt x="10852" y="23691"/>
                    <a:pt x="5350" y="37369"/>
                  </a:cubicBezTo>
                  <a:cubicBezTo>
                    <a:pt x="426" y="49649"/>
                    <a:pt x="1" y="66913"/>
                    <a:pt x="8572" y="77734"/>
                  </a:cubicBezTo>
                  <a:cubicBezTo>
                    <a:pt x="9575" y="78980"/>
                    <a:pt x="10670" y="80135"/>
                    <a:pt x="11855" y="81139"/>
                  </a:cubicBezTo>
                  <a:cubicBezTo>
                    <a:pt x="23709" y="91321"/>
                    <a:pt x="42312" y="87856"/>
                    <a:pt x="55898" y="95546"/>
                  </a:cubicBezTo>
                  <a:cubicBezTo>
                    <a:pt x="71036" y="104087"/>
                    <a:pt x="75808" y="123632"/>
                    <a:pt x="87662" y="136337"/>
                  </a:cubicBezTo>
                  <a:cubicBezTo>
                    <a:pt x="95474" y="144756"/>
                    <a:pt x="106386" y="149985"/>
                    <a:pt x="117693" y="151778"/>
                  </a:cubicBezTo>
                  <a:cubicBezTo>
                    <a:pt x="120908" y="152286"/>
                    <a:pt x="124154" y="152528"/>
                    <a:pt x="127403" y="152528"/>
                  </a:cubicBezTo>
                  <a:cubicBezTo>
                    <a:pt x="135611" y="152528"/>
                    <a:pt x="143832" y="150983"/>
                    <a:pt x="151584" y="148282"/>
                  </a:cubicBezTo>
                  <a:cubicBezTo>
                    <a:pt x="163742" y="144118"/>
                    <a:pt x="175080" y="137006"/>
                    <a:pt x="183013" y="126884"/>
                  </a:cubicBezTo>
                  <a:cubicBezTo>
                    <a:pt x="195901" y="110531"/>
                    <a:pt x="198485" y="87339"/>
                    <a:pt x="191919" y="67582"/>
                  </a:cubicBezTo>
                  <a:cubicBezTo>
                    <a:pt x="190460" y="63205"/>
                    <a:pt x="188606" y="59041"/>
                    <a:pt x="186387" y="55059"/>
                  </a:cubicBezTo>
                  <a:cubicBezTo>
                    <a:pt x="178636" y="40864"/>
                    <a:pt x="166569" y="29071"/>
                    <a:pt x="152709" y="20591"/>
                  </a:cubicBezTo>
                  <a:cubicBezTo>
                    <a:pt x="134927" y="9739"/>
                    <a:pt x="114349" y="4086"/>
                    <a:pt x="93680" y="1441"/>
                  </a:cubicBezTo>
                  <a:cubicBezTo>
                    <a:pt x="86863" y="553"/>
                    <a:pt x="79922" y="0"/>
                    <a:pt x="73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8"/>
            <p:cNvSpPr/>
            <p:nvPr/>
          </p:nvSpPr>
          <p:spPr>
            <a:xfrm>
              <a:off x="4625570" y="-455776"/>
              <a:ext cx="4041847" cy="3106670"/>
            </a:xfrm>
            <a:custGeom>
              <a:avLst/>
              <a:gdLst/>
              <a:ahLst/>
              <a:cxnLst/>
              <a:rect l="l" t="t" r="r" b="b"/>
              <a:pathLst>
                <a:path w="175962" h="135249" extrusionOk="0">
                  <a:moveTo>
                    <a:pt x="64859" y="1"/>
                  </a:moveTo>
                  <a:cubicBezTo>
                    <a:pt x="53546" y="1"/>
                    <a:pt x="42315" y="1649"/>
                    <a:pt x="32007" y="6171"/>
                  </a:cubicBezTo>
                  <a:cubicBezTo>
                    <a:pt x="20153" y="11369"/>
                    <a:pt x="9666" y="20974"/>
                    <a:pt x="4742" y="33132"/>
                  </a:cubicBezTo>
                  <a:cubicBezTo>
                    <a:pt x="335" y="44013"/>
                    <a:pt x="1" y="59333"/>
                    <a:pt x="7599" y="68938"/>
                  </a:cubicBezTo>
                  <a:cubicBezTo>
                    <a:pt x="8481" y="70032"/>
                    <a:pt x="9423" y="71066"/>
                    <a:pt x="10487" y="71977"/>
                  </a:cubicBezTo>
                  <a:cubicBezTo>
                    <a:pt x="20974" y="80974"/>
                    <a:pt x="37509" y="77935"/>
                    <a:pt x="49546" y="84744"/>
                  </a:cubicBezTo>
                  <a:cubicBezTo>
                    <a:pt x="63011" y="92342"/>
                    <a:pt x="67175" y="109637"/>
                    <a:pt x="77692" y="120914"/>
                  </a:cubicBezTo>
                  <a:cubicBezTo>
                    <a:pt x="84622" y="128361"/>
                    <a:pt x="94318" y="132981"/>
                    <a:pt x="104349" y="134592"/>
                  </a:cubicBezTo>
                  <a:cubicBezTo>
                    <a:pt x="107173" y="135037"/>
                    <a:pt x="110026" y="135249"/>
                    <a:pt x="112881" y="135249"/>
                  </a:cubicBezTo>
                  <a:cubicBezTo>
                    <a:pt x="120170" y="135249"/>
                    <a:pt x="127479" y="133872"/>
                    <a:pt x="134380" y="131492"/>
                  </a:cubicBezTo>
                  <a:cubicBezTo>
                    <a:pt x="145140" y="127784"/>
                    <a:pt x="155201" y="121522"/>
                    <a:pt x="162253" y="112555"/>
                  </a:cubicBezTo>
                  <a:cubicBezTo>
                    <a:pt x="173651" y="98026"/>
                    <a:pt x="175961" y="77479"/>
                    <a:pt x="170156" y="59971"/>
                  </a:cubicBezTo>
                  <a:cubicBezTo>
                    <a:pt x="168879" y="56050"/>
                    <a:pt x="167268" y="52342"/>
                    <a:pt x="165292" y="48786"/>
                  </a:cubicBezTo>
                  <a:cubicBezTo>
                    <a:pt x="158393" y="36263"/>
                    <a:pt x="147663" y="25776"/>
                    <a:pt x="135383" y="18299"/>
                  </a:cubicBezTo>
                  <a:cubicBezTo>
                    <a:pt x="119608" y="8633"/>
                    <a:pt x="101401" y="3618"/>
                    <a:pt x="83102" y="1247"/>
                  </a:cubicBezTo>
                  <a:cubicBezTo>
                    <a:pt x="77085" y="480"/>
                    <a:pt x="70960" y="1"/>
                    <a:pt x="64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>
              <a:off x="4873440" y="-245785"/>
              <a:ext cx="3347119" cy="2571285"/>
            </a:xfrm>
            <a:custGeom>
              <a:avLst/>
              <a:gdLst/>
              <a:ahLst/>
              <a:cxnLst/>
              <a:rect l="l" t="t" r="r" b="b"/>
              <a:pathLst>
                <a:path w="145717" h="111941" extrusionOk="0">
                  <a:moveTo>
                    <a:pt x="53668" y="0"/>
                  </a:moveTo>
                  <a:cubicBezTo>
                    <a:pt x="44308" y="0"/>
                    <a:pt x="35014" y="1367"/>
                    <a:pt x="26475" y="5114"/>
                  </a:cubicBezTo>
                  <a:cubicBezTo>
                    <a:pt x="16657" y="9430"/>
                    <a:pt x="7994" y="17394"/>
                    <a:pt x="3951" y="27425"/>
                  </a:cubicBezTo>
                  <a:cubicBezTo>
                    <a:pt x="304" y="36422"/>
                    <a:pt x="0" y="49066"/>
                    <a:pt x="6292" y="57060"/>
                  </a:cubicBezTo>
                  <a:cubicBezTo>
                    <a:pt x="7021" y="57972"/>
                    <a:pt x="7812" y="58793"/>
                    <a:pt x="8693" y="59553"/>
                  </a:cubicBezTo>
                  <a:cubicBezTo>
                    <a:pt x="17386" y="67000"/>
                    <a:pt x="31034" y="64507"/>
                    <a:pt x="41034" y="70130"/>
                  </a:cubicBezTo>
                  <a:cubicBezTo>
                    <a:pt x="52159" y="76392"/>
                    <a:pt x="55624" y="90708"/>
                    <a:pt x="64317" y="100070"/>
                  </a:cubicBezTo>
                  <a:cubicBezTo>
                    <a:pt x="70062" y="106210"/>
                    <a:pt x="78087" y="110070"/>
                    <a:pt x="86385" y="111377"/>
                  </a:cubicBezTo>
                  <a:cubicBezTo>
                    <a:pt x="88764" y="111759"/>
                    <a:pt x="91166" y="111940"/>
                    <a:pt x="93569" y="111940"/>
                  </a:cubicBezTo>
                  <a:cubicBezTo>
                    <a:pt x="99576" y="111940"/>
                    <a:pt x="105590" y="110808"/>
                    <a:pt x="111279" y="108854"/>
                  </a:cubicBezTo>
                  <a:cubicBezTo>
                    <a:pt x="120215" y="105754"/>
                    <a:pt x="128543" y="100556"/>
                    <a:pt x="134349" y="93140"/>
                  </a:cubicBezTo>
                  <a:cubicBezTo>
                    <a:pt x="143802" y="81134"/>
                    <a:pt x="145717" y="64112"/>
                    <a:pt x="140884" y="49613"/>
                  </a:cubicBezTo>
                  <a:cubicBezTo>
                    <a:pt x="139851" y="46422"/>
                    <a:pt x="138483" y="43352"/>
                    <a:pt x="136902" y="40373"/>
                  </a:cubicBezTo>
                  <a:cubicBezTo>
                    <a:pt x="131188" y="29978"/>
                    <a:pt x="122312" y="21285"/>
                    <a:pt x="112130" y="15114"/>
                  </a:cubicBezTo>
                  <a:cubicBezTo>
                    <a:pt x="99060" y="7151"/>
                    <a:pt x="83953" y="2986"/>
                    <a:pt x="68816" y="1041"/>
                  </a:cubicBezTo>
                  <a:cubicBezTo>
                    <a:pt x="63820" y="401"/>
                    <a:pt x="58734" y="0"/>
                    <a:pt x="5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>
              <a:off x="5112213" y="-63012"/>
              <a:ext cx="2754379" cy="2115537"/>
            </a:xfrm>
            <a:custGeom>
              <a:avLst/>
              <a:gdLst/>
              <a:ahLst/>
              <a:cxnLst/>
              <a:rect l="l" t="t" r="r" b="b"/>
              <a:pathLst>
                <a:path w="119912" h="92100" extrusionOk="0">
                  <a:moveTo>
                    <a:pt x="44138" y="1"/>
                  </a:moveTo>
                  <a:cubicBezTo>
                    <a:pt x="36438" y="1"/>
                    <a:pt x="28796" y="1132"/>
                    <a:pt x="21794" y="4209"/>
                  </a:cubicBezTo>
                  <a:cubicBezTo>
                    <a:pt x="13678" y="7765"/>
                    <a:pt x="6596" y="14331"/>
                    <a:pt x="3253" y="22568"/>
                  </a:cubicBezTo>
                  <a:cubicBezTo>
                    <a:pt x="244" y="29984"/>
                    <a:pt x="0" y="40410"/>
                    <a:pt x="5198" y="46915"/>
                  </a:cubicBezTo>
                  <a:cubicBezTo>
                    <a:pt x="5806" y="47675"/>
                    <a:pt x="6444" y="48374"/>
                    <a:pt x="7143" y="48982"/>
                  </a:cubicBezTo>
                  <a:cubicBezTo>
                    <a:pt x="14317" y="55122"/>
                    <a:pt x="25533" y="53055"/>
                    <a:pt x="33740" y="57675"/>
                  </a:cubicBezTo>
                  <a:cubicBezTo>
                    <a:pt x="42919" y="62842"/>
                    <a:pt x="45776" y="74635"/>
                    <a:pt x="52950" y="82356"/>
                  </a:cubicBezTo>
                  <a:cubicBezTo>
                    <a:pt x="57661" y="87402"/>
                    <a:pt x="64257" y="90593"/>
                    <a:pt x="71096" y="91657"/>
                  </a:cubicBezTo>
                  <a:cubicBezTo>
                    <a:pt x="73025" y="91957"/>
                    <a:pt x="74974" y="92100"/>
                    <a:pt x="76924" y="92100"/>
                  </a:cubicBezTo>
                  <a:cubicBezTo>
                    <a:pt x="81889" y="92100"/>
                    <a:pt x="86869" y="91175"/>
                    <a:pt x="91583" y="89560"/>
                  </a:cubicBezTo>
                  <a:cubicBezTo>
                    <a:pt x="98908" y="87006"/>
                    <a:pt x="105747" y="82721"/>
                    <a:pt x="110580" y="76642"/>
                  </a:cubicBezTo>
                  <a:cubicBezTo>
                    <a:pt x="118361" y="66763"/>
                    <a:pt x="119911" y="52751"/>
                    <a:pt x="115930" y="40805"/>
                  </a:cubicBezTo>
                  <a:cubicBezTo>
                    <a:pt x="115018" y="38222"/>
                    <a:pt x="113923" y="35699"/>
                    <a:pt x="112586" y="33267"/>
                  </a:cubicBezTo>
                  <a:cubicBezTo>
                    <a:pt x="107935" y="24696"/>
                    <a:pt x="100580" y="17553"/>
                    <a:pt x="92221" y="12477"/>
                  </a:cubicBezTo>
                  <a:cubicBezTo>
                    <a:pt x="81491" y="5941"/>
                    <a:pt x="69090" y="2507"/>
                    <a:pt x="56597" y="865"/>
                  </a:cubicBezTo>
                  <a:cubicBezTo>
                    <a:pt x="52488" y="332"/>
                    <a:pt x="48305" y="1"/>
                    <a:pt x="441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8"/>
            <p:cNvSpPr/>
            <p:nvPr/>
          </p:nvSpPr>
          <p:spPr>
            <a:xfrm>
              <a:off x="5300015" y="147875"/>
              <a:ext cx="2260776" cy="1737703"/>
            </a:xfrm>
            <a:custGeom>
              <a:avLst/>
              <a:gdLst/>
              <a:ahLst/>
              <a:cxnLst/>
              <a:rect l="l" t="t" r="r" b="b"/>
              <a:pathLst>
                <a:path w="98423" h="75651" extrusionOk="0">
                  <a:moveTo>
                    <a:pt x="36221" y="0"/>
                  </a:moveTo>
                  <a:cubicBezTo>
                    <a:pt x="29905" y="0"/>
                    <a:pt x="23636" y="926"/>
                    <a:pt x="17904" y="3448"/>
                  </a:cubicBezTo>
                  <a:cubicBezTo>
                    <a:pt x="11247" y="6365"/>
                    <a:pt x="5411" y="11715"/>
                    <a:pt x="2676" y="18524"/>
                  </a:cubicBezTo>
                  <a:cubicBezTo>
                    <a:pt x="183" y="24603"/>
                    <a:pt x="1" y="33144"/>
                    <a:pt x="4256" y="38554"/>
                  </a:cubicBezTo>
                  <a:cubicBezTo>
                    <a:pt x="4743" y="39162"/>
                    <a:pt x="5290" y="39740"/>
                    <a:pt x="5898" y="40257"/>
                  </a:cubicBezTo>
                  <a:cubicBezTo>
                    <a:pt x="11794" y="45302"/>
                    <a:pt x="20974" y="43600"/>
                    <a:pt x="27752" y="47400"/>
                  </a:cubicBezTo>
                  <a:cubicBezTo>
                    <a:pt x="35260" y="51655"/>
                    <a:pt x="37631" y="61321"/>
                    <a:pt x="43467" y="67643"/>
                  </a:cubicBezTo>
                  <a:cubicBezTo>
                    <a:pt x="47357" y="71838"/>
                    <a:pt x="52737" y="74421"/>
                    <a:pt x="58361" y="75303"/>
                  </a:cubicBezTo>
                  <a:cubicBezTo>
                    <a:pt x="59919" y="75539"/>
                    <a:pt x="61494" y="75651"/>
                    <a:pt x="63071" y="75651"/>
                  </a:cubicBezTo>
                  <a:cubicBezTo>
                    <a:pt x="67182" y="75651"/>
                    <a:pt x="71303" y="74888"/>
                    <a:pt x="75169" y="73570"/>
                  </a:cubicBezTo>
                  <a:cubicBezTo>
                    <a:pt x="81218" y="71503"/>
                    <a:pt x="86841" y="68008"/>
                    <a:pt x="90732" y="62992"/>
                  </a:cubicBezTo>
                  <a:cubicBezTo>
                    <a:pt x="97115" y="54846"/>
                    <a:pt x="98422" y="43387"/>
                    <a:pt x="95139" y="33570"/>
                  </a:cubicBezTo>
                  <a:cubicBezTo>
                    <a:pt x="94471" y="31320"/>
                    <a:pt x="93559" y="29253"/>
                    <a:pt x="92465" y="27278"/>
                  </a:cubicBezTo>
                  <a:cubicBezTo>
                    <a:pt x="88604" y="20226"/>
                    <a:pt x="82616" y="14390"/>
                    <a:pt x="75747" y="10195"/>
                  </a:cubicBezTo>
                  <a:cubicBezTo>
                    <a:pt x="66902" y="4815"/>
                    <a:pt x="56719" y="2049"/>
                    <a:pt x="46476" y="712"/>
                  </a:cubicBezTo>
                  <a:cubicBezTo>
                    <a:pt x="43096" y="273"/>
                    <a:pt x="39651" y="0"/>
                    <a:pt x="362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8"/>
            <p:cNvSpPr/>
            <p:nvPr/>
          </p:nvSpPr>
          <p:spPr>
            <a:xfrm>
              <a:off x="5673554" y="320633"/>
              <a:ext cx="1632386" cy="1254782"/>
            </a:xfrm>
            <a:custGeom>
              <a:avLst/>
              <a:gdLst/>
              <a:ahLst/>
              <a:cxnLst/>
              <a:rect l="l" t="t" r="r" b="b"/>
              <a:pathLst>
                <a:path w="71066" h="54627" extrusionOk="0">
                  <a:moveTo>
                    <a:pt x="26224" y="0"/>
                  </a:moveTo>
                  <a:cubicBezTo>
                    <a:pt x="21657" y="0"/>
                    <a:pt x="17126" y="675"/>
                    <a:pt x="12979" y="2492"/>
                  </a:cubicBezTo>
                  <a:cubicBezTo>
                    <a:pt x="8177" y="4589"/>
                    <a:pt x="3952" y="8510"/>
                    <a:pt x="1946" y="13404"/>
                  </a:cubicBezTo>
                  <a:cubicBezTo>
                    <a:pt x="152" y="17811"/>
                    <a:pt x="0" y="23951"/>
                    <a:pt x="3101" y="27842"/>
                  </a:cubicBezTo>
                  <a:cubicBezTo>
                    <a:pt x="3435" y="28298"/>
                    <a:pt x="3861" y="28663"/>
                    <a:pt x="4256" y="29058"/>
                  </a:cubicBezTo>
                  <a:cubicBezTo>
                    <a:pt x="8511" y="32705"/>
                    <a:pt x="15168" y="31489"/>
                    <a:pt x="20031" y="34225"/>
                  </a:cubicBezTo>
                  <a:cubicBezTo>
                    <a:pt x="25472" y="37295"/>
                    <a:pt x="27174" y="44286"/>
                    <a:pt x="31399" y="48845"/>
                  </a:cubicBezTo>
                  <a:cubicBezTo>
                    <a:pt x="34196" y="51854"/>
                    <a:pt x="38117" y="53739"/>
                    <a:pt x="42159" y="54347"/>
                  </a:cubicBezTo>
                  <a:cubicBezTo>
                    <a:pt x="43308" y="54537"/>
                    <a:pt x="44468" y="54626"/>
                    <a:pt x="45630" y="54626"/>
                  </a:cubicBezTo>
                  <a:cubicBezTo>
                    <a:pt x="48558" y="54626"/>
                    <a:pt x="51493" y="54058"/>
                    <a:pt x="54257" y="53101"/>
                  </a:cubicBezTo>
                  <a:cubicBezTo>
                    <a:pt x="58634" y="51611"/>
                    <a:pt x="62676" y="49088"/>
                    <a:pt x="65503" y="45441"/>
                  </a:cubicBezTo>
                  <a:cubicBezTo>
                    <a:pt x="70123" y="39575"/>
                    <a:pt x="71066" y="31246"/>
                    <a:pt x="68695" y="24194"/>
                  </a:cubicBezTo>
                  <a:cubicBezTo>
                    <a:pt x="68239" y="22675"/>
                    <a:pt x="67570" y="21185"/>
                    <a:pt x="66810" y="19757"/>
                  </a:cubicBezTo>
                  <a:cubicBezTo>
                    <a:pt x="64044" y="14650"/>
                    <a:pt x="59698" y="10425"/>
                    <a:pt x="54713" y="7386"/>
                  </a:cubicBezTo>
                  <a:cubicBezTo>
                    <a:pt x="48330" y="3525"/>
                    <a:pt x="41004" y="1459"/>
                    <a:pt x="33588" y="516"/>
                  </a:cubicBezTo>
                  <a:cubicBezTo>
                    <a:pt x="31160" y="197"/>
                    <a:pt x="28687" y="0"/>
                    <a:pt x="26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8"/>
            <p:cNvSpPr/>
            <p:nvPr/>
          </p:nvSpPr>
          <p:spPr>
            <a:xfrm>
              <a:off x="5997522" y="482824"/>
              <a:ext cx="1004708" cy="771470"/>
            </a:xfrm>
            <a:custGeom>
              <a:avLst/>
              <a:gdLst/>
              <a:ahLst/>
              <a:cxnLst/>
              <a:rect l="l" t="t" r="r" b="b"/>
              <a:pathLst>
                <a:path w="43740" h="33586" extrusionOk="0">
                  <a:moveTo>
                    <a:pt x="16143" y="1"/>
                  </a:moveTo>
                  <a:cubicBezTo>
                    <a:pt x="13320" y="1"/>
                    <a:pt x="10510" y="400"/>
                    <a:pt x="7933" y="1510"/>
                  </a:cubicBezTo>
                  <a:cubicBezTo>
                    <a:pt x="4985" y="2817"/>
                    <a:pt x="2401" y="5188"/>
                    <a:pt x="1186" y="8197"/>
                  </a:cubicBezTo>
                  <a:cubicBezTo>
                    <a:pt x="91" y="10902"/>
                    <a:pt x="0" y="14702"/>
                    <a:pt x="1915" y="17103"/>
                  </a:cubicBezTo>
                  <a:cubicBezTo>
                    <a:pt x="2128" y="17346"/>
                    <a:pt x="2371" y="17620"/>
                    <a:pt x="2614" y="17863"/>
                  </a:cubicBezTo>
                  <a:cubicBezTo>
                    <a:pt x="5228" y="20082"/>
                    <a:pt x="9362" y="19322"/>
                    <a:pt x="12310" y="21054"/>
                  </a:cubicBezTo>
                  <a:cubicBezTo>
                    <a:pt x="15654" y="22939"/>
                    <a:pt x="16687" y="27225"/>
                    <a:pt x="19301" y="30052"/>
                  </a:cubicBezTo>
                  <a:cubicBezTo>
                    <a:pt x="21004" y="31906"/>
                    <a:pt x="23435" y="33061"/>
                    <a:pt x="25897" y="33425"/>
                  </a:cubicBezTo>
                  <a:cubicBezTo>
                    <a:pt x="26596" y="33535"/>
                    <a:pt x="27299" y="33586"/>
                    <a:pt x="28001" y="33586"/>
                  </a:cubicBezTo>
                  <a:cubicBezTo>
                    <a:pt x="29837" y="33586"/>
                    <a:pt x="31669" y="33237"/>
                    <a:pt x="33405" y="32666"/>
                  </a:cubicBezTo>
                  <a:cubicBezTo>
                    <a:pt x="36049" y="31754"/>
                    <a:pt x="38572" y="30204"/>
                    <a:pt x="40305" y="27954"/>
                  </a:cubicBezTo>
                  <a:cubicBezTo>
                    <a:pt x="43162" y="24337"/>
                    <a:pt x="43740" y="19261"/>
                    <a:pt x="42281" y="14884"/>
                  </a:cubicBezTo>
                  <a:cubicBezTo>
                    <a:pt x="41977" y="13911"/>
                    <a:pt x="41551" y="13000"/>
                    <a:pt x="41065" y="12118"/>
                  </a:cubicBezTo>
                  <a:cubicBezTo>
                    <a:pt x="39363" y="8987"/>
                    <a:pt x="36718" y="6373"/>
                    <a:pt x="33618" y="4519"/>
                  </a:cubicBezTo>
                  <a:cubicBezTo>
                    <a:pt x="29727" y="2118"/>
                    <a:pt x="25198" y="872"/>
                    <a:pt x="20639" y="294"/>
                  </a:cubicBezTo>
                  <a:cubicBezTo>
                    <a:pt x="19158" y="115"/>
                    <a:pt x="17649" y="1"/>
                    <a:pt x="16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" name="Google Shape;704;p18"/>
          <p:cNvGrpSpPr/>
          <p:nvPr/>
        </p:nvGrpSpPr>
        <p:grpSpPr>
          <a:xfrm rot="10800000">
            <a:off x="-2668100" y="4424425"/>
            <a:ext cx="5778250" cy="2936775"/>
            <a:chOff x="-606675" y="3285525"/>
            <a:chExt cx="5778250" cy="2936775"/>
          </a:xfrm>
        </p:grpSpPr>
        <p:sp>
          <p:nvSpPr>
            <p:cNvPr id="705" name="Google Shape;705;p18"/>
            <p:cNvSpPr/>
            <p:nvPr/>
          </p:nvSpPr>
          <p:spPr>
            <a:xfrm>
              <a:off x="-606675" y="3285525"/>
              <a:ext cx="5778250" cy="2936775"/>
            </a:xfrm>
            <a:custGeom>
              <a:avLst/>
              <a:gdLst/>
              <a:ahLst/>
              <a:cxnLst/>
              <a:rect l="l" t="t" r="r" b="b"/>
              <a:pathLst>
                <a:path w="231130" h="117471" extrusionOk="0">
                  <a:moveTo>
                    <a:pt x="190951" y="0"/>
                  </a:moveTo>
                  <a:cubicBezTo>
                    <a:pt x="190676" y="0"/>
                    <a:pt x="190401" y="6"/>
                    <a:pt x="190125" y="18"/>
                  </a:cubicBezTo>
                  <a:cubicBezTo>
                    <a:pt x="182040" y="353"/>
                    <a:pt x="175110" y="5641"/>
                    <a:pt x="168635" y="10505"/>
                  </a:cubicBezTo>
                  <a:cubicBezTo>
                    <a:pt x="164684" y="13483"/>
                    <a:pt x="160641" y="16341"/>
                    <a:pt x="156508" y="19137"/>
                  </a:cubicBezTo>
                  <a:cubicBezTo>
                    <a:pt x="141918" y="28894"/>
                    <a:pt x="126173" y="37222"/>
                    <a:pt x="109242" y="41873"/>
                  </a:cubicBezTo>
                  <a:cubicBezTo>
                    <a:pt x="100914" y="44153"/>
                    <a:pt x="92373" y="45581"/>
                    <a:pt x="83740" y="45885"/>
                  </a:cubicBezTo>
                  <a:cubicBezTo>
                    <a:pt x="83239" y="45902"/>
                    <a:pt x="82739" y="45910"/>
                    <a:pt x="82241" y="45910"/>
                  </a:cubicBezTo>
                  <a:cubicBezTo>
                    <a:pt x="72871" y="45910"/>
                    <a:pt x="64115" y="43007"/>
                    <a:pt x="55168" y="40323"/>
                  </a:cubicBezTo>
                  <a:cubicBezTo>
                    <a:pt x="49116" y="38540"/>
                    <a:pt x="42678" y="37019"/>
                    <a:pt x="36401" y="37019"/>
                  </a:cubicBezTo>
                  <a:cubicBezTo>
                    <a:pt x="32402" y="37019"/>
                    <a:pt x="28469" y="37637"/>
                    <a:pt x="24742" y="39198"/>
                  </a:cubicBezTo>
                  <a:cubicBezTo>
                    <a:pt x="13648" y="43818"/>
                    <a:pt x="7325" y="55673"/>
                    <a:pt x="3891" y="67223"/>
                  </a:cubicBezTo>
                  <a:cubicBezTo>
                    <a:pt x="1398" y="75460"/>
                    <a:pt x="0" y="84731"/>
                    <a:pt x="3891" y="92451"/>
                  </a:cubicBezTo>
                  <a:cubicBezTo>
                    <a:pt x="6474" y="97618"/>
                    <a:pt x="11125" y="101448"/>
                    <a:pt x="16079" y="104457"/>
                  </a:cubicBezTo>
                  <a:cubicBezTo>
                    <a:pt x="28238" y="111783"/>
                    <a:pt x="42524" y="114792"/>
                    <a:pt x="56658" y="116251"/>
                  </a:cubicBezTo>
                  <a:cubicBezTo>
                    <a:pt x="64938" y="117106"/>
                    <a:pt x="73240" y="117471"/>
                    <a:pt x="81545" y="117471"/>
                  </a:cubicBezTo>
                  <a:cubicBezTo>
                    <a:pt x="97449" y="117471"/>
                    <a:pt x="113368" y="116133"/>
                    <a:pt x="129182" y="114336"/>
                  </a:cubicBezTo>
                  <a:cubicBezTo>
                    <a:pt x="151006" y="111874"/>
                    <a:pt x="172921" y="108500"/>
                    <a:pt x="193286" y="100354"/>
                  </a:cubicBezTo>
                  <a:cubicBezTo>
                    <a:pt x="205505" y="95491"/>
                    <a:pt x="217725" y="88287"/>
                    <a:pt x="223743" y="76585"/>
                  </a:cubicBezTo>
                  <a:cubicBezTo>
                    <a:pt x="224199" y="75673"/>
                    <a:pt x="224655" y="74731"/>
                    <a:pt x="225050" y="73758"/>
                  </a:cubicBezTo>
                  <a:cubicBezTo>
                    <a:pt x="231129" y="58864"/>
                    <a:pt x="226448" y="41295"/>
                    <a:pt x="219883" y="26310"/>
                  </a:cubicBezTo>
                  <a:cubicBezTo>
                    <a:pt x="217025" y="19836"/>
                    <a:pt x="213773" y="13423"/>
                    <a:pt x="208849" y="8377"/>
                  </a:cubicBezTo>
                  <a:cubicBezTo>
                    <a:pt x="204147" y="3529"/>
                    <a:pt x="197678" y="0"/>
                    <a:pt x="190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8"/>
            <p:cNvSpPr/>
            <p:nvPr/>
          </p:nvSpPr>
          <p:spPr>
            <a:xfrm>
              <a:off x="-223700" y="3562900"/>
              <a:ext cx="5005450" cy="2545475"/>
            </a:xfrm>
            <a:custGeom>
              <a:avLst/>
              <a:gdLst/>
              <a:ahLst/>
              <a:cxnLst/>
              <a:rect l="l" t="t" r="r" b="b"/>
              <a:pathLst>
                <a:path w="200218" h="101819" extrusionOk="0">
                  <a:moveTo>
                    <a:pt x="165432" y="1"/>
                  </a:moveTo>
                  <a:cubicBezTo>
                    <a:pt x="165184" y="1"/>
                    <a:pt x="164934" y="6"/>
                    <a:pt x="164684" y="18"/>
                  </a:cubicBezTo>
                  <a:cubicBezTo>
                    <a:pt x="157693" y="322"/>
                    <a:pt x="151705" y="4881"/>
                    <a:pt x="146082" y="9106"/>
                  </a:cubicBezTo>
                  <a:cubicBezTo>
                    <a:pt x="142617" y="11690"/>
                    <a:pt x="139122" y="14182"/>
                    <a:pt x="135565" y="16583"/>
                  </a:cubicBezTo>
                  <a:cubicBezTo>
                    <a:pt x="122951" y="25064"/>
                    <a:pt x="109334" y="32237"/>
                    <a:pt x="94622" y="36310"/>
                  </a:cubicBezTo>
                  <a:cubicBezTo>
                    <a:pt x="87449" y="38286"/>
                    <a:pt x="80002" y="39501"/>
                    <a:pt x="72555" y="39775"/>
                  </a:cubicBezTo>
                  <a:cubicBezTo>
                    <a:pt x="72140" y="39788"/>
                    <a:pt x="71726" y="39795"/>
                    <a:pt x="71314" y="39795"/>
                  </a:cubicBezTo>
                  <a:cubicBezTo>
                    <a:pt x="63156" y="39795"/>
                    <a:pt x="55566" y="37287"/>
                    <a:pt x="47783" y="34973"/>
                  </a:cubicBezTo>
                  <a:cubicBezTo>
                    <a:pt x="42545" y="33413"/>
                    <a:pt x="36956" y="32102"/>
                    <a:pt x="31515" y="32102"/>
                  </a:cubicBezTo>
                  <a:cubicBezTo>
                    <a:pt x="28050" y="32102"/>
                    <a:pt x="24646" y="32633"/>
                    <a:pt x="21429" y="33969"/>
                  </a:cubicBezTo>
                  <a:cubicBezTo>
                    <a:pt x="11764" y="38042"/>
                    <a:pt x="6323" y="48316"/>
                    <a:pt x="3344" y="58286"/>
                  </a:cubicBezTo>
                  <a:cubicBezTo>
                    <a:pt x="1156" y="65490"/>
                    <a:pt x="1" y="73484"/>
                    <a:pt x="3344" y="80201"/>
                  </a:cubicBezTo>
                  <a:cubicBezTo>
                    <a:pt x="5563" y="84639"/>
                    <a:pt x="9606" y="87982"/>
                    <a:pt x="13891" y="90566"/>
                  </a:cubicBezTo>
                  <a:cubicBezTo>
                    <a:pt x="24408" y="96888"/>
                    <a:pt x="36810" y="99533"/>
                    <a:pt x="49029" y="100779"/>
                  </a:cubicBezTo>
                  <a:cubicBezTo>
                    <a:pt x="56174" y="101507"/>
                    <a:pt x="63341" y="101819"/>
                    <a:pt x="70514" y="101819"/>
                  </a:cubicBezTo>
                  <a:cubicBezTo>
                    <a:pt x="84305" y="101819"/>
                    <a:pt x="98120" y="100667"/>
                    <a:pt x="111857" y="99107"/>
                  </a:cubicBezTo>
                  <a:cubicBezTo>
                    <a:pt x="130732" y="96980"/>
                    <a:pt x="149730" y="94001"/>
                    <a:pt x="167390" y="86979"/>
                  </a:cubicBezTo>
                  <a:cubicBezTo>
                    <a:pt x="177998" y="82754"/>
                    <a:pt x="188575" y="76523"/>
                    <a:pt x="193804" y="66402"/>
                  </a:cubicBezTo>
                  <a:cubicBezTo>
                    <a:pt x="194229" y="65611"/>
                    <a:pt x="194594" y="64791"/>
                    <a:pt x="194959" y="63970"/>
                  </a:cubicBezTo>
                  <a:cubicBezTo>
                    <a:pt x="200217" y="51052"/>
                    <a:pt x="196205" y="35824"/>
                    <a:pt x="190460" y="22814"/>
                  </a:cubicBezTo>
                  <a:cubicBezTo>
                    <a:pt x="187998" y="17222"/>
                    <a:pt x="185171" y="11690"/>
                    <a:pt x="180916" y="7282"/>
                  </a:cubicBezTo>
                  <a:cubicBezTo>
                    <a:pt x="176834" y="3054"/>
                    <a:pt x="171297" y="1"/>
                    <a:pt x="165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8"/>
            <p:cNvSpPr/>
            <p:nvPr/>
          </p:nvSpPr>
          <p:spPr>
            <a:xfrm>
              <a:off x="178275" y="3863175"/>
              <a:ext cx="4195400" cy="2131650"/>
            </a:xfrm>
            <a:custGeom>
              <a:avLst/>
              <a:gdLst/>
              <a:ahLst/>
              <a:cxnLst/>
              <a:rect l="l" t="t" r="r" b="b"/>
              <a:pathLst>
                <a:path w="167816" h="85266" extrusionOk="0">
                  <a:moveTo>
                    <a:pt x="138644" y="1"/>
                  </a:moveTo>
                  <a:cubicBezTo>
                    <a:pt x="138449" y="1"/>
                    <a:pt x="138254" y="5"/>
                    <a:pt x="138058" y="13"/>
                  </a:cubicBezTo>
                  <a:cubicBezTo>
                    <a:pt x="132161" y="286"/>
                    <a:pt x="127146" y="4116"/>
                    <a:pt x="122435" y="7642"/>
                  </a:cubicBezTo>
                  <a:cubicBezTo>
                    <a:pt x="119547" y="9831"/>
                    <a:pt x="116629" y="11898"/>
                    <a:pt x="113620" y="13934"/>
                  </a:cubicBezTo>
                  <a:cubicBezTo>
                    <a:pt x="103073" y="21016"/>
                    <a:pt x="91644" y="27065"/>
                    <a:pt x="79334" y="30439"/>
                  </a:cubicBezTo>
                  <a:cubicBezTo>
                    <a:pt x="73285" y="32080"/>
                    <a:pt x="67084" y="33114"/>
                    <a:pt x="60823" y="33326"/>
                  </a:cubicBezTo>
                  <a:cubicBezTo>
                    <a:pt x="60460" y="33339"/>
                    <a:pt x="60098" y="33345"/>
                    <a:pt x="59738" y="33345"/>
                  </a:cubicBezTo>
                  <a:cubicBezTo>
                    <a:pt x="52917" y="33345"/>
                    <a:pt x="46558" y="31220"/>
                    <a:pt x="40062" y="29314"/>
                  </a:cubicBezTo>
                  <a:cubicBezTo>
                    <a:pt x="35649" y="28011"/>
                    <a:pt x="30962" y="26901"/>
                    <a:pt x="26392" y="26901"/>
                  </a:cubicBezTo>
                  <a:cubicBezTo>
                    <a:pt x="23503" y="26901"/>
                    <a:pt x="20661" y="27345"/>
                    <a:pt x="17965" y="28463"/>
                  </a:cubicBezTo>
                  <a:cubicBezTo>
                    <a:pt x="9879" y="31867"/>
                    <a:pt x="5320" y="40439"/>
                    <a:pt x="2797" y="48828"/>
                  </a:cubicBezTo>
                  <a:cubicBezTo>
                    <a:pt x="1004" y="54846"/>
                    <a:pt x="1" y="61564"/>
                    <a:pt x="2797" y="67157"/>
                  </a:cubicBezTo>
                  <a:cubicBezTo>
                    <a:pt x="4651" y="70926"/>
                    <a:pt x="8056" y="73692"/>
                    <a:pt x="11642" y="75850"/>
                  </a:cubicBezTo>
                  <a:cubicBezTo>
                    <a:pt x="20457" y="81169"/>
                    <a:pt x="30852" y="83327"/>
                    <a:pt x="41096" y="84391"/>
                  </a:cubicBezTo>
                  <a:cubicBezTo>
                    <a:pt x="47076" y="85004"/>
                    <a:pt x="53078" y="85265"/>
                    <a:pt x="59085" y="85265"/>
                  </a:cubicBezTo>
                  <a:cubicBezTo>
                    <a:pt x="70665" y="85265"/>
                    <a:pt x="82264" y="84294"/>
                    <a:pt x="93772" y="82993"/>
                  </a:cubicBezTo>
                  <a:cubicBezTo>
                    <a:pt x="109608" y="81199"/>
                    <a:pt x="125535" y="78737"/>
                    <a:pt x="140307" y="72841"/>
                  </a:cubicBezTo>
                  <a:cubicBezTo>
                    <a:pt x="149153" y="69284"/>
                    <a:pt x="158059" y="64087"/>
                    <a:pt x="162405" y="55576"/>
                  </a:cubicBezTo>
                  <a:cubicBezTo>
                    <a:pt x="162770" y="54877"/>
                    <a:pt x="163104" y="54208"/>
                    <a:pt x="163378" y="53509"/>
                  </a:cubicBezTo>
                  <a:cubicBezTo>
                    <a:pt x="167816" y="42719"/>
                    <a:pt x="164442" y="29922"/>
                    <a:pt x="159669" y="19101"/>
                  </a:cubicBezTo>
                  <a:cubicBezTo>
                    <a:pt x="157603" y="14420"/>
                    <a:pt x="155232" y="9770"/>
                    <a:pt x="151675" y="6092"/>
                  </a:cubicBezTo>
                  <a:cubicBezTo>
                    <a:pt x="148225" y="2554"/>
                    <a:pt x="143566" y="1"/>
                    <a:pt x="138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8"/>
            <p:cNvSpPr/>
            <p:nvPr/>
          </p:nvSpPr>
          <p:spPr>
            <a:xfrm>
              <a:off x="359150" y="4228700"/>
              <a:ext cx="3772125" cy="1645850"/>
            </a:xfrm>
            <a:custGeom>
              <a:avLst/>
              <a:gdLst/>
              <a:ahLst/>
              <a:cxnLst/>
              <a:rect l="l" t="t" r="r" b="b"/>
              <a:pathLst>
                <a:path w="150885" h="65834" extrusionOk="0">
                  <a:moveTo>
                    <a:pt x="124735" y="1"/>
                  </a:moveTo>
                  <a:cubicBezTo>
                    <a:pt x="124546" y="1"/>
                    <a:pt x="124356" y="5"/>
                    <a:pt x="124166" y="12"/>
                  </a:cubicBezTo>
                  <a:cubicBezTo>
                    <a:pt x="118847" y="225"/>
                    <a:pt x="114349" y="3173"/>
                    <a:pt x="110124" y="5909"/>
                  </a:cubicBezTo>
                  <a:cubicBezTo>
                    <a:pt x="107510" y="7581"/>
                    <a:pt x="104865" y="9192"/>
                    <a:pt x="102190" y="10742"/>
                  </a:cubicBezTo>
                  <a:cubicBezTo>
                    <a:pt x="92677" y="16213"/>
                    <a:pt x="82433" y="20833"/>
                    <a:pt x="71339" y="23478"/>
                  </a:cubicBezTo>
                  <a:cubicBezTo>
                    <a:pt x="65898" y="24754"/>
                    <a:pt x="60305" y="25544"/>
                    <a:pt x="54682" y="25696"/>
                  </a:cubicBezTo>
                  <a:cubicBezTo>
                    <a:pt x="54321" y="25708"/>
                    <a:pt x="53961" y="25714"/>
                    <a:pt x="53602" y="25714"/>
                  </a:cubicBezTo>
                  <a:cubicBezTo>
                    <a:pt x="47511" y="25714"/>
                    <a:pt x="41846" y="24060"/>
                    <a:pt x="36019" y="22596"/>
                  </a:cubicBezTo>
                  <a:cubicBezTo>
                    <a:pt x="32062" y="21593"/>
                    <a:pt x="27854" y="20737"/>
                    <a:pt x="23758" y="20737"/>
                  </a:cubicBezTo>
                  <a:cubicBezTo>
                    <a:pt x="21153" y="20737"/>
                    <a:pt x="18593" y="21083"/>
                    <a:pt x="16171" y="21958"/>
                  </a:cubicBezTo>
                  <a:cubicBezTo>
                    <a:pt x="8906" y="24572"/>
                    <a:pt x="4772" y="31228"/>
                    <a:pt x="2523" y="37672"/>
                  </a:cubicBezTo>
                  <a:cubicBezTo>
                    <a:pt x="882" y="42292"/>
                    <a:pt x="0" y="47490"/>
                    <a:pt x="2523" y="51806"/>
                  </a:cubicBezTo>
                  <a:cubicBezTo>
                    <a:pt x="4225" y="54694"/>
                    <a:pt x="7265" y="56852"/>
                    <a:pt x="10487" y="58524"/>
                  </a:cubicBezTo>
                  <a:cubicBezTo>
                    <a:pt x="18450" y="62627"/>
                    <a:pt x="27751" y="64329"/>
                    <a:pt x="36992" y="65150"/>
                  </a:cubicBezTo>
                  <a:cubicBezTo>
                    <a:pt x="42382" y="65629"/>
                    <a:pt x="47794" y="65834"/>
                    <a:pt x="53212" y="65834"/>
                  </a:cubicBezTo>
                  <a:cubicBezTo>
                    <a:pt x="63590" y="65834"/>
                    <a:pt x="73993" y="65084"/>
                    <a:pt x="84318" y="64086"/>
                  </a:cubicBezTo>
                  <a:cubicBezTo>
                    <a:pt x="98573" y="62718"/>
                    <a:pt x="112890" y="60803"/>
                    <a:pt x="126203" y="56244"/>
                  </a:cubicBezTo>
                  <a:cubicBezTo>
                    <a:pt x="134167" y="53508"/>
                    <a:pt x="142161" y="49496"/>
                    <a:pt x="146112" y="42931"/>
                  </a:cubicBezTo>
                  <a:cubicBezTo>
                    <a:pt x="146416" y="42384"/>
                    <a:pt x="146659" y="41867"/>
                    <a:pt x="146933" y="41320"/>
                  </a:cubicBezTo>
                  <a:cubicBezTo>
                    <a:pt x="150884" y="32961"/>
                    <a:pt x="147845" y="23082"/>
                    <a:pt x="143589" y="14754"/>
                  </a:cubicBezTo>
                  <a:cubicBezTo>
                    <a:pt x="141735" y="11137"/>
                    <a:pt x="139607" y="7581"/>
                    <a:pt x="136416" y="4723"/>
                  </a:cubicBezTo>
                  <a:cubicBezTo>
                    <a:pt x="133356" y="2013"/>
                    <a:pt x="129149" y="1"/>
                    <a:pt x="1247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8"/>
            <p:cNvSpPr/>
            <p:nvPr/>
          </p:nvSpPr>
          <p:spPr>
            <a:xfrm>
              <a:off x="2019500" y="4507175"/>
              <a:ext cx="1905075" cy="1164700"/>
            </a:xfrm>
            <a:custGeom>
              <a:avLst/>
              <a:gdLst/>
              <a:ahLst/>
              <a:cxnLst/>
              <a:rect l="l" t="t" r="r" b="b"/>
              <a:pathLst>
                <a:path w="76203" h="46588" extrusionOk="0">
                  <a:moveTo>
                    <a:pt x="57143" y="1"/>
                  </a:moveTo>
                  <a:cubicBezTo>
                    <a:pt x="55711" y="1"/>
                    <a:pt x="54281" y="124"/>
                    <a:pt x="52889" y="363"/>
                  </a:cubicBezTo>
                  <a:cubicBezTo>
                    <a:pt x="44986" y="1730"/>
                    <a:pt x="38573" y="6320"/>
                    <a:pt x="31551" y="9755"/>
                  </a:cubicBezTo>
                  <a:cubicBezTo>
                    <a:pt x="23861" y="13463"/>
                    <a:pt x="15806" y="16381"/>
                    <a:pt x="8207" y="20302"/>
                  </a:cubicBezTo>
                  <a:cubicBezTo>
                    <a:pt x="4347" y="22308"/>
                    <a:pt x="1" y="25469"/>
                    <a:pt x="457" y="29816"/>
                  </a:cubicBezTo>
                  <a:cubicBezTo>
                    <a:pt x="700" y="32096"/>
                    <a:pt x="2280" y="34011"/>
                    <a:pt x="4013" y="35591"/>
                  </a:cubicBezTo>
                  <a:cubicBezTo>
                    <a:pt x="10122" y="41214"/>
                    <a:pt x="18208" y="44254"/>
                    <a:pt x="26415" y="45652"/>
                  </a:cubicBezTo>
                  <a:cubicBezTo>
                    <a:pt x="29890" y="46255"/>
                    <a:pt x="33431" y="46587"/>
                    <a:pt x="36963" y="46587"/>
                  </a:cubicBezTo>
                  <a:cubicBezTo>
                    <a:pt x="41802" y="46587"/>
                    <a:pt x="46627" y="45963"/>
                    <a:pt x="51248" y="44558"/>
                  </a:cubicBezTo>
                  <a:cubicBezTo>
                    <a:pt x="59272" y="42126"/>
                    <a:pt x="66598" y="37202"/>
                    <a:pt x="71339" y="30272"/>
                  </a:cubicBezTo>
                  <a:cubicBezTo>
                    <a:pt x="74440" y="25591"/>
                    <a:pt x="76203" y="19512"/>
                    <a:pt x="75443" y="14010"/>
                  </a:cubicBezTo>
                  <a:cubicBezTo>
                    <a:pt x="75048" y="11305"/>
                    <a:pt x="74075" y="8752"/>
                    <a:pt x="72403" y="6594"/>
                  </a:cubicBezTo>
                  <a:cubicBezTo>
                    <a:pt x="68887" y="2051"/>
                    <a:pt x="62996" y="1"/>
                    <a:pt x="57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8"/>
            <p:cNvSpPr/>
            <p:nvPr/>
          </p:nvSpPr>
          <p:spPr>
            <a:xfrm>
              <a:off x="2296100" y="4659125"/>
              <a:ext cx="1406600" cy="860225"/>
            </a:xfrm>
            <a:custGeom>
              <a:avLst/>
              <a:gdLst/>
              <a:ahLst/>
              <a:cxnLst/>
              <a:rect l="l" t="t" r="r" b="b"/>
              <a:pathLst>
                <a:path w="56264" h="34409" extrusionOk="0">
                  <a:moveTo>
                    <a:pt x="42203" y="0"/>
                  </a:moveTo>
                  <a:cubicBezTo>
                    <a:pt x="41142" y="0"/>
                    <a:pt x="40085" y="93"/>
                    <a:pt x="39059" y="273"/>
                  </a:cubicBezTo>
                  <a:cubicBezTo>
                    <a:pt x="33254" y="1306"/>
                    <a:pt x="28512" y="4680"/>
                    <a:pt x="23284" y="7203"/>
                  </a:cubicBezTo>
                  <a:cubicBezTo>
                    <a:pt x="17630" y="9969"/>
                    <a:pt x="11673" y="12096"/>
                    <a:pt x="6080" y="15014"/>
                  </a:cubicBezTo>
                  <a:cubicBezTo>
                    <a:pt x="3223" y="16504"/>
                    <a:pt x="1" y="18814"/>
                    <a:pt x="335" y="22005"/>
                  </a:cubicBezTo>
                  <a:cubicBezTo>
                    <a:pt x="548" y="23738"/>
                    <a:pt x="1703" y="25136"/>
                    <a:pt x="2979" y="26261"/>
                  </a:cubicBezTo>
                  <a:cubicBezTo>
                    <a:pt x="7478" y="30395"/>
                    <a:pt x="13466" y="32644"/>
                    <a:pt x="19484" y="33708"/>
                  </a:cubicBezTo>
                  <a:cubicBezTo>
                    <a:pt x="22064" y="34159"/>
                    <a:pt x="24692" y="34408"/>
                    <a:pt x="27317" y="34408"/>
                  </a:cubicBezTo>
                  <a:cubicBezTo>
                    <a:pt x="30878" y="34408"/>
                    <a:pt x="34431" y="33950"/>
                    <a:pt x="37843" y="32917"/>
                  </a:cubicBezTo>
                  <a:cubicBezTo>
                    <a:pt x="43770" y="31124"/>
                    <a:pt x="49211" y="27477"/>
                    <a:pt x="52616" y="22401"/>
                  </a:cubicBezTo>
                  <a:cubicBezTo>
                    <a:pt x="55017" y="18905"/>
                    <a:pt x="56263" y="14407"/>
                    <a:pt x="55716" y="10364"/>
                  </a:cubicBezTo>
                  <a:cubicBezTo>
                    <a:pt x="55442" y="8388"/>
                    <a:pt x="54713" y="6473"/>
                    <a:pt x="53467" y="4893"/>
                  </a:cubicBezTo>
                  <a:cubicBezTo>
                    <a:pt x="50881" y="1526"/>
                    <a:pt x="46513" y="0"/>
                    <a:pt x="42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8"/>
            <p:cNvSpPr/>
            <p:nvPr/>
          </p:nvSpPr>
          <p:spPr>
            <a:xfrm>
              <a:off x="2532425" y="4792825"/>
              <a:ext cx="940775" cy="574400"/>
            </a:xfrm>
            <a:custGeom>
              <a:avLst/>
              <a:gdLst/>
              <a:ahLst/>
              <a:cxnLst/>
              <a:rect l="l" t="t" r="r" b="b"/>
              <a:pathLst>
                <a:path w="37631" h="22976" extrusionOk="0">
                  <a:moveTo>
                    <a:pt x="28228" y="0"/>
                  </a:moveTo>
                  <a:cubicBezTo>
                    <a:pt x="27516" y="0"/>
                    <a:pt x="26804" y="62"/>
                    <a:pt x="26111" y="183"/>
                  </a:cubicBezTo>
                  <a:cubicBezTo>
                    <a:pt x="22250" y="852"/>
                    <a:pt x="19059" y="3101"/>
                    <a:pt x="15594" y="4803"/>
                  </a:cubicBezTo>
                  <a:cubicBezTo>
                    <a:pt x="11794" y="6657"/>
                    <a:pt x="7843" y="8086"/>
                    <a:pt x="4074" y="10001"/>
                  </a:cubicBezTo>
                  <a:cubicBezTo>
                    <a:pt x="2189" y="11004"/>
                    <a:pt x="1" y="12554"/>
                    <a:pt x="244" y="14682"/>
                  </a:cubicBezTo>
                  <a:cubicBezTo>
                    <a:pt x="365" y="15837"/>
                    <a:pt x="1156" y="16779"/>
                    <a:pt x="1976" y="17539"/>
                  </a:cubicBezTo>
                  <a:cubicBezTo>
                    <a:pt x="4986" y="20305"/>
                    <a:pt x="9028" y="21794"/>
                    <a:pt x="13040" y="22524"/>
                  </a:cubicBezTo>
                  <a:cubicBezTo>
                    <a:pt x="14743" y="22816"/>
                    <a:pt x="16478" y="22975"/>
                    <a:pt x="18209" y="22975"/>
                  </a:cubicBezTo>
                  <a:cubicBezTo>
                    <a:pt x="20618" y="22975"/>
                    <a:pt x="23021" y="22667"/>
                    <a:pt x="25320" y="21977"/>
                  </a:cubicBezTo>
                  <a:cubicBezTo>
                    <a:pt x="29272" y="20761"/>
                    <a:pt x="32919" y="18360"/>
                    <a:pt x="35199" y="14955"/>
                  </a:cubicBezTo>
                  <a:cubicBezTo>
                    <a:pt x="36749" y="12645"/>
                    <a:pt x="37631" y="9636"/>
                    <a:pt x="37235" y="6900"/>
                  </a:cubicBezTo>
                  <a:cubicBezTo>
                    <a:pt x="37053" y="5563"/>
                    <a:pt x="36567" y="4317"/>
                    <a:pt x="35716" y="3253"/>
                  </a:cubicBezTo>
                  <a:cubicBezTo>
                    <a:pt x="33986" y="1012"/>
                    <a:pt x="31104" y="0"/>
                    <a:pt x="282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8"/>
            <p:cNvSpPr/>
            <p:nvPr/>
          </p:nvSpPr>
          <p:spPr>
            <a:xfrm>
              <a:off x="500475" y="4926675"/>
              <a:ext cx="1638350" cy="847325"/>
            </a:xfrm>
            <a:custGeom>
              <a:avLst/>
              <a:gdLst/>
              <a:ahLst/>
              <a:cxnLst/>
              <a:rect l="l" t="t" r="r" b="b"/>
              <a:pathLst>
                <a:path w="65534" h="33893" extrusionOk="0">
                  <a:moveTo>
                    <a:pt x="20327" y="1"/>
                  </a:moveTo>
                  <a:cubicBezTo>
                    <a:pt x="19263" y="1"/>
                    <a:pt x="18201" y="55"/>
                    <a:pt x="17144" y="179"/>
                  </a:cubicBezTo>
                  <a:cubicBezTo>
                    <a:pt x="12736" y="726"/>
                    <a:pt x="8299" y="2701"/>
                    <a:pt x="5837" y="6410"/>
                  </a:cubicBezTo>
                  <a:cubicBezTo>
                    <a:pt x="1" y="15103"/>
                    <a:pt x="7843" y="25194"/>
                    <a:pt x="15867" y="28720"/>
                  </a:cubicBezTo>
                  <a:cubicBezTo>
                    <a:pt x="20639" y="30817"/>
                    <a:pt x="25928" y="31577"/>
                    <a:pt x="31126" y="32276"/>
                  </a:cubicBezTo>
                  <a:cubicBezTo>
                    <a:pt x="37048" y="33098"/>
                    <a:pt x="43080" y="33893"/>
                    <a:pt x="49030" y="33893"/>
                  </a:cubicBezTo>
                  <a:cubicBezTo>
                    <a:pt x="53861" y="33893"/>
                    <a:pt x="58637" y="33369"/>
                    <a:pt x="63254" y="31912"/>
                  </a:cubicBezTo>
                  <a:cubicBezTo>
                    <a:pt x="64257" y="31608"/>
                    <a:pt x="65443" y="31000"/>
                    <a:pt x="65473" y="29936"/>
                  </a:cubicBezTo>
                  <a:cubicBezTo>
                    <a:pt x="65534" y="29389"/>
                    <a:pt x="65321" y="29024"/>
                    <a:pt x="65078" y="28690"/>
                  </a:cubicBezTo>
                  <a:cubicBezTo>
                    <a:pt x="64835" y="28416"/>
                    <a:pt x="64561" y="28143"/>
                    <a:pt x="64318" y="27930"/>
                  </a:cubicBezTo>
                  <a:cubicBezTo>
                    <a:pt x="60822" y="24921"/>
                    <a:pt x="56810" y="22489"/>
                    <a:pt x="53527" y="19267"/>
                  </a:cubicBezTo>
                  <a:cubicBezTo>
                    <a:pt x="50214" y="16015"/>
                    <a:pt x="47600" y="11699"/>
                    <a:pt x="47843" y="7109"/>
                  </a:cubicBezTo>
                  <a:cubicBezTo>
                    <a:pt x="47904" y="6349"/>
                    <a:pt x="47995" y="5498"/>
                    <a:pt x="47631" y="4860"/>
                  </a:cubicBezTo>
                  <a:cubicBezTo>
                    <a:pt x="47144" y="4008"/>
                    <a:pt x="46020" y="3765"/>
                    <a:pt x="45077" y="3613"/>
                  </a:cubicBezTo>
                  <a:cubicBezTo>
                    <a:pt x="40184" y="2762"/>
                    <a:pt x="35320" y="1942"/>
                    <a:pt x="30396" y="1121"/>
                  </a:cubicBezTo>
                  <a:cubicBezTo>
                    <a:pt x="27092" y="543"/>
                    <a:pt x="23700" y="1"/>
                    <a:pt x="20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8"/>
            <p:cNvSpPr/>
            <p:nvPr/>
          </p:nvSpPr>
          <p:spPr>
            <a:xfrm>
              <a:off x="747450" y="5099325"/>
              <a:ext cx="1038800" cy="537525"/>
            </a:xfrm>
            <a:custGeom>
              <a:avLst/>
              <a:gdLst/>
              <a:ahLst/>
              <a:cxnLst/>
              <a:rect l="l" t="t" r="r" b="b"/>
              <a:pathLst>
                <a:path w="41552" h="21501" extrusionOk="0">
                  <a:moveTo>
                    <a:pt x="12828" y="1"/>
                  </a:moveTo>
                  <a:cubicBezTo>
                    <a:pt x="12178" y="1"/>
                    <a:pt x="11529" y="34"/>
                    <a:pt x="10882" y="112"/>
                  </a:cubicBezTo>
                  <a:cubicBezTo>
                    <a:pt x="8055" y="446"/>
                    <a:pt x="5259" y="1723"/>
                    <a:pt x="3709" y="4063"/>
                  </a:cubicBezTo>
                  <a:cubicBezTo>
                    <a:pt x="0" y="9565"/>
                    <a:pt x="4985" y="15948"/>
                    <a:pt x="10031" y="18197"/>
                  </a:cubicBezTo>
                  <a:cubicBezTo>
                    <a:pt x="13070" y="19534"/>
                    <a:pt x="16414" y="20021"/>
                    <a:pt x="19727" y="20477"/>
                  </a:cubicBezTo>
                  <a:cubicBezTo>
                    <a:pt x="23478" y="20998"/>
                    <a:pt x="27313" y="21501"/>
                    <a:pt x="31097" y="21501"/>
                  </a:cubicBezTo>
                  <a:cubicBezTo>
                    <a:pt x="34152" y="21501"/>
                    <a:pt x="37174" y="21173"/>
                    <a:pt x="40092" y="20264"/>
                  </a:cubicBezTo>
                  <a:cubicBezTo>
                    <a:pt x="40761" y="20051"/>
                    <a:pt x="41521" y="19686"/>
                    <a:pt x="41551" y="18987"/>
                  </a:cubicBezTo>
                  <a:cubicBezTo>
                    <a:pt x="41521" y="18683"/>
                    <a:pt x="41399" y="18440"/>
                    <a:pt x="41247" y="18227"/>
                  </a:cubicBezTo>
                  <a:cubicBezTo>
                    <a:pt x="41095" y="18045"/>
                    <a:pt x="40943" y="17893"/>
                    <a:pt x="40761" y="17741"/>
                  </a:cubicBezTo>
                  <a:cubicBezTo>
                    <a:pt x="38542" y="15857"/>
                    <a:pt x="35989" y="14276"/>
                    <a:pt x="33922" y="12239"/>
                  </a:cubicBezTo>
                  <a:cubicBezTo>
                    <a:pt x="31825" y="10173"/>
                    <a:pt x="30153" y="7437"/>
                    <a:pt x="30305" y="4519"/>
                  </a:cubicBezTo>
                  <a:cubicBezTo>
                    <a:pt x="30335" y="4033"/>
                    <a:pt x="30426" y="3546"/>
                    <a:pt x="30153" y="3090"/>
                  </a:cubicBezTo>
                  <a:cubicBezTo>
                    <a:pt x="29849" y="2543"/>
                    <a:pt x="29150" y="2391"/>
                    <a:pt x="28542" y="2270"/>
                  </a:cubicBezTo>
                  <a:cubicBezTo>
                    <a:pt x="25472" y="1753"/>
                    <a:pt x="22341" y="1206"/>
                    <a:pt x="19271" y="720"/>
                  </a:cubicBezTo>
                  <a:cubicBezTo>
                    <a:pt x="17145" y="369"/>
                    <a:pt x="14984" y="1"/>
                    <a:pt x="1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4" name="Google Shape;714;p18"/>
          <p:cNvSpPr txBox="1">
            <a:spLocks noGrp="1"/>
          </p:cNvSpPr>
          <p:nvPr>
            <p:ph type="title"/>
          </p:nvPr>
        </p:nvSpPr>
        <p:spPr>
          <a:xfrm>
            <a:off x="714175" y="445025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18"/>
          <p:cNvSpPr txBox="1">
            <a:spLocks noGrp="1"/>
          </p:cNvSpPr>
          <p:nvPr>
            <p:ph type="subTitle" idx="1"/>
          </p:nvPr>
        </p:nvSpPr>
        <p:spPr>
          <a:xfrm>
            <a:off x="1928175" y="1830250"/>
            <a:ext cx="25305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8"/>
          <p:cNvSpPr txBox="1">
            <a:spLocks noGrp="1"/>
          </p:cNvSpPr>
          <p:nvPr>
            <p:ph type="subTitle" idx="2"/>
          </p:nvPr>
        </p:nvSpPr>
        <p:spPr>
          <a:xfrm>
            <a:off x="1928175" y="1333600"/>
            <a:ext cx="2530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hiana"/>
              <a:buNone/>
              <a:defRPr sz="2800" b="1"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7" name="Google Shape;717;p18"/>
          <p:cNvSpPr txBox="1">
            <a:spLocks noGrp="1"/>
          </p:cNvSpPr>
          <p:nvPr>
            <p:ph type="subTitle" idx="3"/>
          </p:nvPr>
        </p:nvSpPr>
        <p:spPr>
          <a:xfrm>
            <a:off x="1928175" y="3361100"/>
            <a:ext cx="25305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8"/>
          <p:cNvSpPr txBox="1">
            <a:spLocks noGrp="1"/>
          </p:cNvSpPr>
          <p:nvPr>
            <p:ph type="subTitle" idx="4"/>
          </p:nvPr>
        </p:nvSpPr>
        <p:spPr>
          <a:xfrm>
            <a:off x="1928175" y="2864450"/>
            <a:ext cx="2530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hiana"/>
              <a:buNone/>
              <a:defRPr sz="2800" b="1"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9" name="Google Shape;719;p18"/>
          <p:cNvSpPr txBox="1">
            <a:spLocks noGrp="1"/>
          </p:cNvSpPr>
          <p:nvPr>
            <p:ph type="subTitle" idx="5"/>
          </p:nvPr>
        </p:nvSpPr>
        <p:spPr>
          <a:xfrm>
            <a:off x="5805575" y="1830250"/>
            <a:ext cx="25305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18"/>
          <p:cNvSpPr txBox="1">
            <a:spLocks noGrp="1"/>
          </p:cNvSpPr>
          <p:nvPr>
            <p:ph type="subTitle" idx="6"/>
          </p:nvPr>
        </p:nvSpPr>
        <p:spPr>
          <a:xfrm>
            <a:off x="5805575" y="1333600"/>
            <a:ext cx="2530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hiana"/>
              <a:buNone/>
              <a:defRPr sz="2800" b="1"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8"/>
          <p:cNvSpPr txBox="1">
            <a:spLocks noGrp="1"/>
          </p:cNvSpPr>
          <p:nvPr>
            <p:ph type="subTitle" idx="7"/>
          </p:nvPr>
        </p:nvSpPr>
        <p:spPr>
          <a:xfrm>
            <a:off x="5805575" y="3361100"/>
            <a:ext cx="25305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18"/>
          <p:cNvSpPr txBox="1">
            <a:spLocks noGrp="1"/>
          </p:cNvSpPr>
          <p:nvPr>
            <p:ph type="subTitle" idx="8"/>
          </p:nvPr>
        </p:nvSpPr>
        <p:spPr>
          <a:xfrm>
            <a:off x="5805575" y="2864450"/>
            <a:ext cx="2530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hiana"/>
              <a:buNone/>
              <a:defRPr sz="2800" b="1"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4" name="Google Shape;724;p19"/>
          <p:cNvGrpSpPr/>
          <p:nvPr/>
        </p:nvGrpSpPr>
        <p:grpSpPr>
          <a:xfrm flipH="1">
            <a:off x="7080852" y="-1843012"/>
            <a:ext cx="5386900" cy="4757325"/>
            <a:chOff x="-810337" y="-1328850"/>
            <a:chExt cx="5386900" cy="4757325"/>
          </a:xfrm>
        </p:grpSpPr>
        <p:sp>
          <p:nvSpPr>
            <p:cNvPr id="725" name="Google Shape;725;p19"/>
            <p:cNvSpPr/>
            <p:nvPr/>
          </p:nvSpPr>
          <p:spPr>
            <a:xfrm>
              <a:off x="-810337" y="-1328850"/>
              <a:ext cx="5386900" cy="4757325"/>
            </a:xfrm>
            <a:custGeom>
              <a:avLst/>
              <a:gdLst/>
              <a:ahLst/>
              <a:cxnLst/>
              <a:rect l="l" t="t" r="r" b="b"/>
              <a:pathLst>
                <a:path w="215476" h="190293" extrusionOk="0">
                  <a:moveTo>
                    <a:pt x="108706" y="0"/>
                  </a:moveTo>
                  <a:cubicBezTo>
                    <a:pt x="94354" y="0"/>
                    <a:pt x="80147" y="1901"/>
                    <a:pt x="67206" y="7017"/>
                  </a:cubicBezTo>
                  <a:cubicBezTo>
                    <a:pt x="49242" y="14160"/>
                    <a:pt x="34500" y="27655"/>
                    <a:pt x="23618" y="43431"/>
                  </a:cubicBezTo>
                  <a:cubicBezTo>
                    <a:pt x="22007" y="45832"/>
                    <a:pt x="20427" y="48263"/>
                    <a:pt x="18998" y="50726"/>
                  </a:cubicBezTo>
                  <a:cubicBezTo>
                    <a:pt x="9484" y="66866"/>
                    <a:pt x="2706" y="86045"/>
                    <a:pt x="1034" y="104799"/>
                  </a:cubicBezTo>
                  <a:cubicBezTo>
                    <a:pt x="1" y="116350"/>
                    <a:pt x="1034" y="127991"/>
                    <a:pt x="4287" y="139146"/>
                  </a:cubicBezTo>
                  <a:cubicBezTo>
                    <a:pt x="6992" y="148326"/>
                    <a:pt x="11156" y="157110"/>
                    <a:pt x="16627" y="165013"/>
                  </a:cubicBezTo>
                  <a:cubicBezTo>
                    <a:pt x="27841" y="181189"/>
                    <a:pt x="47711" y="190292"/>
                    <a:pt x="67425" y="190292"/>
                  </a:cubicBezTo>
                  <a:cubicBezTo>
                    <a:pt x="69566" y="190292"/>
                    <a:pt x="71706" y="190185"/>
                    <a:pt x="73832" y="189968"/>
                  </a:cubicBezTo>
                  <a:cubicBezTo>
                    <a:pt x="95534" y="187779"/>
                    <a:pt x="115504" y="175013"/>
                    <a:pt x="128544" y="157536"/>
                  </a:cubicBezTo>
                  <a:cubicBezTo>
                    <a:pt x="137207" y="145894"/>
                    <a:pt x="142952" y="132520"/>
                    <a:pt x="149274" y="119602"/>
                  </a:cubicBezTo>
                  <a:cubicBezTo>
                    <a:pt x="155353" y="107231"/>
                    <a:pt x="162314" y="93826"/>
                    <a:pt x="174290" y="85893"/>
                  </a:cubicBezTo>
                  <a:cubicBezTo>
                    <a:pt x="178576" y="83066"/>
                    <a:pt x="183196" y="80817"/>
                    <a:pt x="187816" y="78507"/>
                  </a:cubicBezTo>
                  <a:cubicBezTo>
                    <a:pt x="196539" y="74100"/>
                    <a:pt x="206023" y="69267"/>
                    <a:pt x="210613" y="60118"/>
                  </a:cubicBezTo>
                  <a:cubicBezTo>
                    <a:pt x="215476" y="50452"/>
                    <a:pt x="213105" y="38263"/>
                    <a:pt x="206783" y="29540"/>
                  </a:cubicBezTo>
                  <a:cubicBezTo>
                    <a:pt x="206205" y="28901"/>
                    <a:pt x="205719" y="28233"/>
                    <a:pt x="205141" y="27564"/>
                  </a:cubicBezTo>
                  <a:cubicBezTo>
                    <a:pt x="192983" y="13035"/>
                    <a:pt x="172375" y="8506"/>
                    <a:pt x="154533" y="5041"/>
                  </a:cubicBezTo>
                  <a:cubicBezTo>
                    <a:pt x="140040" y="2241"/>
                    <a:pt x="124287" y="0"/>
                    <a:pt x="1087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9"/>
            <p:cNvSpPr/>
            <p:nvPr/>
          </p:nvSpPr>
          <p:spPr>
            <a:xfrm>
              <a:off x="-646187" y="185950"/>
              <a:ext cx="3276675" cy="3095525"/>
            </a:xfrm>
            <a:custGeom>
              <a:avLst/>
              <a:gdLst/>
              <a:ahLst/>
              <a:cxnLst/>
              <a:rect l="l" t="t" r="r" b="b"/>
              <a:pathLst>
                <a:path w="131067" h="123821" extrusionOk="0">
                  <a:moveTo>
                    <a:pt x="64979" y="1"/>
                  </a:moveTo>
                  <a:cubicBezTo>
                    <a:pt x="53176" y="1"/>
                    <a:pt x="41355" y="2376"/>
                    <a:pt x="31855" y="7307"/>
                  </a:cubicBezTo>
                  <a:cubicBezTo>
                    <a:pt x="6657" y="20377"/>
                    <a:pt x="0" y="49618"/>
                    <a:pt x="4195" y="75758"/>
                  </a:cubicBezTo>
                  <a:cubicBezTo>
                    <a:pt x="4408" y="77095"/>
                    <a:pt x="4651" y="78463"/>
                    <a:pt x="4894" y="79800"/>
                  </a:cubicBezTo>
                  <a:cubicBezTo>
                    <a:pt x="7538" y="92506"/>
                    <a:pt x="13952" y="104725"/>
                    <a:pt x="24165" y="112688"/>
                  </a:cubicBezTo>
                  <a:cubicBezTo>
                    <a:pt x="32736" y="119375"/>
                    <a:pt x="43466" y="122841"/>
                    <a:pt x="54257" y="123631"/>
                  </a:cubicBezTo>
                  <a:cubicBezTo>
                    <a:pt x="55931" y="123758"/>
                    <a:pt x="57611" y="123821"/>
                    <a:pt x="59290" y="123821"/>
                  </a:cubicBezTo>
                  <a:cubicBezTo>
                    <a:pt x="74926" y="123821"/>
                    <a:pt x="90562" y="118361"/>
                    <a:pt x="102282" y="108068"/>
                  </a:cubicBezTo>
                  <a:cubicBezTo>
                    <a:pt x="122130" y="90743"/>
                    <a:pt x="131066" y="59861"/>
                    <a:pt x="122252" y="34724"/>
                  </a:cubicBezTo>
                  <a:cubicBezTo>
                    <a:pt x="117692" y="21745"/>
                    <a:pt x="108817" y="11684"/>
                    <a:pt x="96142" y="6091"/>
                  </a:cubicBezTo>
                  <a:cubicBezTo>
                    <a:pt x="87047" y="2080"/>
                    <a:pt x="76021" y="1"/>
                    <a:pt x="649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9"/>
            <p:cNvSpPr/>
            <p:nvPr/>
          </p:nvSpPr>
          <p:spPr>
            <a:xfrm>
              <a:off x="1612963" y="-1109150"/>
              <a:ext cx="2747800" cy="1768575"/>
            </a:xfrm>
            <a:custGeom>
              <a:avLst/>
              <a:gdLst/>
              <a:ahLst/>
              <a:cxnLst/>
              <a:rect l="l" t="t" r="r" b="b"/>
              <a:pathLst>
                <a:path w="109912" h="70743" extrusionOk="0">
                  <a:moveTo>
                    <a:pt x="42254" y="1"/>
                  </a:moveTo>
                  <a:cubicBezTo>
                    <a:pt x="33836" y="1"/>
                    <a:pt x="25397" y="1266"/>
                    <a:pt x="17904" y="5037"/>
                  </a:cubicBezTo>
                  <a:cubicBezTo>
                    <a:pt x="8633" y="9718"/>
                    <a:pt x="1095" y="18746"/>
                    <a:pt x="365" y="29141"/>
                  </a:cubicBezTo>
                  <a:cubicBezTo>
                    <a:pt x="1" y="34795"/>
                    <a:pt x="1581" y="40448"/>
                    <a:pt x="4286" y="45433"/>
                  </a:cubicBezTo>
                  <a:cubicBezTo>
                    <a:pt x="9271" y="54673"/>
                    <a:pt x="17873" y="61664"/>
                    <a:pt x="27570" y="65707"/>
                  </a:cubicBezTo>
                  <a:cubicBezTo>
                    <a:pt x="35972" y="69214"/>
                    <a:pt x="45121" y="70743"/>
                    <a:pt x="54313" y="70743"/>
                  </a:cubicBezTo>
                  <a:cubicBezTo>
                    <a:pt x="63842" y="70743"/>
                    <a:pt x="73417" y="69100"/>
                    <a:pt x="82251" y="66315"/>
                  </a:cubicBezTo>
                  <a:cubicBezTo>
                    <a:pt x="89790" y="63974"/>
                    <a:pt x="96993" y="60023"/>
                    <a:pt x="102069" y="54005"/>
                  </a:cubicBezTo>
                  <a:cubicBezTo>
                    <a:pt x="107176" y="48017"/>
                    <a:pt x="109912" y="39688"/>
                    <a:pt x="108088" y="31998"/>
                  </a:cubicBezTo>
                  <a:cubicBezTo>
                    <a:pt x="107601" y="29901"/>
                    <a:pt x="106750" y="27864"/>
                    <a:pt x="105656" y="25980"/>
                  </a:cubicBezTo>
                  <a:cubicBezTo>
                    <a:pt x="101948" y="19506"/>
                    <a:pt x="95261" y="14703"/>
                    <a:pt x="88483" y="11147"/>
                  </a:cubicBezTo>
                  <a:cubicBezTo>
                    <a:pt x="76081" y="4733"/>
                    <a:pt x="62281" y="1116"/>
                    <a:pt x="48330" y="204"/>
                  </a:cubicBezTo>
                  <a:cubicBezTo>
                    <a:pt x="46315" y="74"/>
                    <a:pt x="44285" y="1"/>
                    <a:pt x="42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9"/>
            <p:cNvSpPr/>
            <p:nvPr/>
          </p:nvSpPr>
          <p:spPr>
            <a:xfrm>
              <a:off x="1812813" y="-938200"/>
              <a:ext cx="2342775" cy="1507275"/>
            </a:xfrm>
            <a:custGeom>
              <a:avLst/>
              <a:gdLst/>
              <a:ahLst/>
              <a:cxnLst/>
              <a:rect l="l" t="t" r="r" b="b"/>
              <a:pathLst>
                <a:path w="93711" h="60291" extrusionOk="0">
                  <a:moveTo>
                    <a:pt x="36087" y="0"/>
                  </a:moveTo>
                  <a:cubicBezTo>
                    <a:pt x="28898" y="0"/>
                    <a:pt x="21694" y="1092"/>
                    <a:pt x="15320" y="4278"/>
                  </a:cubicBezTo>
                  <a:cubicBezTo>
                    <a:pt x="7417" y="8260"/>
                    <a:pt x="973" y="15950"/>
                    <a:pt x="365" y="24795"/>
                  </a:cubicBezTo>
                  <a:cubicBezTo>
                    <a:pt x="1" y="29628"/>
                    <a:pt x="1369" y="34431"/>
                    <a:pt x="3709" y="38717"/>
                  </a:cubicBezTo>
                  <a:cubicBezTo>
                    <a:pt x="7964" y="46559"/>
                    <a:pt x="15290" y="52547"/>
                    <a:pt x="23527" y="55981"/>
                  </a:cubicBezTo>
                  <a:cubicBezTo>
                    <a:pt x="30704" y="58978"/>
                    <a:pt x="38539" y="60291"/>
                    <a:pt x="46408" y="60291"/>
                  </a:cubicBezTo>
                  <a:cubicBezTo>
                    <a:pt x="54502" y="60291"/>
                    <a:pt x="62633" y="58902"/>
                    <a:pt x="70124" y="56528"/>
                  </a:cubicBezTo>
                  <a:cubicBezTo>
                    <a:pt x="76537" y="54522"/>
                    <a:pt x="82647" y="51179"/>
                    <a:pt x="87024" y="46042"/>
                  </a:cubicBezTo>
                  <a:cubicBezTo>
                    <a:pt x="91340" y="40905"/>
                    <a:pt x="93711" y="33853"/>
                    <a:pt x="92160" y="27318"/>
                  </a:cubicBezTo>
                  <a:cubicBezTo>
                    <a:pt x="91735" y="25434"/>
                    <a:pt x="91005" y="23701"/>
                    <a:pt x="90094" y="22090"/>
                  </a:cubicBezTo>
                  <a:cubicBezTo>
                    <a:pt x="86963" y="16589"/>
                    <a:pt x="81248" y="12485"/>
                    <a:pt x="75473" y="9476"/>
                  </a:cubicBezTo>
                  <a:cubicBezTo>
                    <a:pt x="64926" y="4005"/>
                    <a:pt x="53132" y="935"/>
                    <a:pt x="41248" y="175"/>
                  </a:cubicBezTo>
                  <a:cubicBezTo>
                    <a:pt x="39536" y="63"/>
                    <a:pt x="37812" y="0"/>
                    <a:pt x="360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>
              <a:off x="1982263" y="-887350"/>
              <a:ext cx="2000825" cy="1286975"/>
            </a:xfrm>
            <a:custGeom>
              <a:avLst/>
              <a:gdLst/>
              <a:ahLst/>
              <a:cxnLst/>
              <a:rect l="l" t="t" r="r" b="b"/>
              <a:pathLst>
                <a:path w="80033" h="51479" extrusionOk="0">
                  <a:moveTo>
                    <a:pt x="30825" y="0"/>
                  </a:moveTo>
                  <a:cubicBezTo>
                    <a:pt x="24681" y="0"/>
                    <a:pt x="18540" y="926"/>
                    <a:pt x="13071" y="3673"/>
                  </a:cubicBezTo>
                  <a:cubicBezTo>
                    <a:pt x="6323" y="7077"/>
                    <a:pt x="852" y="13643"/>
                    <a:pt x="305" y="21211"/>
                  </a:cubicBezTo>
                  <a:cubicBezTo>
                    <a:pt x="1" y="25315"/>
                    <a:pt x="1186" y="29448"/>
                    <a:pt x="3162" y="33066"/>
                  </a:cubicBezTo>
                  <a:cubicBezTo>
                    <a:pt x="6810" y="39783"/>
                    <a:pt x="13071" y="44889"/>
                    <a:pt x="20093" y="47807"/>
                  </a:cubicBezTo>
                  <a:cubicBezTo>
                    <a:pt x="26206" y="50363"/>
                    <a:pt x="32870" y="51479"/>
                    <a:pt x="39569" y="51479"/>
                  </a:cubicBezTo>
                  <a:cubicBezTo>
                    <a:pt x="46493" y="51479"/>
                    <a:pt x="53454" y="50287"/>
                    <a:pt x="59880" y="48263"/>
                  </a:cubicBezTo>
                  <a:cubicBezTo>
                    <a:pt x="65352" y="46531"/>
                    <a:pt x="70610" y="43704"/>
                    <a:pt x="74318" y="39297"/>
                  </a:cubicBezTo>
                  <a:cubicBezTo>
                    <a:pt x="78057" y="34920"/>
                    <a:pt x="80033" y="28871"/>
                    <a:pt x="78695" y="23278"/>
                  </a:cubicBezTo>
                  <a:cubicBezTo>
                    <a:pt x="78361" y="21758"/>
                    <a:pt x="77753" y="20299"/>
                    <a:pt x="76932" y="18932"/>
                  </a:cubicBezTo>
                  <a:cubicBezTo>
                    <a:pt x="74227" y="14220"/>
                    <a:pt x="69394" y="10725"/>
                    <a:pt x="64440" y="8141"/>
                  </a:cubicBezTo>
                  <a:cubicBezTo>
                    <a:pt x="55443" y="3460"/>
                    <a:pt x="45382" y="846"/>
                    <a:pt x="35230" y="147"/>
                  </a:cubicBezTo>
                  <a:cubicBezTo>
                    <a:pt x="33767" y="53"/>
                    <a:pt x="32296" y="0"/>
                    <a:pt x="308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>
              <a:off x="2163888" y="-712125"/>
              <a:ext cx="1638350" cy="1054950"/>
            </a:xfrm>
            <a:custGeom>
              <a:avLst/>
              <a:gdLst/>
              <a:ahLst/>
              <a:cxnLst/>
              <a:rect l="l" t="t" r="r" b="b"/>
              <a:pathLst>
                <a:path w="65534" h="42198" extrusionOk="0">
                  <a:moveTo>
                    <a:pt x="25163" y="0"/>
                  </a:moveTo>
                  <a:cubicBezTo>
                    <a:pt x="20144" y="0"/>
                    <a:pt x="15101" y="789"/>
                    <a:pt x="10669" y="3017"/>
                  </a:cubicBezTo>
                  <a:cubicBezTo>
                    <a:pt x="5137" y="5813"/>
                    <a:pt x="639" y="11193"/>
                    <a:pt x="213" y="17394"/>
                  </a:cubicBezTo>
                  <a:cubicBezTo>
                    <a:pt x="1" y="20768"/>
                    <a:pt x="943" y="24142"/>
                    <a:pt x="2584" y="27120"/>
                  </a:cubicBezTo>
                  <a:cubicBezTo>
                    <a:pt x="5533" y="32622"/>
                    <a:pt x="10669" y="36817"/>
                    <a:pt x="16445" y="39187"/>
                  </a:cubicBezTo>
                  <a:cubicBezTo>
                    <a:pt x="21454" y="41281"/>
                    <a:pt x="26912" y="42197"/>
                    <a:pt x="32403" y="42197"/>
                  </a:cubicBezTo>
                  <a:cubicBezTo>
                    <a:pt x="38073" y="42197"/>
                    <a:pt x="43778" y="41220"/>
                    <a:pt x="49059" y="39552"/>
                  </a:cubicBezTo>
                  <a:cubicBezTo>
                    <a:pt x="53527" y="38124"/>
                    <a:pt x="57813" y="35783"/>
                    <a:pt x="60853" y="32196"/>
                  </a:cubicBezTo>
                  <a:cubicBezTo>
                    <a:pt x="63892" y="28640"/>
                    <a:pt x="65534" y="23655"/>
                    <a:pt x="64439" y="19096"/>
                  </a:cubicBezTo>
                  <a:cubicBezTo>
                    <a:pt x="64105" y="17819"/>
                    <a:pt x="63588" y="16603"/>
                    <a:pt x="62950" y="15479"/>
                  </a:cubicBezTo>
                  <a:cubicBezTo>
                    <a:pt x="60762" y="11649"/>
                    <a:pt x="56749" y="8761"/>
                    <a:pt x="52737" y="6664"/>
                  </a:cubicBezTo>
                  <a:cubicBezTo>
                    <a:pt x="45321" y="2834"/>
                    <a:pt x="37114" y="707"/>
                    <a:pt x="28785" y="129"/>
                  </a:cubicBezTo>
                  <a:cubicBezTo>
                    <a:pt x="27585" y="46"/>
                    <a:pt x="26375" y="0"/>
                    <a:pt x="25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>
              <a:off x="2326513" y="-662875"/>
              <a:ext cx="1305525" cy="840700"/>
            </a:xfrm>
            <a:custGeom>
              <a:avLst/>
              <a:gdLst/>
              <a:ahLst/>
              <a:cxnLst/>
              <a:rect l="l" t="t" r="r" b="b"/>
              <a:pathLst>
                <a:path w="52221" h="33628" extrusionOk="0">
                  <a:moveTo>
                    <a:pt x="20050" y="0"/>
                  </a:moveTo>
                  <a:cubicBezTo>
                    <a:pt x="16076" y="0"/>
                    <a:pt x="12094" y="608"/>
                    <a:pt x="8541" y="2384"/>
                  </a:cubicBezTo>
                  <a:cubicBezTo>
                    <a:pt x="4134" y="4603"/>
                    <a:pt x="517" y="8889"/>
                    <a:pt x="183" y="13813"/>
                  </a:cubicBezTo>
                  <a:cubicBezTo>
                    <a:pt x="0" y="16518"/>
                    <a:pt x="760" y="19223"/>
                    <a:pt x="2037" y="21564"/>
                  </a:cubicBezTo>
                  <a:cubicBezTo>
                    <a:pt x="4408" y="25941"/>
                    <a:pt x="8511" y="29284"/>
                    <a:pt x="13101" y="31229"/>
                  </a:cubicBezTo>
                  <a:cubicBezTo>
                    <a:pt x="17087" y="32901"/>
                    <a:pt x="21439" y="33628"/>
                    <a:pt x="25813" y="33628"/>
                  </a:cubicBezTo>
                  <a:cubicBezTo>
                    <a:pt x="30344" y="33628"/>
                    <a:pt x="34897" y="32848"/>
                    <a:pt x="39089" y="31533"/>
                  </a:cubicBezTo>
                  <a:cubicBezTo>
                    <a:pt x="42645" y="30378"/>
                    <a:pt x="46080" y="28524"/>
                    <a:pt x="48512" y="25667"/>
                  </a:cubicBezTo>
                  <a:cubicBezTo>
                    <a:pt x="50943" y="22840"/>
                    <a:pt x="52220" y="18889"/>
                    <a:pt x="51369" y="15241"/>
                  </a:cubicBezTo>
                  <a:cubicBezTo>
                    <a:pt x="51156" y="14208"/>
                    <a:pt x="50791" y="13205"/>
                    <a:pt x="50244" y="12354"/>
                  </a:cubicBezTo>
                  <a:cubicBezTo>
                    <a:pt x="48481" y="9253"/>
                    <a:pt x="45320" y="6974"/>
                    <a:pt x="42098" y="5302"/>
                  </a:cubicBezTo>
                  <a:cubicBezTo>
                    <a:pt x="36201" y="2232"/>
                    <a:pt x="29606" y="560"/>
                    <a:pt x="23010" y="104"/>
                  </a:cubicBezTo>
                  <a:cubicBezTo>
                    <a:pt x="22028" y="38"/>
                    <a:pt x="21039" y="0"/>
                    <a:pt x="200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9"/>
            <p:cNvSpPr/>
            <p:nvPr/>
          </p:nvSpPr>
          <p:spPr>
            <a:xfrm>
              <a:off x="2447338" y="-498750"/>
              <a:ext cx="975725" cy="627275"/>
            </a:xfrm>
            <a:custGeom>
              <a:avLst/>
              <a:gdLst/>
              <a:ahLst/>
              <a:cxnLst/>
              <a:rect l="l" t="t" r="r" b="b"/>
              <a:pathLst>
                <a:path w="39029" h="25091" extrusionOk="0">
                  <a:moveTo>
                    <a:pt x="15015" y="0"/>
                  </a:moveTo>
                  <a:cubicBezTo>
                    <a:pt x="12034" y="0"/>
                    <a:pt x="9051" y="455"/>
                    <a:pt x="6383" y="1777"/>
                  </a:cubicBezTo>
                  <a:cubicBezTo>
                    <a:pt x="3100" y="3448"/>
                    <a:pt x="426" y="6640"/>
                    <a:pt x="152" y="10348"/>
                  </a:cubicBezTo>
                  <a:cubicBezTo>
                    <a:pt x="0" y="12354"/>
                    <a:pt x="578" y="14360"/>
                    <a:pt x="1581" y="16123"/>
                  </a:cubicBezTo>
                  <a:cubicBezTo>
                    <a:pt x="3344" y="19376"/>
                    <a:pt x="6383" y="21898"/>
                    <a:pt x="9818" y="23297"/>
                  </a:cubicBezTo>
                  <a:cubicBezTo>
                    <a:pt x="12796" y="24547"/>
                    <a:pt x="16030" y="25091"/>
                    <a:pt x="19282" y="25091"/>
                  </a:cubicBezTo>
                  <a:cubicBezTo>
                    <a:pt x="22670" y="25091"/>
                    <a:pt x="26078" y="24502"/>
                    <a:pt x="29241" y="23509"/>
                  </a:cubicBezTo>
                  <a:cubicBezTo>
                    <a:pt x="31885" y="22689"/>
                    <a:pt x="34469" y="21291"/>
                    <a:pt x="36262" y="19163"/>
                  </a:cubicBezTo>
                  <a:cubicBezTo>
                    <a:pt x="38086" y="17035"/>
                    <a:pt x="39028" y="14056"/>
                    <a:pt x="38390" y="11351"/>
                  </a:cubicBezTo>
                  <a:cubicBezTo>
                    <a:pt x="38208" y="10591"/>
                    <a:pt x="37904" y="9892"/>
                    <a:pt x="37508" y="9193"/>
                  </a:cubicBezTo>
                  <a:cubicBezTo>
                    <a:pt x="36171" y="6913"/>
                    <a:pt x="33831" y="5181"/>
                    <a:pt x="31429" y="3935"/>
                  </a:cubicBezTo>
                  <a:cubicBezTo>
                    <a:pt x="27022" y="1655"/>
                    <a:pt x="22128" y="378"/>
                    <a:pt x="17174" y="74"/>
                  </a:cubicBezTo>
                  <a:cubicBezTo>
                    <a:pt x="16457" y="27"/>
                    <a:pt x="15736" y="0"/>
                    <a:pt x="15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9"/>
            <p:cNvSpPr/>
            <p:nvPr/>
          </p:nvSpPr>
          <p:spPr>
            <a:xfrm>
              <a:off x="2621338" y="-384850"/>
              <a:ext cx="622375" cy="401200"/>
            </a:xfrm>
            <a:custGeom>
              <a:avLst/>
              <a:gdLst/>
              <a:ahLst/>
              <a:cxnLst/>
              <a:rect l="l" t="t" r="r" b="b"/>
              <a:pathLst>
                <a:path w="24895" h="16048" extrusionOk="0">
                  <a:moveTo>
                    <a:pt x="9607" y="1"/>
                  </a:moveTo>
                  <a:cubicBezTo>
                    <a:pt x="7692" y="1"/>
                    <a:pt x="5785" y="286"/>
                    <a:pt x="4074" y="1142"/>
                  </a:cubicBezTo>
                  <a:cubicBezTo>
                    <a:pt x="1976" y="2205"/>
                    <a:pt x="274" y="4242"/>
                    <a:pt x="92" y="6613"/>
                  </a:cubicBezTo>
                  <a:cubicBezTo>
                    <a:pt x="1" y="7920"/>
                    <a:pt x="365" y="9196"/>
                    <a:pt x="973" y="10291"/>
                  </a:cubicBezTo>
                  <a:cubicBezTo>
                    <a:pt x="2098" y="12388"/>
                    <a:pt x="4043" y="13969"/>
                    <a:pt x="6232" y="14911"/>
                  </a:cubicBezTo>
                  <a:cubicBezTo>
                    <a:pt x="8146" y="15703"/>
                    <a:pt x="10229" y="16047"/>
                    <a:pt x="12319" y="16047"/>
                  </a:cubicBezTo>
                  <a:cubicBezTo>
                    <a:pt x="14477" y="16047"/>
                    <a:pt x="16641" y="15680"/>
                    <a:pt x="18633" y="15063"/>
                  </a:cubicBezTo>
                  <a:cubicBezTo>
                    <a:pt x="20335" y="14516"/>
                    <a:pt x="21977" y="13604"/>
                    <a:pt x="23101" y="12266"/>
                  </a:cubicBezTo>
                  <a:cubicBezTo>
                    <a:pt x="24257" y="10899"/>
                    <a:pt x="24895" y="9044"/>
                    <a:pt x="24469" y="7312"/>
                  </a:cubicBezTo>
                  <a:cubicBezTo>
                    <a:pt x="24439" y="6734"/>
                    <a:pt x="24257" y="6278"/>
                    <a:pt x="23983" y="5853"/>
                  </a:cubicBezTo>
                  <a:cubicBezTo>
                    <a:pt x="23162" y="4364"/>
                    <a:pt x="21642" y="3300"/>
                    <a:pt x="20123" y="2509"/>
                  </a:cubicBezTo>
                  <a:cubicBezTo>
                    <a:pt x="17296" y="1050"/>
                    <a:pt x="14196" y="230"/>
                    <a:pt x="11004" y="47"/>
                  </a:cubicBezTo>
                  <a:cubicBezTo>
                    <a:pt x="10540" y="18"/>
                    <a:pt x="10073" y="1"/>
                    <a:pt x="96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>
              <a:off x="-491187" y="362775"/>
              <a:ext cx="2833675" cy="2802000"/>
            </a:xfrm>
            <a:custGeom>
              <a:avLst/>
              <a:gdLst/>
              <a:ahLst/>
              <a:cxnLst/>
              <a:rect l="l" t="t" r="r" b="b"/>
              <a:pathLst>
                <a:path w="113347" h="112080" extrusionOk="0">
                  <a:moveTo>
                    <a:pt x="63706" y="1"/>
                  </a:moveTo>
                  <a:cubicBezTo>
                    <a:pt x="57429" y="1"/>
                    <a:pt x="51212" y="963"/>
                    <a:pt x="45503" y="2544"/>
                  </a:cubicBezTo>
                  <a:cubicBezTo>
                    <a:pt x="30913" y="6617"/>
                    <a:pt x="19454" y="14702"/>
                    <a:pt x="12433" y="24247"/>
                  </a:cubicBezTo>
                  <a:cubicBezTo>
                    <a:pt x="31" y="41116"/>
                    <a:pt x="1" y="62241"/>
                    <a:pt x="6992" y="80934"/>
                  </a:cubicBezTo>
                  <a:cubicBezTo>
                    <a:pt x="10032" y="89019"/>
                    <a:pt x="15472" y="97014"/>
                    <a:pt x="24287" y="103001"/>
                  </a:cubicBezTo>
                  <a:cubicBezTo>
                    <a:pt x="32207" y="108436"/>
                    <a:pt x="43121" y="112080"/>
                    <a:pt x="53920" y="112080"/>
                  </a:cubicBezTo>
                  <a:cubicBezTo>
                    <a:pt x="55140" y="112080"/>
                    <a:pt x="56358" y="112033"/>
                    <a:pt x="57570" y="111938"/>
                  </a:cubicBezTo>
                  <a:cubicBezTo>
                    <a:pt x="60975" y="111695"/>
                    <a:pt x="64136" y="111056"/>
                    <a:pt x="67145" y="110175"/>
                  </a:cubicBezTo>
                  <a:cubicBezTo>
                    <a:pt x="77358" y="107105"/>
                    <a:pt x="85382" y="100752"/>
                    <a:pt x="91310" y="94156"/>
                  </a:cubicBezTo>
                  <a:cubicBezTo>
                    <a:pt x="102191" y="82059"/>
                    <a:pt x="108848" y="68168"/>
                    <a:pt x="111432" y="53791"/>
                  </a:cubicBezTo>
                  <a:cubicBezTo>
                    <a:pt x="113347" y="43122"/>
                    <a:pt x="112921" y="31845"/>
                    <a:pt x="106507" y="21632"/>
                  </a:cubicBezTo>
                  <a:cubicBezTo>
                    <a:pt x="100064" y="11389"/>
                    <a:pt x="86811" y="2483"/>
                    <a:pt x="70945" y="447"/>
                  </a:cubicBezTo>
                  <a:cubicBezTo>
                    <a:pt x="68540" y="143"/>
                    <a:pt x="66118" y="1"/>
                    <a:pt x="637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>
              <a:off x="-178862" y="575175"/>
              <a:ext cx="2418775" cy="2392575"/>
            </a:xfrm>
            <a:custGeom>
              <a:avLst/>
              <a:gdLst/>
              <a:ahLst/>
              <a:cxnLst/>
              <a:rect l="l" t="t" r="r" b="b"/>
              <a:pathLst>
                <a:path w="96751" h="95703" extrusionOk="0">
                  <a:moveTo>
                    <a:pt x="54281" y="0"/>
                  </a:moveTo>
                  <a:cubicBezTo>
                    <a:pt x="48945" y="0"/>
                    <a:pt x="43676" y="831"/>
                    <a:pt x="38846" y="2164"/>
                  </a:cubicBezTo>
                  <a:cubicBezTo>
                    <a:pt x="26384" y="5629"/>
                    <a:pt x="16566" y="12559"/>
                    <a:pt x="10609" y="20705"/>
                  </a:cubicBezTo>
                  <a:cubicBezTo>
                    <a:pt x="1" y="35112"/>
                    <a:pt x="1" y="53167"/>
                    <a:pt x="5958" y="69125"/>
                  </a:cubicBezTo>
                  <a:cubicBezTo>
                    <a:pt x="8542" y="76025"/>
                    <a:pt x="13192" y="82834"/>
                    <a:pt x="20700" y="87970"/>
                  </a:cubicBezTo>
                  <a:cubicBezTo>
                    <a:pt x="27444" y="92566"/>
                    <a:pt x="36719" y="95702"/>
                    <a:pt x="45890" y="95702"/>
                  </a:cubicBezTo>
                  <a:cubicBezTo>
                    <a:pt x="46970" y="95702"/>
                    <a:pt x="48048" y="95659"/>
                    <a:pt x="49120" y="95569"/>
                  </a:cubicBezTo>
                  <a:cubicBezTo>
                    <a:pt x="52068" y="95357"/>
                    <a:pt x="54774" y="94840"/>
                    <a:pt x="57296" y="94050"/>
                  </a:cubicBezTo>
                  <a:cubicBezTo>
                    <a:pt x="66050" y="91435"/>
                    <a:pt x="72859" y="85995"/>
                    <a:pt x="77935" y="80372"/>
                  </a:cubicBezTo>
                  <a:cubicBezTo>
                    <a:pt x="87236" y="70037"/>
                    <a:pt x="92951" y="58183"/>
                    <a:pt x="95109" y="45903"/>
                  </a:cubicBezTo>
                  <a:cubicBezTo>
                    <a:pt x="96750" y="36784"/>
                    <a:pt x="96355" y="27149"/>
                    <a:pt x="90884" y="18425"/>
                  </a:cubicBezTo>
                  <a:cubicBezTo>
                    <a:pt x="85413" y="9732"/>
                    <a:pt x="74105" y="2103"/>
                    <a:pt x="60549" y="401"/>
                  </a:cubicBezTo>
                  <a:cubicBezTo>
                    <a:pt x="58464" y="127"/>
                    <a:pt x="56368" y="0"/>
                    <a:pt x="54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9"/>
            <p:cNvSpPr/>
            <p:nvPr/>
          </p:nvSpPr>
          <p:spPr>
            <a:xfrm>
              <a:off x="-63362" y="783375"/>
              <a:ext cx="1981825" cy="1960375"/>
            </a:xfrm>
            <a:custGeom>
              <a:avLst/>
              <a:gdLst/>
              <a:ahLst/>
              <a:cxnLst/>
              <a:rect l="l" t="t" r="r" b="b"/>
              <a:pathLst>
                <a:path w="79273" h="78415" extrusionOk="0">
                  <a:moveTo>
                    <a:pt x="44563" y="1"/>
                  </a:moveTo>
                  <a:cubicBezTo>
                    <a:pt x="40183" y="1"/>
                    <a:pt x="35845" y="670"/>
                    <a:pt x="31825" y="1769"/>
                  </a:cubicBezTo>
                  <a:cubicBezTo>
                    <a:pt x="21612" y="4596"/>
                    <a:pt x="13588" y="10280"/>
                    <a:pt x="8694" y="16967"/>
                  </a:cubicBezTo>
                  <a:cubicBezTo>
                    <a:pt x="31" y="28760"/>
                    <a:pt x="1" y="43502"/>
                    <a:pt x="4894" y="56633"/>
                  </a:cubicBezTo>
                  <a:cubicBezTo>
                    <a:pt x="7022" y="62287"/>
                    <a:pt x="10822" y="67879"/>
                    <a:pt x="16962" y="72074"/>
                  </a:cubicBezTo>
                  <a:cubicBezTo>
                    <a:pt x="22479" y="75852"/>
                    <a:pt x="30087" y="78415"/>
                    <a:pt x="37612" y="78415"/>
                  </a:cubicBezTo>
                  <a:cubicBezTo>
                    <a:pt x="38502" y="78415"/>
                    <a:pt x="39391" y="78379"/>
                    <a:pt x="40275" y="78305"/>
                  </a:cubicBezTo>
                  <a:cubicBezTo>
                    <a:pt x="42646" y="78092"/>
                    <a:pt x="44865" y="77667"/>
                    <a:pt x="46962" y="77028"/>
                  </a:cubicBezTo>
                  <a:cubicBezTo>
                    <a:pt x="54105" y="74870"/>
                    <a:pt x="59667" y="70463"/>
                    <a:pt x="63862" y="65812"/>
                  </a:cubicBezTo>
                  <a:cubicBezTo>
                    <a:pt x="71491" y="57332"/>
                    <a:pt x="76142" y="47605"/>
                    <a:pt x="77966" y="37575"/>
                  </a:cubicBezTo>
                  <a:cubicBezTo>
                    <a:pt x="79273" y="30098"/>
                    <a:pt x="78969" y="22225"/>
                    <a:pt x="74501" y="15082"/>
                  </a:cubicBezTo>
                  <a:cubicBezTo>
                    <a:pt x="70002" y="7939"/>
                    <a:pt x="60731" y="1708"/>
                    <a:pt x="49607" y="310"/>
                  </a:cubicBezTo>
                  <a:cubicBezTo>
                    <a:pt x="47930" y="99"/>
                    <a:pt x="46243" y="1"/>
                    <a:pt x="44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9"/>
            <p:cNvSpPr/>
            <p:nvPr/>
          </p:nvSpPr>
          <p:spPr>
            <a:xfrm>
              <a:off x="242113" y="989175"/>
              <a:ext cx="1579850" cy="1563200"/>
            </a:xfrm>
            <a:custGeom>
              <a:avLst/>
              <a:gdLst/>
              <a:ahLst/>
              <a:cxnLst/>
              <a:rect l="l" t="t" r="r" b="b"/>
              <a:pathLst>
                <a:path w="63194" h="62528" extrusionOk="0">
                  <a:moveTo>
                    <a:pt x="35430" y="0"/>
                  </a:moveTo>
                  <a:cubicBezTo>
                    <a:pt x="31964" y="0"/>
                    <a:pt x="28540" y="525"/>
                    <a:pt x="25381" y="1440"/>
                  </a:cubicBezTo>
                  <a:cubicBezTo>
                    <a:pt x="17235" y="3719"/>
                    <a:pt x="10852" y="8188"/>
                    <a:pt x="6901" y="13537"/>
                  </a:cubicBezTo>
                  <a:cubicBezTo>
                    <a:pt x="1" y="22960"/>
                    <a:pt x="1" y="34753"/>
                    <a:pt x="3861" y="45149"/>
                  </a:cubicBezTo>
                  <a:cubicBezTo>
                    <a:pt x="5594" y="49678"/>
                    <a:pt x="8572" y="54115"/>
                    <a:pt x="13527" y="57459"/>
                  </a:cubicBezTo>
                  <a:cubicBezTo>
                    <a:pt x="17943" y="60458"/>
                    <a:pt x="24023" y="62527"/>
                    <a:pt x="30032" y="62527"/>
                  </a:cubicBezTo>
                  <a:cubicBezTo>
                    <a:pt x="30723" y="62527"/>
                    <a:pt x="31413" y="62500"/>
                    <a:pt x="32099" y="62444"/>
                  </a:cubicBezTo>
                  <a:cubicBezTo>
                    <a:pt x="34014" y="62292"/>
                    <a:pt x="35746" y="61957"/>
                    <a:pt x="37418" y="61410"/>
                  </a:cubicBezTo>
                  <a:cubicBezTo>
                    <a:pt x="43132" y="59708"/>
                    <a:pt x="47570" y="56182"/>
                    <a:pt x="50914" y="52504"/>
                  </a:cubicBezTo>
                  <a:cubicBezTo>
                    <a:pt x="56993" y="45726"/>
                    <a:pt x="60731" y="37975"/>
                    <a:pt x="62130" y="30012"/>
                  </a:cubicBezTo>
                  <a:cubicBezTo>
                    <a:pt x="63193" y="24024"/>
                    <a:pt x="62950" y="17762"/>
                    <a:pt x="59394" y="12078"/>
                  </a:cubicBezTo>
                  <a:cubicBezTo>
                    <a:pt x="55807" y="6364"/>
                    <a:pt x="48421" y="1379"/>
                    <a:pt x="39546" y="254"/>
                  </a:cubicBezTo>
                  <a:cubicBezTo>
                    <a:pt x="38177" y="82"/>
                    <a:pt x="36800" y="0"/>
                    <a:pt x="35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9"/>
            <p:cNvSpPr/>
            <p:nvPr/>
          </p:nvSpPr>
          <p:spPr>
            <a:xfrm>
              <a:off x="493638" y="1096100"/>
              <a:ext cx="1180150" cy="1166900"/>
            </a:xfrm>
            <a:custGeom>
              <a:avLst/>
              <a:gdLst/>
              <a:ahLst/>
              <a:cxnLst/>
              <a:rect l="l" t="t" r="r" b="b"/>
              <a:pathLst>
                <a:path w="47206" h="46676" extrusionOk="0">
                  <a:moveTo>
                    <a:pt x="26561" y="1"/>
                  </a:moveTo>
                  <a:cubicBezTo>
                    <a:pt x="23937" y="1"/>
                    <a:pt x="21332" y="391"/>
                    <a:pt x="18968" y="1053"/>
                  </a:cubicBezTo>
                  <a:cubicBezTo>
                    <a:pt x="12889" y="2725"/>
                    <a:pt x="8086" y="6129"/>
                    <a:pt x="5168" y="10111"/>
                  </a:cubicBezTo>
                  <a:cubicBezTo>
                    <a:pt x="1" y="17133"/>
                    <a:pt x="1" y="25917"/>
                    <a:pt x="2919" y="33698"/>
                  </a:cubicBezTo>
                  <a:cubicBezTo>
                    <a:pt x="4195" y="37072"/>
                    <a:pt x="6475" y="40385"/>
                    <a:pt x="10123" y="42908"/>
                  </a:cubicBezTo>
                  <a:cubicBezTo>
                    <a:pt x="13428" y="45148"/>
                    <a:pt x="17960" y="46676"/>
                    <a:pt x="22462" y="46676"/>
                  </a:cubicBezTo>
                  <a:cubicBezTo>
                    <a:pt x="22970" y="46676"/>
                    <a:pt x="23478" y="46656"/>
                    <a:pt x="23983" y="46616"/>
                  </a:cubicBezTo>
                  <a:cubicBezTo>
                    <a:pt x="25351" y="46495"/>
                    <a:pt x="26688" y="46282"/>
                    <a:pt x="27934" y="45887"/>
                  </a:cubicBezTo>
                  <a:cubicBezTo>
                    <a:pt x="32190" y="44610"/>
                    <a:pt x="35533" y="41996"/>
                    <a:pt x="37995" y="39200"/>
                  </a:cubicBezTo>
                  <a:cubicBezTo>
                    <a:pt x="42555" y="34154"/>
                    <a:pt x="45351" y="28379"/>
                    <a:pt x="46415" y="22422"/>
                  </a:cubicBezTo>
                  <a:cubicBezTo>
                    <a:pt x="47205" y="17984"/>
                    <a:pt x="46993" y="13272"/>
                    <a:pt x="44348" y="8987"/>
                  </a:cubicBezTo>
                  <a:cubicBezTo>
                    <a:pt x="41673" y="4762"/>
                    <a:pt x="36141" y="1023"/>
                    <a:pt x="29515" y="172"/>
                  </a:cubicBezTo>
                  <a:cubicBezTo>
                    <a:pt x="28536" y="56"/>
                    <a:pt x="27547" y="1"/>
                    <a:pt x="26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>
              <a:off x="691213" y="1291650"/>
              <a:ext cx="785000" cy="774900"/>
            </a:xfrm>
            <a:custGeom>
              <a:avLst/>
              <a:gdLst/>
              <a:ahLst/>
              <a:cxnLst/>
              <a:rect l="l" t="t" r="r" b="b"/>
              <a:pathLst>
                <a:path w="31400" h="30996" extrusionOk="0">
                  <a:moveTo>
                    <a:pt x="17556" y="0"/>
                  </a:moveTo>
                  <a:cubicBezTo>
                    <a:pt x="15851" y="0"/>
                    <a:pt x="14164" y="248"/>
                    <a:pt x="12615" y="678"/>
                  </a:cubicBezTo>
                  <a:cubicBezTo>
                    <a:pt x="8603" y="1833"/>
                    <a:pt x="5411" y="4083"/>
                    <a:pt x="3466" y="6697"/>
                  </a:cubicBezTo>
                  <a:cubicBezTo>
                    <a:pt x="61" y="11378"/>
                    <a:pt x="1" y="17214"/>
                    <a:pt x="1976" y="22381"/>
                  </a:cubicBezTo>
                  <a:cubicBezTo>
                    <a:pt x="2827" y="24630"/>
                    <a:pt x="4347" y="26819"/>
                    <a:pt x="6779" y="28490"/>
                  </a:cubicBezTo>
                  <a:cubicBezTo>
                    <a:pt x="8955" y="29986"/>
                    <a:pt x="11982" y="30995"/>
                    <a:pt x="14968" y="30995"/>
                  </a:cubicBezTo>
                  <a:cubicBezTo>
                    <a:pt x="15319" y="30995"/>
                    <a:pt x="15670" y="30981"/>
                    <a:pt x="16019" y="30952"/>
                  </a:cubicBezTo>
                  <a:cubicBezTo>
                    <a:pt x="16870" y="30892"/>
                    <a:pt x="17752" y="30740"/>
                    <a:pt x="18603" y="30466"/>
                  </a:cubicBezTo>
                  <a:cubicBezTo>
                    <a:pt x="21430" y="29645"/>
                    <a:pt x="23649" y="27852"/>
                    <a:pt x="25290" y="26028"/>
                  </a:cubicBezTo>
                  <a:cubicBezTo>
                    <a:pt x="28269" y="22685"/>
                    <a:pt x="30153" y="18855"/>
                    <a:pt x="30852" y="14873"/>
                  </a:cubicBezTo>
                  <a:cubicBezTo>
                    <a:pt x="31399" y="11894"/>
                    <a:pt x="31278" y="8794"/>
                    <a:pt x="29484" y="5967"/>
                  </a:cubicBezTo>
                  <a:cubicBezTo>
                    <a:pt x="27722" y="3171"/>
                    <a:pt x="24074" y="678"/>
                    <a:pt x="19667" y="131"/>
                  </a:cubicBezTo>
                  <a:cubicBezTo>
                    <a:pt x="18966" y="42"/>
                    <a:pt x="18259" y="0"/>
                    <a:pt x="175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>
              <a:off x="2422263" y="738675"/>
              <a:ext cx="989400" cy="917225"/>
            </a:xfrm>
            <a:custGeom>
              <a:avLst/>
              <a:gdLst/>
              <a:ahLst/>
              <a:cxnLst/>
              <a:rect l="l" t="t" r="r" b="b"/>
              <a:pathLst>
                <a:path w="39576" h="36689" extrusionOk="0">
                  <a:moveTo>
                    <a:pt x="0" y="1"/>
                  </a:moveTo>
                  <a:lnTo>
                    <a:pt x="0" y="1"/>
                  </a:lnTo>
                  <a:cubicBezTo>
                    <a:pt x="8025" y="10426"/>
                    <a:pt x="12432" y="23557"/>
                    <a:pt x="12280" y="36688"/>
                  </a:cubicBezTo>
                  <a:cubicBezTo>
                    <a:pt x="12310" y="36597"/>
                    <a:pt x="12310" y="36567"/>
                    <a:pt x="12341" y="36475"/>
                  </a:cubicBezTo>
                  <a:cubicBezTo>
                    <a:pt x="16870" y="22645"/>
                    <a:pt x="25684" y="10578"/>
                    <a:pt x="37539" y="2128"/>
                  </a:cubicBezTo>
                  <a:cubicBezTo>
                    <a:pt x="38177" y="1642"/>
                    <a:pt x="38907" y="1186"/>
                    <a:pt x="39575" y="700"/>
                  </a:cubicBezTo>
                  <a:lnTo>
                    <a:pt x="39575" y="700"/>
                  </a:lnTo>
                  <a:cubicBezTo>
                    <a:pt x="33725" y="1582"/>
                    <a:pt x="27808" y="2022"/>
                    <a:pt x="21889" y="2022"/>
                  </a:cubicBezTo>
                  <a:cubicBezTo>
                    <a:pt x="14554" y="2022"/>
                    <a:pt x="7217" y="1346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>
              <a:off x="2578038" y="857975"/>
              <a:ext cx="588925" cy="545625"/>
            </a:xfrm>
            <a:custGeom>
              <a:avLst/>
              <a:gdLst/>
              <a:ahLst/>
              <a:cxnLst/>
              <a:rect l="l" t="t" r="r" b="b"/>
              <a:pathLst>
                <a:path w="23557" h="21825" extrusionOk="0">
                  <a:moveTo>
                    <a:pt x="0" y="1"/>
                  </a:moveTo>
                  <a:lnTo>
                    <a:pt x="0" y="1"/>
                  </a:lnTo>
                  <a:cubicBezTo>
                    <a:pt x="4772" y="6171"/>
                    <a:pt x="7356" y="14013"/>
                    <a:pt x="7295" y="21824"/>
                  </a:cubicBezTo>
                  <a:lnTo>
                    <a:pt x="7295" y="21824"/>
                  </a:lnTo>
                  <a:cubicBezTo>
                    <a:pt x="7296" y="21794"/>
                    <a:pt x="7326" y="21764"/>
                    <a:pt x="7326" y="21734"/>
                  </a:cubicBezTo>
                  <a:cubicBezTo>
                    <a:pt x="10031" y="13466"/>
                    <a:pt x="15259" y="6293"/>
                    <a:pt x="22341" y="1277"/>
                  </a:cubicBezTo>
                  <a:cubicBezTo>
                    <a:pt x="22706" y="973"/>
                    <a:pt x="23131" y="669"/>
                    <a:pt x="23557" y="396"/>
                  </a:cubicBezTo>
                  <a:lnTo>
                    <a:pt x="23557" y="396"/>
                  </a:lnTo>
                  <a:cubicBezTo>
                    <a:pt x="20047" y="931"/>
                    <a:pt x="16487" y="1199"/>
                    <a:pt x="12925" y="1199"/>
                  </a:cubicBezTo>
                  <a:cubicBezTo>
                    <a:pt x="8591" y="1199"/>
                    <a:pt x="4254" y="802"/>
                    <a:pt x="0" y="1"/>
                  </a:cubicBezTo>
                  <a:close/>
                  <a:moveTo>
                    <a:pt x="7295" y="21824"/>
                  </a:moveTo>
                  <a:cubicBezTo>
                    <a:pt x="7295" y="21824"/>
                    <a:pt x="7295" y="21825"/>
                    <a:pt x="7295" y="21825"/>
                  </a:cubicBezTo>
                  <a:cubicBezTo>
                    <a:pt x="7295" y="21825"/>
                    <a:pt x="7295" y="21824"/>
                    <a:pt x="7295" y="218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>
              <a:off x="2701138" y="943850"/>
              <a:ext cx="273575" cy="253825"/>
            </a:xfrm>
            <a:custGeom>
              <a:avLst/>
              <a:gdLst/>
              <a:ahLst/>
              <a:cxnLst/>
              <a:rect l="l" t="t" r="r" b="b"/>
              <a:pathLst>
                <a:path w="10943" h="10153" extrusionOk="0">
                  <a:moveTo>
                    <a:pt x="0" y="0"/>
                  </a:moveTo>
                  <a:cubicBezTo>
                    <a:pt x="2213" y="2880"/>
                    <a:pt x="3428" y="6485"/>
                    <a:pt x="3405" y="10121"/>
                  </a:cubicBezTo>
                  <a:lnTo>
                    <a:pt x="3405" y="10121"/>
                  </a:lnTo>
                  <a:cubicBezTo>
                    <a:pt x="4651" y="6262"/>
                    <a:pt x="7083" y="2979"/>
                    <a:pt x="10335" y="608"/>
                  </a:cubicBezTo>
                  <a:cubicBezTo>
                    <a:pt x="10578" y="456"/>
                    <a:pt x="10760" y="365"/>
                    <a:pt x="10943" y="183"/>
                  </a:cubicBezTo>
                  <a:lnTo>
                    <a:pt x="10943" y="183"/>
                  </a:lnTo>
                  <a:cubicBezTo>
                    <a:pt x="9303" y="433"/>
                    <a:pt x="7631" y="562"/>
                    <a:pt x="5954" y="562"/>
                  </a:cubicBezTo>
                  <a:cubicBezTo>
                    <a:pt x="3963" y="562"/>
                    <a:pt x="1964" y="380"/>
                    <a:pt x="0" y="0"/>
                  </a:cubicBezTo>
                  <a:close/>
                  <a:moveTo>
                    <a:pt x="3405" y="10121"/>
                  </a:moveTo>
                  <a:cubicBezTo>
                    <a:pt x="3405" y="10122"/>
                    <a:pt x="3405" y="10122"/>
                    <a:pt x="3405" y="10122"/>
                  </a:cubicBezTo>
                  <a:lnTo>
                    <a:pt x="3405" y="10153"/>
                  </a:lnTo>
                  <a:cubicBezTo>
                    <a:pt x="3405" y="10142"/>
                    <a:pt x="3405" y="10132"/>
                    <a:pt x="3405" y="101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>
              <a:off x="-206212" y="-871775"/>
              <a:ext cx="1827200" cy="1278100"/>
            </a:xfrm>
            <a:custGeom>
              <a:avLst/>
              <a:gdLst/>
              <a:ahLst/>
              <a:cxnLst/>
              <a:rect l="l" t="t" r="r" b="b"/>
              <a:pathLst>
                <a:path w="73088" h="51124" extrusionOk="0">
                  <a:moveTo>
                    <a:pt x="71441" y="0"/>
                  </a:moveTo>
                  <a:cubicBezTo>
                    <a:pt x="71388" y="0"/>
                    <a:pt x="71334" y="4"/>
                    <a:pt x="71278" y="10"/>
                  </a:cubicBezTo>
                  <a:cubicBezTo>
                    <a:pt x="57114" y="1804"/>
                    <a:pt x="43314" y="6941"/>
                    <a:pt x="31460" y="14965"/>
                  </a:cubicBezTo>
                  <a:cubicBezTo>
                    <a:pt x="23831" y="20132"/>
                    <a:pt x="16992" y="26515"/>
                    <a:pt x="11247" y="33719"/>
                  </a:cubicBezTo>
                  <a:cubicBezTo>
                    <a:pt x="8329" y="37427"/>
                    <a:pt x="5654" y="41288"/>
                    <a:pt x="3344" y="45391"/>
                  </a:cubicBezTo>
                  <a:cubicBezTo>
                    <a:pt x="2766" y="46364"/>
                    <a:pt x="0" y="50102"/>
                    <a:pt x="1277" y="51014"/>
                  </a:cubicBezTo>
                  <a:cubicBezTo>
                    <a:pt x="1389" y="51089"/>
                    <a:pt x="1527" y="51123"/>
                    <a:pt x="1684" y="51123"/>
                  </a:cubicBezTo>
                  <a:cubicBezTo>
                    <a:pt x="3190" y="51123"/>
                    <a:pt x="6539" y="47997"/>
                    <a:pt x="7447" y="47336"/>
                  </a:cubicBezTo>
                  <a:cubicBezTo>
                    <a:pt x="20061" y="38411"/>
                    <a:pt x="35459" y="33642"/>
                    <a:pt x="50891" y="33642"/>
                  </a:cubicBezTo>
                  <a:cubicBezTo>
                    <a:pt x="54536" y="33642"/>
                    <a:pt x="58182" y="33909"/>
                    <a:pt x="61795" y="34449"/>
                  </a:cubicBezTo>
                  <a:cubicBezTo>
                    <a:pt x="61863" y="34460"/>
                    <a:pt x="61929" y="34465"/>
                    <a:pt x="61994" y="34465"/>
                  </a:cubicBezTo>
                  <a:cubicBezTo>
                    <a:pt x="62805" y="34465"/>
                    <a:pt x="63379" y="33623"/>
                    <a:pt x="63041" y="32807"/>
                  </a:cubicBezTo>
                  <a:cubicBezTo>
                    <a:pt x="60640" y="26971"/>
                    <a:pt x="60488" y="20193"/>
                    <a:pt x="62707" y="14236"/>
                  </a:cubicBezTo>
                  <a:cubicBezTo>
                    <a:pt x="64470" y="9403"/>
                    <a:pt x="67874" y="5147"/>
                    <a:pt x="72129" y="2199"/>
                  </a:cubicBezTo>
                  <a:cubicBezTo>
                    <a:pt x="73088" y="1502"/>
                    <a:pt x="72575" y="0"/>
                    <a:pt x="71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>
              <a:off x="147888" y="-712775"/>
              <a:ext cx="1230600" cy="826750"/>
            </a:xfrm>
            <a:custGeom>
              <a:avLst/>
              <a:gdLst/>
              <a:ahLst/>
              <a:cxnLst/>
              <a:rect l="l" t="t" r="r" b="b"/>
              <a:pathLst>
                <a:path w="49224" h="33070" extrusionOk="0">
                  <a:moveTo>
                    <a:pt x="48095" y="1"/>
                  </a:moveTo>
                  <a:cubicBezTo>
                    <a:pt x="48073" y="1"/>
                    <a:pt x="48049" y="1"/>
                    <a:pt x="48026" y="3"/>
                  </a:cubicBezTo>
                  <a:cubicBezTo>
                    <a:pt x="38603" y="1006"/>
                    <a:pt x="29393" y="4258"/>
                    <a:pt x="21369" y="9426"/>
                  </a:cubicBezTo>
                  <a:cubicBezTo>
                    <a:pt x="16202" y="12769"/>
                    <a:pt x="11581" y="16933"/>
                    <a:pt x="7691" y="21645"/>
                  </a:cubicBezTo>
                  <a:cubicBezTo>
                    <a:pt x="5715" y="24016"/>
                    <a:pt x="3891" y="26599"/>
                    <a:pt x="2280" y="29274"/>
                  </a:cubicBezTo>
                  <a:cubicBezTo>
                    <a:pt x="1916" y="29912"/>
                    <a:pt x="1" y="32374"/>
                    <a:pt x="852" y="32982"/>
                  </a:cubicBezTo>
                  <a:cubicBezTo>
                    <a:pt x="931" y="33042"/>
                    <a:pt x="1031" y="33070"/>
                    <a:pt x="1147" y="33070"/>
                  </a:cubicBezTo>
                  <a:cubicBezTo>
                    <a:pt x="2147" y="33070"/>
                    <a:pt x="4359" y="31050"/>
                    <a:pt x="4986" y="30642"/>
                  </a:cubicBezTo>
                  <a:cubicBezTo>
                    <a:pt x="13209" y="25064"/>
                    <a:pt x="23153" y="22085"/>
                    <a:pt x="33101" y="22085"/>
                  </a:cubicBezTo>
                  <a:cubicBezTo>
                    <a:pt x="35838" y="22085"/>
                    <a:pt x="38576" y="22310"/>
                    <a:pt x="41278" y="22769"/>
                  </a:cubicBezTo>
                  <a:cubicBezTo>
                    <a:pt x="41331" y="22780"/>
                    <a:pt x="41383" y="22785"/>
                    <a:pt x="41434" y="22785"/>
                  </a:cubicBezTo>
                  <a:cubicBezTo>
                    <a:pt x="41965" y="22785"/>
                    <a:pt x="42351" y="22233"/>
                    <a:pt x="42129" y="21706"/>
                  </a:cubicBezTo>
                  <a:cubicBezTo>
                    <a:pt x="40640" y="17785"/>
                    <a:pt x="40640" y="13316"/>
                    <a:pt x="42160" y="9365"/>
                  </a:cubicBezTo>
                  <a:cubicBezTo>
                    <a:pt x="43436" y="6173"/>
                    <a:pt x="45716" y="3377"/>
                    <a:pt x="48573" y="1462"/>
                  </a:cubicBezTo>
                  <a:cubicBezTo>
                    <a:pt x="49223" y="1019"/>
                    <a:pt x="48896" y="1"/>
                    <a:pt x="480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>
              <a:off x="477688" y="-570075"/>
              <a:ext cx="658925" cy="442875"/>
            </a:xfrm>
            <a:custGeom>
              <a:avLst/>
              <a:gdLst/>
              <a:ahLst/>
              <a:cxnLst/>
              <a:rect l="l" t="t" r="r" b="b"/>
              <a:pathLst>
                <a:path w="26357" h="17715" extrusionOk="0">
                  <a:moveTo>
                    <a:pt x="25800" y="0"/>
                  </a:moveTo>
                  <a:cubicBezTo>
                    <a:pt x="25773" y="0"/>
                    <a:pt x="25745" y="3"/>
                    <a:pt x="25715" y="9"/>
                  </a:cubicBezTo>
                  <a:cubicBezTo>
                    <a:pt x="20670" y="526"/>
                    <a:pt x="15745" y="2289"/>
                    <a:pt x="11429" y="5055"/>
                  </a:cubicBezTo>
                  <a:cubicBezTo>
                    <a:pt x="8663" y="6848"/>
                    <a:pt x="6201" y="9037"/>
                    <a:pt x="4104" y="11590"/>
                  </a:cubicBezTo>
                  <a:cubicBezTo>
                    <a:pt x="3040" y="12897"/>
                    <a:pt x="2067" y="14265"/>
                    <a:pt x="1216" y="15694"/>
                  </a:cubicBezTo>
                  <a:cubicBezTo>
                    <a:pt x="1034" y="16028"/>
                    <a:pt x="0" y="17365"/>
                    <a:pt x="456" y="17669"/>
                  </a:cubicBezTo>
                  <a:cubicBezTo>
                    <a:pt x="499" y="17700"/>
                    <a:pt x="553" y="17714"/>
                    <a:pt x="614" y="17714"/>
                  </a:cubicBezTo>
                  <a:cubicBezTo>
                    <a:pt x="1160" y="17714"/>
                    <a:pt x="2344" y="16614"/>
                    <a:pt x="2645" y="16423"/>
                  </a:cubicBezTo>
                  <a:cubicBezTo>
                    <a:pt x="7089" y="13436"/>
                    <a:pt x="12417" y="11839"/>
                    <a:pt x="17741" y="11839"/>
                  </a:cubicBezTo>
                  <a:cubicBezTo>
                    <a:pt x="19189" y="11839"/>
                    <a:pt x="20638" y="11958"/>
                    <a:pt x="22068" y="12198"/>
                  </a:cubicBezTo>
                  <a:cubicBezTo>
                    <a:pt x="22085" y="12200"/>
                    <a:pt x="22101" y="12200"/>
                    <a:pt x="22118" y="12200"/>
                  </a:cubicBezTo>
                  <a:cubicBezTo>
                    <a:pt x="22452" y="12200"/>
                    <a:pt x="22640" y="11910"/>
                    <a:pt x="22524" y="11621"/>
                  </a:cubicBezTo>
                  <a:cubicBezTo>
                    <a:pt x="21733" y="9554"/>
                    <a:pt x="21733" y="7122"/>
                    <a:pt x="22584" y="5025"/>
                  </a:cubicBezTo>
                  <a:cubicBezTo>
                    <a:pt x="23223" y="3292"/>
                    <a:pt x="24469" y="1772"/>
                    <a:pt x="25989" y="769"/>
                  </a:cubicBezTo>
                  <a:cubicBezTo>
                    <a:pt x="26357" y="543"/>
                    <a:pt x="26171" y="0"/>
                    <a:pt x="25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19"/>
          <p:cNvGrpSpPr/>
          <p:nvPr/>
        </p:nvGrpSpPr>
        <p:grpSpPr>
          <a:xfrm rot="2377198">
            <a:off x="-3327222" y="-3123671"/>
            <a:ext cx="5044109" cy="4335801"/>
            <a:chOff x="4706625" y="2163450"/>
            <a:chExt cx="5044050" cy="4335750"/>
          </a:xfrm>
        </p:grpSpPr>
        <p:sp>
          <p:nvSpPr>
            <p:cNvPr id="747" name="Google Shape;747;p19"/>
            <p:cNvSpPr/>
            <p:nvPr/>
          </p:nvSpPr>
          <p:spPr>
            <a:xfrm>
              <a:off x="4706625" y="2163450"/>
              <a:ext cx="5044050" cy="4335750"/>
            </a:xfrm>
            <a:custGeom>
              <a:avLst/>
              <a:gdLst/>
              <a:ahLst/>
              <a:cxnLst/>
              <a:rect l="l" t="t" r="r" b="b"/>
              <a:pathLst>
                <a:path w="201762" h="173430" extrusionOk="0">
                  <a:moveTo>
                    <a:pt x="150814" y="1"/>
                  </a:moveTo>
                  <a:cubicBezTo>
                    <a:pt x="150329" y="1"/>
                    <a:pt x="149845" y="13"/>
                    <a:pt x="149359" y="37"/>
                  </a:cubicBezTo>
                  <a:cubicBezTo>
                    <a:pt x="136806" y="676"/>
                    <a:pt x="126259" y="9186"/>
                    <a:pt x="116167" y="16664"/>
                  </a:cubicBezTo>
                  <a:cubicBezTo>
                    <a:pt x="93880" y="33105"/>
                    <a:pt x="67617" y="46636"/>
                    <a:pt x="40214" y="46636"/>
                  </a:cubicBezTo>
                  <a:cubicBezTo>
                    <a:pt x="37980" y="46636"/>
                    <a:pt x="35738" y="46546"/>
                    <a:pt x="33491" y="46360"/>
                  </a:cubicBezTo>
                  <a:cubicBezTo>
                    <a:pt x="24555" y="45631"/>
                    <a:pt x="15831" y="43381"/>
                    <a:pt x="6895" y="42895"/>
                  </a:cubicBezTo>
                  <a:cubicBezTo>
                    <a:pt x="6638" y="42880"/>
                    <a:pt x="6390" y="42873"/>
                    <a:pt x="6150" y="42873"/>
                  </a:cubicBezTo>
                  <a:cubicBezTo>
                    <a:pt x="1421" y="42873"/>
                    <a:pt x="1" y="45686"/>
                    <a:pt x="2518" y="49765"/>
                  </a:cubicBezTo>
                  <a:cubicBezTo>
                    <a:pt x="5193" y="53990"/>
                    <a:pt x="8323" y="57850"/>
                    <a:pt x="11059" y="62044"/>
                  </a:cubicBezTo>
                  <a:cubicBezTo>
                    <a:pt x="26470" y="85510"/>
                    <a:pt x="27746" y="117547"/>
                    <a:pt x="14250" y="142197"/>
                  </a:cubicBezTo>
                  <a:cubicBezTo>
                    <a:pt x="11606" y="147061"/>
                    <a:pt x="8293" y="152258"/>
                    <a:pt x="9387" y="157699"/>
                  </a:cubicBezTo>
                  <a:cubicBezTo>
                    <a:pt x="10421" y="162654"/>
                    <a:pt x="14828" y="166149"/>
                    <a:pt x="19387" y="168277"/>
                  </a:cubicBezTo>
                  <a:cubicBezTo>
                    <a:pt x="26865" y="171803"/>
                    <a:pt x="35254" y="172836"/>
                    <a:pt x="43552" y="173201"/>
                  </a:cubicBezTo>
                  <a:cubicBezTo>
                    <a:pt x="46639" y="173356"/>
                    <a:pt x="49727" y="173429"/>
                    <a:pt x="52815" y="173429"/>
                  </a:cubicBezTo>
                  <a:cubicBezTo>
                    <a:pt x="69735" y="173429"/>
                    <a:pt x="86644" y="171216"/>
                    <a:pt x="103249" y="168003"/>
                  </a:cubicBezTo>
                  <a:cubicBezTo>
                    <a:pt x="124252" y="163930"/>
                    <a:pt x="145681" y="157821"/>
                    <a:pt x="162065" y="144052"/>
                  </a:cubicBezTo>
                  <a:cubicBezTo>
                    <a:pt x="177141" y="131377"/>
                    <a:pt x="186655" y="113200"/>
                    <a:pt x="192947" y="94568"/>
                  </a:cubicBezTo>
                  <a:cubicBezTo>
                    <a:pt x="198388" y="78458"/>
                    <a:pt x="201762" y="61041"/>
                    <a:pt x="198084" y="44445"/>
                  </a:cubicBezTo>
                  <a:cubicBezTo>
                    <a:pt x="196108" y="35722"/>
                    <a:pt x="192156" y="27424"/>
                    <a:pt x="186655" y="20372"/>
                  </a:cubicBezTo>
                  <a:cubicBezTo>
                    <a:pt x="182460" y="14962"/>
                    <a:pt x="177384" y="10341"/>
                    <a:pt x="171609" y="6694"/>
                  </a:cubicBezTo>
                  <a:cubicBezTo>
                    <a:pt x="165364" y="2759"/>
                    <a:pt x="158156" y="1"/>
                    <a:pt x="1508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9"/>
            <p:cNvSpPr/>
            <p:nvPr/>
          </p:nvSpPr>
          <p:spPr>
            <a:xfrm>
              <a:off x="5113775" y="2545450"/>
              <a:ext cx="4231125" cy="3677500"/>
            </a:xfrm>
            <a:custGeom>
              <a:avLst/>
              <a:gdLst/>
              <a:ahLst/>
              <a:cxnLst/>
              <a:rect l="l" t="t" r="r" b="b"/>
              <a:pathLst>
                <a:path w="169245" h="147100" extrusionOk="0">
                  <a:moveTo>
                    <a:pt x="127964" y="0"/>
                  </a:moveTo>
                  <a:cubicBezTo>
                    <a:pt x="126086" y="0"/>
                    <a:pt x="124206" y="182"/>
                    <a:pt x="122344" y="563"/>
                  </a:cubicBezTo>
                  <a:cubicBezTo>
                    <a:pt x="114471" y="2144"/>
                    <a:pt x="107693" y="6977"/>
                    <a:pt x="101127" y="11566"/>
                  </a:cubicBezTo>
                  <a:cubicBezTo>
                    <a:pt x="88300" y="20503"/>
                    <a:pt x="74957" y="29105"/>
                    <a:pt x="60245" y="34363"/>
                  </a:cubicBezTo>
                  <a:cubicBezTo>
                    <a:pt x="51613" y="37463"/>
                    <a:pt x="42494" y="39348"/>
                    <a:pt x="33315" y="39439"/>
                  </a:cubicBezTo>
                  <a:cubicBezTo>
                    <a:pt x="33167" y="39440"/>
                    <a:pt x="33019" y="39440"/>
                    <a:pt x="32871" y="39440"/>
                  </a:cubicBezTo>
                  <a:cubicBezTo>
                    <a:pt x="28276" y="39440"/>
                    <a:pt x="23657" y="38981"/>
                    <a:pt x="19181" y="37980"/>
                  </a:cubicBezTo>
                  <a:cubicBezTo>
                    <a:pt x="15381" y="37159"/>
                    <a:pt x="11035" y="34971"/>
                    <a:pt x="7174" y="34940"/>
                  </a:cubicBezTo>
                  <a:cubicBezTo>
                    <a:pt x="7143" y="34940"/>
                    <a:pt x="7112" y="34940"/>
                    <a:pt x="7081" y="34940"/>
                  </a:cubicBezTo>
                  <a:cubicBezTo>
                    <a:pt x="4797" y="34940"/>
                    <a:pt x="2359" y="36033"/>
                    <a:pt x="1430" y="38102"/>
                  </a:cubicBezTo>
                  <a:cubicBezTo>
                    <a:pt x="1" y="41293"/>
                    <a:pt x="2493" y="44758"/>
                    <a:pt x="4651" y="47524"/>
                  </a:cubicBezTo>
                  <a:cubicBezTo>
                    <a:pt x="20214" y="67464"/>
                    <a:pt x="23010" y="96492"/>
                    <a:pt x="11551" y="119015"/>
                  </a:cubicBezTo>
                  <a:cubicBezTo>
                    <a:pt x="8664" y="124699"/>
                    <a:pt x="4895" y="131294"/>
                    <a:pt x="7904" y="136887"/>
                  </a:cubicBezTo>
                  <a:cubicBezTo>
                    <a:pt x="9788" y="140444"/>
                    <a:pt x="13892" y="142237"/>
                    <a:pt x="17782" y="143422"/>
                  </a:cubicBezTo>
                  <a:cubicBezTo>
                    <a:pt x="26889" y="146179"/>
                    <a:pt x="36426" y="147099"/>
                    <a:pt x="45990" y="147099"/>
                  </a:cubicBezTo>
                  <a:cubicBezTo>
                    <a:pt x="50344" y="147099"/>
                    <a:pt x="54703" y="146909"/>
                    <a:pt x="59029" y="146614"/>
                  </a:cubicBezTo>
                  <a:cubicBezTo>
                    <a:pt x="85200" y="144790"/>
                    <a:pt x="112100" y="138924"/>
                    <a:pt x="132921" y="122966"/>
                  </a:cubicBezTo>
                  <a:cubicBezTo>
                    <a:pt x="155961" y="105337"/>
                    <a:pt x="169244" y="75701"/>
                    <a:pt x="167177" y="46764"/>
                  </a:cubicBezTo>
                  <a:cubicBezTo>
                    <a:pt x="166326" y="36126"/>
                    <a:pt x="163469" y="25396"/>
                    <a:pt x="157481" y="16673"/>
                  </a:cubicBezTo>
                  <a:cubicBezTo>
                    <a:pt x="156630" y="15426"/>
                    <a:pt x="155718" y="14241"/>
                    <a:pt x="154745" y="13086"/>
                  </a:cubicBezTo>
                  <a:cubicBezTo>
                    <a:pt x="148106" y="5268"/>
                    <a:pt x="138073" y="0"/>
                    <a:pt x="127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9"/>
            <p:cNvSpPr/>
            <p:nvPr/>
          </p:nvSpPr>
          <p:spPr>
            <a:xfrm>
              <a:off x="5467900" y="3018400"/>
              <a:ext cx="3310125" cy="2868475"/>
            </a:xfrm>
            <a:custGeom>
              <a:avLst/>
              <a:gdLst/>
              <a:ahLst/>
              <a:cxnLst/>
              <a:rect l="l" t="t" r="r" b="b"/>
              <a:pathLst>
                <a:path w="132405" h="114739" extrusionOk="0">
                  <a:moveTo>
                    <a:pt x="101315" y="1"/>
                  </a:moveTo>
                  <a:cubicBezTo>
                    <a:pt x="100271" y="1"/>
                    <a:pt x="99224" y="71"/>
                    <a:pt x="98178" y="217"/>
                  </a:cubicBezTo>
                  <a:cubicBezTo>
                    <a:pt x="89820" y="1341"/>
                    <a:pt x="82829" y="6873"/>
                    <a:pt x="75838" y="11585"/>
                  </a:cubicBezTo>
                  <a:cubicBezTo>
                    <a:pt x="65625" y="18485"/>
                    <a:pt x="54257" y="24077"/>
                    <a:pt x="42129" y="26782"/>
                  </a:cubicBezTo>
                  <a:cubicBezTo>
                    <a:pt x="37520" y="27813"/>
                    <a:pt x="32985" y="28208"/>
                    <a:pt x="28472" y="28208"/>
                  </a:cubicBezTo>
                  <a:cubicBezTo>
                    <a:pt x="20335" y="28208"/>
                    <a:pt x="12272" y="26922"/>
                    <a:pt x="3982" y="25749"/>
                  </a:cubicBezTo>
                  <a:cubicBezTo>
                    <a:pt x="3617" y="25688"/>
                    <a:pt x="3237" y="25643"/>
                    <a:pt x="2865" y="25643"/>
                  </a:cubicBezTo>
                  <a:cubicBezTo>
                    <a:pt x="2493" y="25643"/>
                    <a:pt x="2128" y="25688"/>
                    <a:pt x="1794" y="25810"/>
                  </a:cubicBezTo>
                  <a:cubicBezTo>
                    <a:pt x="487" y="26357"/>
                    <a:pt x="0" y="28029"/>
                    <a:pt x="335" y="29397"/>
                  </a:cubicBezTo>
                  <a:cubicBezTo>
                    <a:pt x="669" y="30764"/>
                    <a:pt x="1642" y="31859"/>
                    <a:pt x="2493" y="32953"/>
                  </a:cubicBezTo>
                  <a:cubicBezTo>
                    <a:pt x="15685" y="49488"/>
                    <a:pt x="17660" y="74108"/>
                    <a:pt x="7295" y="92498"/>
                  </a:cubicBezTo>
                  <a:cubicBezTo>
                    <a:pt x="5168" y="96267"/>
                    <a:pt x="2493" y="100401"/>
                    <a:pt x="3769" y="104504"/>
                  </a:cubicBezTo>
                  <a:cubicBezTo>
                    <a:pt x="4985" y="108486"/>
                    <a:pt x="9393" y="110522"/>
                    <a:pt x="13405" y="111647"/>
                  </a:cubicBezTo>
                  <a:cubicBezTo>
                    <a:pt x="21443" y="113950"/>
                    <a:pt x="29784" y="114738"/>
                    <a:pt x="38140" y="114738"/>
                  </a:cubicBezTo>
                  <a:cubicBezTo>
                    <a:pt x="41917" y="114738"/>
                    <a:pt x="45697" y="114577"/>
                    <a:pt x="49454" y="114322"/>
                  </a:cubicBezTo>
                  <a:cubicBezTo>
                    <a:pt x="65533" y="113167"/>
                    <a:pt x="81826" y="110127"/>
                    <a:pt x="95868" y="102164"/>
                  </a:cubicBezTo>
                  <a:cubicBezTo>
                    <a:pt x="117328" y="89944"/>
                    <a:pt x="131675" y="66054"/>
                    <a:pt x="132222" y="41372"/>
                  </a:cubicBezTo>
                  <a:cubicBezTo>
                    <a:pt x="132404" y="31798"/>
                    <a:pt x="130519" y="21828"/>
                    <a:pt x="125231" y="13804"/>
                  </a:cubicBezTo>
                  <a:cubicBezTo>
                    <a:pt x="124957" y="13408"/>
                    <a:pt x="124653" y="12983"/>
                    <a:pt x="124349" y="12557"/>
                  </a:cubicBezTo>
                  <a:cubicBezTo>
                    <a:pt x="119040" y="5206"/>
                    <a:pt x="110291" y="1"/>
                    <a:pt x="101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9"/>
            <p:cNvSpPr/>
            <p:nvPr/>
          </p:nvSpPr>
          <p:spPr>
            <a:xfrm>
              <a:off x="5663625" y="3358100"/>
              <a:ext cx="2798275" cy="2304350"/>
            </a:xfrm>
            <a:custGeom>
              <a:avLst/>
              <a:gdLst/>
              <a:ahLst/>
              <a:cxnLst/>
              <a:rect l="l" t="t" r="r" b="b"/>
              <a:pathLst>
                <a:path w="111931" h="92174" extrusionOk="0">
                  <a:moveTo>
                    <a:pt x="85092" y="0"/>
                  </a:moveTo>
                  <a:cubicBezTo>
                    <a:pt x="84769" y="0"/>
                    <a:pt x="84444" y="11"/>
                    <a:pt x="84118" y="33"/>
                  </a:cubicBezTo>
                  <a:cubicBezTo>
                    <a:pt x="79285" y="398"/>
                    <a:pt x="75030" y="3164"/>
                    <a:pt x="71018" y="5808"/>
                  </a:cubicBezTo>
                  <a:cubicBezTo>
                    <a:pt x="59832" y="13194"/>
                    <a:pt x="47978" y="20398"/>
                    <a:pt x="34725" y="22161"/>
                  </a:cubicBezTo>
                  <a:cubicBezTo>
                    <a:pt x="32438" y="22458"/>
                    <a:pt x="30138" y="22587"/>
                    <a:pt x="27834" y="22587"/>
                  </a:cubicBezTo>
                  <a:cubicBezTo>
                    <a:pt x="21872" y="22587"/>
                    <a:pt x="15880" y="21724"/>
                    <a:pt x="9983" y="20672"/>
                  </a:cubicBezTo>
                  <a:cubicBezTo>
                    <a:pt x="9141" y="20525"/>
                    <a:pt x="8417" y="20456"/>
                    <a:pt x="7800" y="20456"/>
                  </a:cubicBezTo>
                  <a:cubicBezTo>
                    <a:pt x="0" y="20456"/>
                    <a:pt x="9243" y="31476"/>
                    <a:pt x="11412" y="35110"/>
                  </a:cubicBezTo>
                  <a:cubicBezTo>
                    <a:pt x="14999" y="41037"/>
                    <a:pt x="16062" y="48271"/>
                    <a:pt x="15211" y="55140"/>
                  </a:cubicBezTo>
                  <a:cubicBezTo>
                    <a:pt x="14391" y="62010"/>
                    <a:pt x="11777" y="68545"/>
                    <a:pt x="8433" y="74594"/>
                  </a:cubicBezTo>
                  <a:cubicBezTo>
                    <a:pt x="7004" y="77086"/>
                    <a:pt x="5424" y="79822"/>
                    <a:pt x="5880" y="82648"/>
                  </a:cubicBezTo>
                  <a:cubicBezTo>
                    <a:pt x="6549" y="86934"/>
                    <a:pt x="11321" y="89092"/>
                    <a:pt x="15515" y="90126"/>
                  </a:cubicBezTo>
                  <a:cubicBezTo>
                    <a:pt x="21553" y="91589"/>
                    <a:pt x="27733" y="92173"/>
                    <a:pt x="33948" y="92173"/>
                  </a:cubicBezTo>
                  <a:cubicBezTo>
                    <a:pt x="41158" y="92173"/>
                    <a:pt x="48413" y="91388"/>
                    <a:pt x="55546" y="90278"/>
                  </a:cubicBezTo>
                  <a:cubicBezTo>
                    <a:pt x="66580" y="88576"/>
                    <a:pt x="77826" y="86022"/>
                    <a:pt x="87006" y="79639"/>
                  </a:cubicBezTo>
                  <a:cubicBezTo>
                    <a:pt x="98891" y="71311"/>
                    <a:pt x="105851" y="57390"/>
                    <a:pt x="109225" y="43286"/>
                  </a:cubicBezTo>
                  <a:cubicBezTo>
                    <a:pt x="111019" y="35748"/>
                    <a:pt x="111930" y="27693"/>
                    <a:pt x="109438" y="20368"/>
                  </a:cubicBezTo>
                  <a:cubicBezTo>
                    <a:pt x="108405" y="17298"/>
                    <a:pt x="106794" y="14532"/>
                    <a:pt x="104848" y="11979"/>
                  </a:cubicBezTo>
                  <a:cubicBezTo>
                    <a:pt x="103085" y="9669"/>
                    <a:pt x="100988" y="7571"/>
                    <a:pt x="98739" y="5748"/>
                  </a:cubicBezTo>
                  <a:cubicBezTo>
                    <a:pt x="94856" y="2579"/>
                    <a:pt x="90089" y="0"/>
                    <a:pt x="850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9"/>
            <p:cNvSpPr/>
            <p:nvPr/>
          </p:nvSpPr>
          <p:spPr>
            <a:xfrm>
              <a:off x="6233100" y="3748350"/>
              <a:ext cx="1897475" cy="1710850"/>
            </a:xfrm>
            <a:custGeom>
              <a:avLst/>
              <a:gdLst/>
              <a:ahLst/>
              <a:cxnLst/>
              <a:rect l="l" t="t" r="r" b="b"/>
              <a:pathLst>
                <a:path w="75899" h="68434" extrusionOk="0">
                  <a:moveTo>
                    <a:pt x="57549" y="1"/>
                  </a:moveTo>
                  <a:cubicBezTo>
                    <a:pt x="57107" y="1"/>
                    <a:pt x="56659" y="16"/>
                    <a:pt x="56202" y="47"/>
                  </a:cubicBezTo>
                  <a:cubicBezTo>
                    <a:pt x="51765" y="350"/>
                    <a:pt x="47509" y="1961"/>
                    <a:pt x="43406" y="3724"/>
                  </a:cubicBezTo>
                  <a:cubicBezTo>
                    <a:pt x="27053" y="10928"/>
                    <a:pt x="11916" y="22357"/>
                    <a:pt x="3922" y="38315"/>
                  </a:cubicBezTo>
                  <a:cubicBezTo>
                    <a:pt x="1946" y="42266"/>
                    <a:pt x="426" y="46491"/>
                    <a:pt x="214" y="50898"/>
                  </a:cubicBezTo>
                  <a:cubicBezTo>
                    <a:pt x="1" y="55306"/>
                    <a:pt x="1277" y="59865"/>
                    <a:pt x="4256" y="63087"/>
                  </a:cubicBezTo>
                  <a:cubicBezTo>
                    <a:pt x="8142" y="67259"/>
                    <a:pt x="14130" y="68434"/>
                    <a:pt x="19918" y="68434"/>
                  </a:cubicBezTo>
                  <a:cubicBezTo>
                    <a:pt x="20877" y="68434"/>
                    <a:pt x="21830" y="68402"/>
                    <a:pt x="22767" y="68345"/>
                  </a:cubicBezTo>
                  <a:cubicBezTo>
                    <a:pt x="32767" y="67737"/>
                    <a:pt x="42676" y="65032"/>
                    <a:pt x="51309" y="59926"/>
                  </a:cubicBezTo>
                  <a:cubicBezTo>
                    <a:pt x="59941" y="54850"/>
                    <a:pt x="67175" y="47342"/>
                    <a:pt x="71583" y="38345"/>
                  </a:cubicBezTo>
                  <a:cubicBezTo>
                    <a:pt x="74288" y="32783"/>
                    <a:pt x="75899" y="26643"/>
                    <a:pt x="75625" y="20472"/>
                  </a:cubicBezTo>
                  <a:cubicBezTo>
                    <a:pt x="75443" y="17250"/>
                    <a:pt x="74744" y="14059"/>
                    <a:pt x="73558" y="11263"/>
                  </a:cubicBezTo>
                  <a:cubicBezTo>
                    <a:pt x="70825" y="4760"/>
                    <a:pt x="65368" y="1"/>
                    <a:pt x="57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9"/>
            <p:cNvSpPr/>
            <p:nvPr/>
          </p:nvSpPr>
          <p:spPr>
            <a:xfrm>
              <a:off x="6502100" y="3991800"/>
              <a:ext cx="1356450" cy="1222225"/>
            </a:xfrm>
            <a:custGeom>
              <a:avLst/>
              <a:gdLst/>
              <a:ahLst/>
              <a:cxnLst/>
              <a:rect l="l" t="t" r="r" b="b"/>
              <a:pathLst>
                <a:path w="54258" h="48889" extrusionOk="0">
                  <a:moveTo>
                    <a:pt x="41200" y="1"/>
                  </a:moveTo>
                  <a:cubicBezTo>
                    <a:pt x="40877" y="1"/>
                    <a:pt x="40549" y="12"/>
                    <a:pt x="40214" y="35"/>
                  </a:cubicBezTo>
                  <a:cubicBezTo>
                    <a:pt x="37023" y="278"/>
                    <a:pt x="33983" y="1403"/>
                    <a:pt x="31035" y="2649"/>
                  </a:cubicBezTo>
                  <a:cubicBezTo>
                    <a:pt x="19333" y="7786"/>
                    <a:pt x="8542" y="15962"/>
                    <a:pt x="2797" y="27361"/>
                  </a:cubicBezTo>
                  <a:cubicBezTo>
                    <a:pt x="1399" y="30157"/>
                    <a:pt x="305" y="33197"/>
                    <a:pt x="153" y="36327"/>
                  </a:cubicBezTo>
                  <a:cubicBezTo>
                    <a:pt x="1" y="39489"/>
                    <a:pt x="913" y="42741"/>
                    <a:pt x="3040" y="45051"/>
                  </a:cubicBezTo>
                  <a:cubicBezTo>
                    <a:pt x="5797" y="48016"/>
                    <a:pt x="10044" y="48889"/>
                    <a:pt x="14184" y="48889"/>
                  </a:cubicBezTo>
                  <a:cubicBezTo>
                    <a:pt x="14882" y="48889"/>
                    <a:pt x="15578" y="48864"/>
                    <a:pt x="16263" y="48820"/>
                  </a:cubicBezTo>
                  <a:cubicBezTo>
                    <a:pt x="23406" y="48394"/>
                    <a:pt x="30518" y="46419"/>
                    <a:pt x="36658" y="42771"/>
                  </a:cubicBezTo>
                  <a:cubicBezTo>
                    <a:pt x="42828" y="39124"/>
                    <a:pt x="48026" y="33774"/>
                    <a:pt x="51187" y="27361"/>
                  </a:cubicBezTo>
                  <a:cubicBezTo>
                    <a:pt x="53133" y="23409"/>
                    <a:pt x="54257" y="19002"/>
                    <a:pt x="54075" y="14595"/>
                  </a:cubicBezTo>
                  <a:cubicBezTo>
                    <a:pt x="53953" y="12345"/>
                    <a:pt x="53467" y="10096"/>
                    <a:pt x="52616" y="8060"/>
                  </a:cubicBezTo>
                  <a:cubicBezTo>
                    <a:pt x="50690" y="3432"/>
                    <a:pt x="46808" y="1"/>
                    <a:pt x="412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9"/>
            <p:cNvSpPr/>
            <p:nvPr/>
          </p:nvSpPr>
          <p:spPr>
            <a:xfrm>
              <a:off x="6831150" y="4289350"/>
              <a:ext cx="696850" cy="628225"/>
            </a:xfrm>
            <a:custGeom>
              <a:avLst/>
              <a:gdLst/>
              <a:ahLst/>
              <a:cxnLst/>
              <a:rect l="l" t="t" r="r" b="b"/>
              <a:pathLst>
                <a:path w="27874" h="25129" extrusionOk="0">
                  <a:moveTo>
                    <a:pt x="21168" y="1"/>
                  </a:moveTo>
                  <a:cubicBezTo>
                    <a:pt x="21004" y="1"/>
                    <a:pt x="20838" y="6"/>
                    <a:pt x="20669" y="18"/>
                  </a:cubicBezTo>
                  <a:cubicBezTo>
                    <a:pt x="19028" y="139"/>
                    <a:pt x="17478" y="717"/>
                    <a:pt x="15958" y="1386"/>
                  </a:cubicBezTo>
                  <a:cubicBezTo>
                    <a:pt x="9940" y="4030"/>
                    <a:pt x="4408" y="8225"/>
                    <a:pt x="1429" y="14091"/>
                  </a:cubicBezTo>
                  <a:cubicBezTo>
                    <a:pt x="699" y="15520"/>
                    <a:pt x="152" y="17070"/>
                    <a:pt x="61" y="18681"/>
                  </a:cubicBezTo>
                  <a:cubicBezTo>
                    <a:pt x="0" y="20322"/>
                    <a:pt x="456" y="21994"/>
                    <a:pt x="1550" y="23179"/>
                  </a:cubicBezTo>
                  <a:cubicBezTo>
                    <a:pt x="2982" y="24688"/>
                    <a:pt x="5170" y="25128"/>
                    <a:pt x="7296" y="25128"/>
                  </a:cubicBezTo>
                  <a:cubicBezTo>
                    <a:pt x="7654" y="25128"/>
                    <a:pt x="8009" y="25116"/>
                    <a:pt x="8359" y="25094"/>
                  </a:cubicBezTo>
                  <a:cubicBezTo>
                    <a:pt x="12037" y="24881"/>
                    <a:pt x="15654" y="23878"/>
                    <a:pt x="18846" y="21994"/>
                  </a:cubicBezTo>
                  <a:cubicBezTo>
                    <a:pt x="21976" y="20140"/>
                    <a:pt x="24682" y="17343"/>
                    <a:pt x="26293" y="14091"/>
                  </a:cubicBezTo>
                  <a:cubicBezTo>
                    <a:pt x="27265" y="12024"/>
                    <a:pt x="27873" y="9805"/>
                    <a:pt x="27752" y="7556"/>
                  </a:cubicBezTo>
                  <a:cubicBezTo>
                    <a:pt x="27721" y="6340"/>
                    <a:pt x="27508" y="5185"/>
                    <a:pt x="27052" y="4121"/>
                  </a:cubicBezTo>
                  <a:cubicBezTo>
                    <a:pt x="26046" y="1734"/>
                    <a:pt x="24033" y="1"/>
                    <a:pt x="21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4" name="Google Shape;754;p19"/>
          <p:cNvGrpSpPr/>
          <p:nvPr/>
        </p:nvGrpSpPr>
        <p:grpSpPr>
          <a:xfrm rot="871858">
            <a:off x="-1567190" y="3668316"/>
            <a:ext cx="5778177" cy="2936738"/>
            <a:chOff x="-606675" y="3285525"/>
            <a:chExt cx="5778250" cy="2936775"/>
          </a:xfrm>
        </p:grpSpPr>
        <p:sp>
          <p:nvSpPr>
            <p:cNvPr id="755" name="Google Shape;755;p19"/>
            <p:cNvSpPr/>
            <p:nvPr/>
          </p:nvSpPr>
          <p:spPr>
            <a:xfrm>
              <a:off x="-606675" y="3285525"/>
              <a:ext cx="5778250" cy="2936775"/>
            </a:xfrm>
            <a:custGeom>
              <a:avLst/>
              <a:gdLst/>
              <a:ahLst/>
              <a:cxnLst/>
              <a:rect l="l" t="t" r="r" b="b"/>
              <a:pathLst>
                <a:path w="231130" h="117471" extrusionOk="0">
                  <a:moveTo>
                    <a:pt x="190951" y="0"/>
                  </a:moveTo>
                  <a:cubicBezTo>
                    <a:pt x="190676" y="0"/>
                    <a:pt x="190401" y="6"/>
                    <a:pt x="190125" y="18"/>
                  </a:cubicBezTo>
                  <a:cubicBezTo>
                    <a:pt x="182040" y="353"/>
                    <a:pt x="175110" y="5641"/>
                    <a:pt x="168635" y="10505"/>
                  </a:cubicBezTo>
                  <a:cubicBezTo>
                    <a:pt x="164684" y="13483"/>
                    <a:pt x="160641" y="16341"/>
                    <a:pt x="156508" y="19137"/>
                  </a:cubicBezTo>
                  <a:cubicBezTo>
                    <a:pt x="141918" y="28894"/>
                    <a:pt x="126173" y="37222"/>
                    <a:pt x="109242" y="41873"/>
                  </a:cubicBezTo>
                  <a:cubicBezTo>
                    <a:pt x="100914" y="44153"/>
                    <a:pt x="92373" y="45581"/>
                    <a:pt x="83740" y="45885"/>
                  </a:cubicBezTo>
                  <a:cubicBezTo>
                    <a:pt x="83239" y="45902"/>
                    <a:pt x="82739" y="45910"/>
                    <a:pt x="82241" y="45910"/>
                  </a:cubicBezTo>
                  <a:cubicBezTo>
                    <a:pt x="72871" y="45910"/>
                    <a:pt x="64115" y="43007"/>
                    <a:pt x="55168" y="40323"/>
                  </a:cubicBezTo>
                  <a:cubicBezTo>
                    <a:pt x="49116" y="38540"/>
                    <a:pt x="42678" y="37019"/>
                    <a:pt x="36401" y="37019"/>
                  </a:cubicBezTo>
                  <a:cubicBezTo>
                    <a:pt x="32402" y="37019"/>
                    <a:pt x="28469" y="37637"/>
                    <a:pt x="24742" y="39198"/>
                  </a:cubicBezTo>
                  <a:cubicBezTo>
                    <a:pt x="13648" y="43818"/>
                    <a:pt x="7325" y="55673"/>
                    <a:pt x="3891" y="67223"/>
                  </a:cubicBezTo>
                  <a:cubicBezTo>
                    <a:pt x="1398" y="75460"/>
                    <a:pt x="0" y="84731"/>
                    <a:pt x="3891" y="92451"/>
                  </a:cubicBezTo>
                  <a:cubicBezTo>
                    <a:pt x="6474" y="97618"/>
                    <a:pt x="11125" y="101448"/>
                    <a:pt x="16079" y="104457"/>
                  </a:cubicBezTo>
                  <a:cubicBezTo>
                    <a:pt x="28238" y="111783"/>
                    <a:pt x="42524" y="114792"/>
                    <a:pt x="56658" y="116251"/>
                  </a:cubicBezTo>
                  <a:cubicBezTo>
                    <a:pt x="64938" y="117106"/>
                    <a:pt x="73240" y="117471"/>
                    <a:pt x="81545" y="117471"/>
                  </a:cubicBezTo>
                  <a:cubicBezTo>
                    <a:pt x="97449" y="117471"/>
                    <a:pt x="113368" y="116133"/>
                    <a:pt x="129182" y="114336"/>
                  </a:cubicBezTo>
                  <a:cubicBezTo>
                    <a:pt x="151006" y="111874"/>
                    <a:pt x="172921" y="108500"/>
                    <a:pt x="193286" y="100354"/>
                  </a:cubicBezTo>
                  <a:cubicBezTo>
                    <a:pt x="205505" y="95491"/>
                    <a:pt x="217725" y="88287"/>
                    <a:pt x="223743" y="76585"/>
                  </a:cubicBezTo>
                  <a:cubicBezTo>
                    <a:pt x="224199" y="75673"/>
                    <a:pt x="224655" y="74731"/>
                    <a:pt x="225050" y="73758"/>
                  </a:cubicBezTo>
                  <a:cubicBezTo>
                    <a:pt x="231129" y="58864"/>
                    <a:pt x="226448" y="41295"/>
                    <a:pt x="219883" y="26310"/>
                  </a:cubicBezTo>
                  <a:cubicBezTo>
                    <a:pt x="217025" y="19836"/>
                    <a:pt x="213773" y="13423"/>
                    <a:pt x="208849" y="8377"/>
                  </a:cubicBezTo>
                  <a:cubicBezTo>
                    <a:pt x="204147" y="3529"/>
                    <a:pt x="197678" y="0"/>
                    <a:pt x="190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9"/>
            <p:cNvSpPr/>
            <p:nvPr/>
          </p:nvSpPr>
          <p:spPr>
            <a:xfrm>
              <a:off x="-223700" y="3562900"/>
              <a:ext cx="5005450" cy="2545475"/>
            </a:xfrm>
            <a:custGeom>
              <a:avLst/>
              <a:gdLst/>
              <a:ahLst/>
              <a:cxnLst/>
              <a:rect l="l" t="t" r="r" b="b"/>
              <a:pathLst>
                <a:path w="200218" h="101819" extrusionOk="0">
                  <a:moveTo>
                    <a:pt x="165432" y="1"/>
                  </a:moveTo>
                  <a:cubicBezTo>
                    <a:pt x="165184" y="1"/>
                    <a:pt x="164934" y="6"/>
                    <a:pt x="164684" y="18"/>
                  </a:cubicBezTo>
                  <a:cubicBezTo>
                    <a:pt x="157693" y="322"/>
                    <a:pt x="151705" y="4881"/>
                    <a:pt x="146082" y="9106"/>
                  </a:cubicBezTo>
                  <a:cubicBezTo>
                    <a:pt x="142617" y="11690"/>
                    <a:pt x="139122" y="14182"/>
                    <a:pt x="135565" y="16583"/>
                  </a:cubicBezTo>
                  <a:cubicBezTo>
                    <a:pt x="122951" y="25064"/>
                    <a:pt x="109334" y="32237"/>
                    <a:pt x="94622" y="36310"/>
                  </a:cubicBezTo>
                  <a:cubicBezTo>
                    <a:pt x="87449" y="38286"/>
                    <a:pt x="80002" y="39501"/>
                    <a:pt x="72555" y="39775"/>
                  </a:cubicBezTo>
                  <a:cubicBezTo>
                    <a:pt x="72140" y="39788"/>
                    <a:pt x="71726" y="39795"/>
                    <a:pt x="71314" y="39795"/>
                  </a:cubicBezTo>
                  <a:cubicBezTo>
                    <a:pt x="63156" y="39795"/>
                    <a:pt x="55566" y="37287"/>
                    <a:pt x="47783" y="34973"/>
                  </a:cubicBezTo>
                  <a:cubicBezTo>
                    <a:pt x="42545" y="33413"/>
                    <a:pt x="36956" y="32102"/>
                    <a:pt x="31515" y="32102"/>
                  </a:cubicBezTo>
                  <a:cubicBezTo>
                    <a:pt x="28050" y="32102"/>
                    <a:pt x="24646" y="32633"/>
                    <a:pt x="21429" y="33969"/>
                  </a:cubicBezTo>
                  <a:cubicBezTo>
                    <a:pt x="11764" y="38042"/>
                    <a:pt x="6323" y="48316"/>
                    <a:pt x="3344" y="58286"/>
                  </a:cubicBezTo>
                  <a:cubicBezTo>
                    <a:pt x="1156" y="65490"/>
                    <a:pt x="1" y="73484"/>
                    <a:pt x="3344" y="80201"/>
                  </a:cubicBezTo>
                  <a:cubicBezTo>
                    <a:pt x="5563" y="84639"/>
                    <a:pt x="9606" y="87982"/>
                    <a:pt x="13891" y="90566"/>
                  </a:cubicBezTo>
                  <a:cubicBezTo>
                    <a:pt x="24408" y="96888"/>
                    <a:pt x="36810" y="99533"/>
                    <a:pt x="49029" y="100779"/>
                  </a:cubicBezTo>
                  <a:cubicBezTo>
                    <a:pt x="56174" y="101507"/>
                    <a:pt x="63341" y="101819"/>
                    <a:pt x="70514" y="101819"/>
                  </a:cubicBezTo>
                  <a:cubicBezTo>
                    <a:pt x="84305" y="101819"/>
                    <a:pt x="98120" y="100667"/>
                    <a:pt x="111857" y="99107"/>
                  </a:cubicBezTo>
                  <a:cubicBezTo>
                    <a:pt x="130732" y="96980"/>
                    <a:pt x="149730" y="94001"/>
                    <a:pt x="167390" y="86979"/>
                  </a:cubicBezTo>
                  <a:cubicBezTo>
                    <a:pt x="177998" y="82754"/>
                    <a:pt x="188575" y="76523"/>
                    <a:pt x="193804" y="66402"/>
                  </a:cubicBezTo>
                  <a:cubicBezTo>
                    <a:pt x="194229" y="65611"/>
                    <a:pt x="194594" y="64791"/>
                    <a:pt x="194959" y="63970"/>
                  </a:cubicBezTo>
                  <a:cubicBezTo>
                    <a:pt x="200217" y="51052"/>
                    <a:pt x="196205" y="35824"/>
                    <a:pt x="190460" y="22814"/>
                  </a:cubicBezTo>
                  <a:cubicBezTo>
                    <a:pt x="187998" y="17222"/>
                    <a:pt x="185171" y="11690"/>
                    <a:pt x="180916" y="7282"/>
                  </a:cubicBezTo>
                  <a:cubicBezTo>
                    <a:pt x="176834" y="3054"/>
                    <a:pt x="171297" y="1"/>
                    <a:pt x="165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9"/>
            <p:cNvSpPr/>
            <p:nvPr/>
          </p:nvSpPr>
          <p:spPr>
            <a:xfrm>
              <a:off x="178275" y="3863175"/>
              <a:ext cx="4195400" cy="2131650"/>
            </a:xfrm>
            <a:custGeom>
              <a:avLst/>
              <a:gdLst/>
              <a:ahLst/>
              <a:cxnLst/>
              <a:rect l="l" t="t" r="r" b="b"/>
              <a:pathLst>
                <a:path w="167816" h="85266" extrusionOk="0">
                  <a:moveTo>
                    <a:pt x="138644" y="1"/>
                  </a:moveTo>
                  <a:cubicBezTo>
                    <a:pt x="138449" y="1"/>
                    <a:pt x="138254" y="5"/>
                    <a:pt x="138058" y="13"/>
                  </a:cubicBezTo>
                  <a:cubicBezTo>
                    <a:pt x="132161" y="286"/>
                    <a:pt x="127146" y="4116"/>
                    <a:pt x="122435" y="7642"/>
                  </a:cubicBezTo>
                  <a:cubicBezTo>
                    <a:pt x="119547" y="9831"/>
                    <a:pt x="116629" y="11898"/>
                    <a:pt x="113620" y="13934"/>
                  </a:cubicBezTo>
                  <a:cubicBezTo>
                    <a:pt x="103073" y="21016"/>
                    <a:pt x="91644" y="27065"/>
                    <a:pt x="79334" y="30439"/>
                  </a:cubicBezTo>
                  <a:cubicBezTo>
                    <a:pt x="73285" y="32080"/>
                    <a:pt x="67084" y="33114"/>
                    <a:pt x="60823" y="33326"/>
                  </a:cubicBezTo>
                  <a:cubicBezTo>
                    <a:pt x="60460" y="33339"/>
                    <a:pt x="60098" y="33345"/>
                    <a:pt x="59738" y="33345"/>
                  </a:cubicBezTo>
                  <a:cubicBezTo>
                    <a:pt x="52917" y="33345"/>
                    <a:pt x="46558" y="31220"/>
                    <a:pt x="40062" y="29314"/>
                  </a:cubicBezTo>
                  <a:cubicBezTo>
                    <a:pt x="35649" y="28011"/>
                    <a:pt x="30962" y="26901"/>
                    <a:pt x="26392" y="26901"/>
                  </a:cubicBezTo>
                  <a:cubicBezTo>
                    <a:pt x="23503" y="26901"/>
                    <a:pt x="20661" y="27345"/>
                    <a:pt x="17965" y="28463"/>
                  </a:cubicBezTo>
                  <a:cubicBezTo>
                    <a:pt x="9879" y="31867"/>
                    <a:pt x="5320" y="40439"/>
                    <a:pt x="2797" y="48828"/>
                  </a:cubicBezTo>
                  <a:cubicBezTo>
                    <a:pt x="1004" y="54846"/>
                    <a:pt x="1" y="61564"/>
                    <a:pt x="2797" y="67157"/>
                  </a:cubicBezTo>
                  <a:cubicBezTo>
                    <a:pt x="4651" y="70926"/>
                    <a:pt x="8056" y="73692"/>
                    <a:pt x="11642" y="75850"/>
                  </a:cubicBezTo>
                  <a:cubicBezTo>
                    <a:pt x="20457" y="81169"/>
                    <a:pt x="30852" y="83327"/>
                    <a:pt x="41096" y="84391"/>
                  </a:cubicBezTo>
                  <a:cubicBezTo>
                    <a:pt x="47076" y="85004"/>
                    <a:pt x="53078" y="85265"/>
                    <a:pt x="59085" y="85265"/>
                  </a:cubicBezTo>
                  <a:cubicBezTo>
                    <a:pt x="70665" y="85265"/>
                    <a:pt x="82264" y="84294"/>
                    <a:pt x="93772" y="82993"/>
                  </a:cubicBezTo>
                  <a:cubicBezTo>
                    <a:pt x="109608" y="81199"/>
                    <a:pt x="125535" y="78737"/>
                    <a:pt x="140307" y="72841"/>
                  </a:cubicBezTo>
                  <a:cubicBezTo>
                    <a:pt x="149153" y="69284"/>
                    <a:pt x="158059" y="64087"/>
                    <a:pt x="162405" y="55576"/>
                  </a:cubicBezTo>
                  <a:cubicBezTo>
                    <a:pt x="162770" y="54877"/>
                    <a:pt x="163104" y="54208"/>
                    <a:pt x="163378" y="53509"/>
                  </a:cubicBezTo>
                  <a:cubicBezTo>
                    <a:pt x="167816" y="42719"/>
                    <a:pt x="164442" y="29922"/>
                    <a:pt x="159669" y="19101"/>
                  </a:cubicBezTo>
                  <a:cubicBezTo>
                    <a:pt x="157603" y="14420"/>
                    <a:pt x="155232" y="9770"/>
                    <a:pt x="151675" y="6092"/>
                  </a:cubicBezTo>
                  <a:cubicBezTo>
                    <a:pt x="148225" y="2554"/>
                    <a:pt x="143566" y="1"/>
                    <a:pt x="138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9"/>
            <p:cNvSpPr/>
            <p:nvPr/>
          </p:nvSpPr>
          <p:spPr>
            <a:xfrm>
              <a:off x="359150" y="4228700"/>
              <a:ext cx="3772125" cy="1645850"/>
            </a:xfrm>
            <a:custGeom>
              <a:avLst/>
              <a:gdLst/>
              <a:ahLst/>
              <a:cxnLst/>
              <a:rect l="l" t="t" r="r" b="b"/>
              <a:pathLst>
                <a:path w="150885" h="65834" extrusionOk="0">
                  <a:moveTo>
                    <a:pt x="124735" y="1"/>
                  </a:moveTo>
                  <a:cubicBezTo>
                    <a:pt x="124546" y="1"/>
                    <a:pt x="124356" y="5"/>
                    <a:pt x="124166" y="12"/>
                  </a:cubicBezTo>
                  <a:cubicBezTo>
                    <a:pt x="118847" y="225"/>
                    <a:pt x="114349" y="3173"/>
                    <a:pt x="110124" y="5909"/>
                  </a:cubicBezTo>
                  <a:cubicBezTo>
                    <a:pt x="107510" y="7581"/>
                    <a:pt x="104865" y="9192"/>
                    <a:pt x="102190" y="10742"/>
                  </a:cubicBezTo>
                  <a:cubicBezTo>
                    <a:pt x="92677" y="16213"/>
                    <a:pt x="82433" y="20833"/>
                    <a:pt x="71339" y="23478"/>
                  </a:cubicBezTo>
                  <a:cubicBezTo>
                    <a:pt x="65898" y="24754"/>
                    <a:pt x="60305" y="25544"/>
                    <a:pt x="54682" y="25696"/>
                  </a:cubicBezTo>
                  <a:cubicBezTo>
                    <a:pt x="54321" y="25708"/>
                    <a:pt x="53961" y="25714"/>
                    <a:pt x="53602" y="25714"/>
                  </a:cubicBezTo>
                  <a:cubicBezTo>
                    <a:pt x="47511" y="25714"/>
                    <a:pt x="41846" y="24060"/>
                    <a:pt x="36019" y="22596"/>
                  </a:cubicBezTo>
                  <a:cubicBezTo>
                    <a:pt x="32062" y="21593"/>
                    <a:pt x="27854" y="20737"/>
                    <a:pt x="23758" y="20737"/>
                  </a:cubicBezTo>
                  <a:cubicBezTo>
                    <a:pt x="21153" y="20737"/>
                    <a:pt x="18593" y="21083"/>
                    <a:pt x="16171" y="21958"/>
                  </a:cubicBezTo>
                  <a:cubicBezTo>
                    <a:pt x="8906" y="24572"/>
                    <a:pt x="4772" y="31228"/>
                    <a:pt x="2523" y="37672"/>
                  </a:cubicBezTo>
                  <a:cubicBezTo>
                    <a:pt x="882" y="42292"/>
                    <a:pt x="0" y="47490"/>
                    <a:pt x="2523" y="51806"/>
                  </a:cubicBezTo>
                  <a:cubicBezTo>
                    <a:pt x="4225" y="54694"/>
                    <a:pt x="7265" y="56852"/>
                    <a:pt x="10487" y="58524"/>
                  </a:cubicBezTo>
                  <a:cubicBezTo>
                    <a:pt x="18450" y="62627"/>
                    <a:pt x="27751" y="64329"/>
                    <a:pt x="36992" y="65150"/>
                  </a:cubicBezTo>
                  <a:cubicBezTo>
                    <a:pt x="42382" y="65629"/>
                    <a:pt x="47794" y="65834"/>
                    <a:pt x="53212" y="65834"/>
                  </a:cubicBezTo>
                  <a:cubicBezTo>
                    <a:pt x="63590" y="65834"/>
                    <a:pt x="73993" y="65084"/>
                    <a:pt x="84318" y="64086"/>
                  </a:cubicBezTo>
                  <a:cubicBezTo>
                    <a:pt x="98573" y="62718"/>
                    <a:pt x="112890" y="60803"/>
                    <a:pt x="126203" y="56244"/>
                  </a:cubicBezTo>
                  <a:cubicBezTo>
                    <a:pt x="134167" y="53508"/>
                    <a:pt x="142161" y="49496"/>
                    <a:pt x="146112" y="42931"/>
                  </a:cubicBezTo>
                  <a:cubicBezTo>
                    <a:pt x="146416" y="42384"/>
                    <a:pt x="146659" y="41867"/>
                    <a:pt x="146933" y="41320"/>
                  </a:cubicBezTo>
                  <a:cubicBezTo>
                    <a:pt x="150884" y="32961"/>
                    <a:pt x="147845" y="23082"/>
                    <a:pt x="143589" y="14754"/>
                  </a:cubicBezTo>
                  <a:cubicBezTo>
                    <a:pt x="141735" y="11137"/>
                    <a:pt x="139607" y="7581"/>
                    <a:pt x="136416" y="4723"/>
                  </a:cubicBezTo>
                  <a:cubicBezTo>
                    <a:pt x="133356" y="2013"/>
                    <a:pt x="129149" y="1"/>
                    <a:pt x="1247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9"/>
            <p:cNvSpPr/>
            <p:nvPr/>
          </p:nvSpPr>
          <p:spPr>
            <a:xfrm>
              <a:off x="2019500" y="4507175"/>
              <a:ext cx="1905075" cy="1164700"/>
            </a:xfrm>
            <a:custGeom>
              <a:avLst/>
              <a:gdLst/>
              <a:ahLst/>
              <a:cxnLst/>
              <a:rect l="l" t="t" r="r" b="b"/>
              <a:pathLst>
                <a:path w="76203" h="46588" extrusionOk="0">
                  <a:moveTo>
                    <a:pt x="57143" y="1"/>
                  </a:moveTo>
                  <a:cubicBezTo>
                    <a:pt x="55711" y="1"/>
                    <a:pt x="54281" y="124"/>
                    <a:pt x="52889" y="363"/>
                  </a:cubicBezTo>
                  <a:cubicBezTo>
                    <a:pt x="44986" y="1730"/>
                    <a:pt x="38573" y="6320"/>
                    <a:pt x="31551" y="9755"/>
                  </a:cubicBezTo>
                  <a:cubicBezTo>
                    <a:pt x="23861" y="13463"/>
                    <a:pt x="15806" y="16381"/>
                    <a:pt x="8207" y="20302"/>
                  </a:cubicBezTo>
                  <a:cubicBezTo>
                    <a:pt x="4347" y="22308"/>
                    <a:pt x="1" y="25469"/>
                    <a:pt x="457" y="29816"/>
                  </a:cubicBezTo>
                  <a:cubicBezTo>
                    <a:pt x="700" y="32096"/>
                    <a:pt x="2280" y="34011"/>
                    <a:pt x="4013" y="35591"/>
                  </a:cubicBezTo>
                  <a:cubicBezTo>
                    <a:pt x="10122" y="41214"/>
                    <a:pt x="18208" y="44254"/>
                    <a:pt x="26415" y="45652"/>
                  </a:cubicBezTo>
                  <a:cubicBezTo>
                    <a:pt x="29890" y="46255"/>
                    <a:pt x="33431" y="46587"/>
                    <a:pt x="36963" y="46587"/>
                  </a:cubicBezTo>
                  <a:cubicBezTo>
                    <a:pt x="41802" y="46587"/>
                    <a:pt x="46627" y="45963"/>
                    <a:pt x="51248" y="44558"/>
                  </a:cubicBezTo>
                  <a:cubicBezTo>
                    <a:pt x="59272" y="42126"/>
                    <a:pt x="66598" y="37202"/>
                    <a:pt x="71339" y="30272"/>
                  </a:cubicBezTo>
                  <a:cubicBezTo>
                    <a:pt x="74440" y="25591"/>
                    <a:pt x="76203" y="19512"/>
                    <a:pt x="75443" y="14010"/>
                  </a:cubicBezTo>
                  <a:cubicBezTo>
                    <a:pt x="75048" y="11305"/>
                    <a:pt x="74075" y="8752"/>
                    <a:pt x="72403" y="6594"/>
                  </a:cubicBezTo>
                  <a:cubicBezTo>
                    <a:pt x="68887" y="2051"/>
                    <a:pt x="62996" y="1"/>
                    <a:pt x="57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9"/>
            <p:cNvSpPr/>
            <p:nvPr/>
          </p:nvSpPr>
          <p:spPr>
            <a:xfrm>
              <a:off x="2296100" y="4659125"/>
              <a:ext cx="1406600" cy="860225"/>
            </a:xfrm>
            <a:custGeom>
              <a:avLst/>
              <a:gdLst/>
              <a:ahLst/>
              <a:cxnLst/>
              <a:rect l="l" t="t" r="r" b="b"/>
              <a:pathLst>
                <a:path w="56264" h="34409" extrusionOk="0">
                  <a:moveTo>
                    <a:pt x="42203" y="0"/>
                  </a:moveTo>
                  <a:cubicBezTo>
                    <a:pt x="41142" y="0"/>
                    <a:pt x="40085" y="93"/>
                    <a:pt x="39059" y="273"/>
                  </a:cubicBezTo>
                  <a:cubicBezTo>
                    <a:pt x="33254" y="1306"/>
                    <a:pt x="28512" y="4680"/>
                    <a:pt x="23284" y="7203"/>
                  </a:cubicBezTo>
                  <a:cubicBezTo>
                    <a:pt x="17630" y="9969"/>
                    <a:pt x="11673" y="12096"/>
                    <a:pt x="6080" y="15014"/>
                  </a:cubicBezTo>
                  <a:cubicBezTo>
                    <a:pt x="3223" y="16504"/>
                    <a:pt x="1" y="18814"/>
                    <a:pt x="335" y="22005"/>
                  </a:cubicBezTo>
                  <a:cubicBezTo>
                    <a:pt x="548" y="23738"/>
                    <a:pt x="1703" y="25136"/>
                    <a:pt x="2979" y="26261"/>
                  </a:cubicBezTo>
                  <a:cubicBezTo>
                    <a:pt x="7478" y="30395"/>
                    <a:pt x="13466" y="32644"/>
                    <a:pt x="19484" y="33708"/>
                  </a:cubicBezTo>
                  <a:cubicBezTo>
                    <a:pt x="22064" y="34159"/>
                    <a:pt x="24692" y="34408"/>
                    <a:pt x="27317" y="34408"/>
                  </a:cubicBezTo>
                  <a:cubicBezTo>
                    <a:pt x="30878" y="34408"/>
                    <a:pt x="34431" y="33950"/>
                    <a:pt x="37843" y="32917"/>
                  </a:cubicBezTo>
                  <a:cubicBezTo>
                    <a:pt x="43770" y="31124"/>
                    <a:pt x="49211" y="27477"/>
                    <a:pt x="52616" y="22401"/>
                  </a:cubicBezTo>
                  <a:cubicBezTo>
                    <a:pt x="55017" y="18905"/>
                    <a:pt x="56263" y="14407"/>
                    <a:pt x="55716" y="10364"/>
                  </a:cubicBezTo>
                  <a:cubicBezTo>
                    <a:pt x="55442" y="8388"/>
                    <a:pt x="54713" y="6473"/>
                    <a:pt x="53467" y="4893"/>
                  </a:cubicBezTo>
                  <a:cubicBezTo>
                    <a:pt x="50881" y="1526"/>
                    <a:pt x="46513" y="0"/>
                    <a:pt x="42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9"/>
            <p:cNvSpPr/>
            <p:nvPr/>
          </p:nvSpPr>
          <p:spPr>
            <a:xfrm>
              <a:off x="2532425" y="4792825"/>
              <a:ext cx="940775" cy="574400"/>
            </a:xfrm>
            <a:custGeom>
              <a:avLst/>
              <a:gdLst/>
              <a:ahLst/>
              <a:cxnLst/>
              <a:rect l="l" t="t" r="r" b="b"/>
              <a:pathLst>
                <a:path w="37631" h="22976" extrusionOk="0">
                  <a:moveTo>
                    <a:pt x="28228" y="0"/>
                  </a:moveTo>
                  <a:cubicBezTo>
                    <a:pt x="27516" y="0"/>
                    <a:pt x="26804" y="62"/>
                    <a:pt x="26111" y="183"/>
                  </a:cubicBezTo>
                  <a:cubicBezTo>
                    <a:pt x="22250" y="852"/>
                    <a:pt x="19059" y="3101"/>
                    <a:pt x="15594" y="4803"/>
                  </a:cubicBezTo>
                  <a:cubicBezTo>
                    <a:pt x="11794" y="6657"/>
                    <a:pt x="7843" y="8086"/>
                    <a:pt x="4074" y="10001"/>
                  </a:cubicBezTo>
                  <a:cubicBezTo>
                    <a:pt x="2189" y="11004"/>
                    <a:pt x="1" y="12554"/>
                    <a:pt x="244" y="14682"/>
                  </a:cubicBezTo>
                  <a:cubicBezTo>
                    <a:pt x="365" y="15837"/>
                    <a:pt x="1156" y="16779"/>
                    <a:pt x="1976" y="17539"/>
                  </a:cubicBezTo>
                  <a:cubicBezTo>
                    <a:pt x="4986" y="20305"/>
                    <a:pt x="9028" y="21794"/>
                    <a:pt x="13040" y="22524"/>
                  </a:cubicBezTo>
                  <a:cubicBezTo>
                    <a:pt x="14743" y="22816"/>
                    <a:pt x="16478" y="22975"/>
                    <a:pt x="18209" y="22975"/>
                  </a:cubicBezTo>
                  <a:cubicBezTo>
                    <a:pt x="20618" y="22975"/>
                    <a:pt x="23021" y="22667"/>
                    <a:pt x="25320" y="21977"/>
                  </a:cubicBezTo>
                  <a:cubicBezTo>
                    <a:pt x="29272" y="20761"/>
                    <a:pt x="32919" y="18360"/>
                    <a:pt x="35199" y="14955"/>
                  </a:cubicBezTo>
                  <a:cubicBezTo>
                    <a:pt x="36749" y="12645"/>
                    <a:pt x="37631" y="9636"/>
                    <a:pt x="37235" y="6900"/>
                  </a:cubicBezTo>
                  <a:cubicBezTo>
                    <a:pt x="37053" y="5563"/>
                    <a:pt x="36567" y="4317"/>
                    <a:pt x="35716" y="3253"/>
                  </a:cubicBezTo>
                  <a:cubicBezTo>
                    <a:pt x="33986" y="1012"/>
                    <a:pt x="31104" y="0"/>
                    <a:pt x="282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9"/>
            <p:cNvSpPr/>
            <p:nvPr/>
          </p:nvSpPr>
          <p:spPr>
            <a:xfrm>
              <a:off x="500475" y="4926675"/>
              <a:ext cx="1638350" cy="847325"/>
            </a:xfrm>
            <a:custGeom>
              <a:avLst/>
              <a:gdLst/>
              <a:ahLst/>
              <a:cxnLst/>
              <a:rect l="l" t="t" r="r" b="b"/>
              <a:pathLst>
                <a:path w="65534" h="33893" extrusionOk="0">
                  <a:moveTo>
                    <a:pt x="20327" y="1"/>
                  </a:moveTo>
                  <a:cubicBezTo>
                    <a:pt x="19263" y="1"/>
                    <a:pt x="18201" y="55"/>
                    <a:pt x="17144" y="179"/>
                  </a:cubicBezTo>
                  <a:cubicBezTo>
                    <a:pt x="12736" y="726"/>
                    <a:pt x="8299" y="2701"/>
                    <a:pt x="5837" y="6410"/>
                  </a:cubicBezTo>
                  <a:cubicBezTo>
                    <a:pt x="1" y="15103"/>
                    <a:pt x="7843" y="25194"/>
                    <a:pt x="15867" y="28720"/>
                  </a:cubicBezTo>
                  <a:cubicBezTo>
                    <a:pt x="20639" y="30817"/>
                    <a:pt x="25928" y="31577"/>
                    <a:pt x="31126" y="32276"/>
                  </a:cubicBezTo>
                  <a:cubicBezTo>
                    <a:pt x="37048" y="33098"/>
                    <a:pt x="43080" y="33893"/>
                    <a:pt x="49030" y="33893"/>
                  </a:cubicBezTo>
                  <a:cubicBezTo>
                    <a:pt x="53861" y="33893"/>
                    <a:pt x="58637" y="33369"/>
                    <a:pt x="63254" y="31912"/>
                  </a:cubicBezTo>
                  <a:cubicBezTo>
                    <a:pt x="64257" y="31608"/>
                    <a:pt x="65443" y="31000"/>
                    <a:pt x="65473" y="29936"/>
                  </a:cubicBezTo>
                  <a:cubicBezTo>
                    <a:pt x="65534" y="29389"/>
                    <a:pt x="65321" y="29024"/>
                    <a:pt x="65078" y="28690"/>
                  </a:cubicBezTo>
                  <a:cubicBezTo>
                    <a:pt x="64835" y="28416"/>
                    <a:pt x="64561" y="28143"/>
                    <a:pt x="64318" y="27930"/>
                  </a:cubicBezTo>
                  <a:cubicBezTo>
                    <a:pt x="60822" y="24921"/>
                    <a:pt x="56810" y="22489"/>
                    <a:pt x="53527" y="19267"/>
                  </a:cubicBezTo>
                  <a:cubicBezTo>
                    <a:pt x="50214" y="16015"/>
                    <a:pt x="47600" y="11699"/>
                    <a:pt x="47843" y="7109"/>
                  </a:cubicBezTo>
                  <a:cubicBezTo>
                    <a:pt x="47904" y="6349"/>
                    <a:pt x="47995" y="5498"/>
                    <a:pt x="47631" y="4860"/>
                  </a:cubicBezTo>
                  <a:cubicBezTo>
                    <a:pt x="47144" y="4008"/>
                    <a:pt x="46020" y="3765"/>
                    <a:pt x="45077" y="3613"/>
                  </a:cubicBezTo>
                  <a:cubicBezTo>
                    <a:pt x="40184" y="2762"/>
                    <a:pt x="35320" y="1942"/>
                    <a:pt x="30396" y="1121"/>
                  </a:cubicBezTo>
                  <a:cubicBezTo>
                    <a:pt x="27092" y="543"/>
                    <a:pt x="23700" y="1"/>
                    <a:pt x="20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9"/>
            <p:cNvSpPr/>
            <p:nvPr/>
          </p:nvSpPr>
          <p:spPr>
            <a:xfrm>
              <a:off x="747450" y="5099325"/>
              <a:ext cx="1038800" cy="537525"/>
            </a:xfrm>
            <a:custGeom>
              <a:avLst/>
              <a:gdLst/>
              <a:ahLst/>
              <a:cxnLst/>
              <a:rect l="l" t="t" r="r" b="b"/>
              <a:pathLst>
                <a:path w="41552" h="21501" extrusionOk="0">
                  <a:moveTo>
                    <a:pt x="12828" y="1"/>
                  </a:moveTo>
                  <a:cubicBezTo>
                    <a:pt x="12178" y="1"/>
                    <a:pt x="11529" y="34"/>
                    <a:pt x="10882" y="112"/>
                  </a:cubicBezTo>
                  <a:cubicBezTo>
                    <a:pt x="8055" y="446"/>
                    <a:pt x="5259" y="1723"/>
                    <a:pt x="3709" y="4063"/>
                  </a:cubicBezTo>
                  <a:cubicBezTo>
                    <a:pt x="0" y="9565"/>
                    <a:pt x="4985" y="15948"/>
                    <a:pt x="10031" y="18197"/>
                  </a:cubicBezTo>
                  <a:cubicBezTo>
                    <a:pt x="13070" y="19534"/>
                    <a:pt x="16414" y="20021"/>
                    <a:pt x="19727" y="20477"/>
                  </a:cubicBezTo>
                  <a:cubicBezTo>
                    <a:pt x="23478" y="20998"/>
                    <a:pt x="27313" y="21501"/>
                    <a:pt x="31097" y="21501"/>
                  </a:cubicBezTo>
                  <a:cubicBezTo>
                    <a:pt x="34152" y="21501"/>
                    <a:pt x="37174" y="21173"/>
                    <a:pt x="40092" y="20264"/>
                  </a:cubicBezTo>
                  <a:cubicBezTo>
                    <a:pt x="40761" y="20051"/>
                    <a:pt x="41521" y="19686"/>
                    <a:pt x="41551" y="18987"/>
                  </a:cubicBezTo>
                  <a:cubicBezTo>
                    <a:pt x="41521" y="18683"/>
                    <a:pt x="41399" y="18440"/>
                    <a:pt x="41247" y="18227"/>
                  </a:cubicBezTo>
                  <a:cubicBezTo>
                    <a:pt x="41095" y="18045"/>
                    <a:pt x="40943" y="17893"/>
                    <a:pt x="40761" y="17741"/>
                  </a:cubicBezTo>
                  <a:cubicBezTo>
                    <a:pt x="38542" y="15857"/>
                    <a:pt x="35989" y="14276"/>
                    <a:pt x="33922" y="12239"/>
                  </a:cubicBezTo>
                  <a:cubicBezTo>
                    <a:pt x="31825" y="10173"/>
                    <a:pt x="30153" y="7437"/>
                    <a:pt x="30305" y="4519"/>
                  </a:cubicBezTo>
                  <a:cubicBezTo>
                    <a:pt x="30335" y="4033"/>
                    <a:pt x="30426" y="3546"/>
                    <a:pt x="30153" y="3090"/>
                  </a:cubicBezTo>
                  <a:cubicBezTo>
                    <a:pt x="29849" y="2543"/>
                    <a:pt x="29150" y="2391"/>
                    <a:pt x="28542" y="2270"/>
                  </a:cubicBezTo>
                  <a:cubicBezTo>
                    <a:pt x="25472" y="1753"/>
                    <a:pt x="22341" y="1206"/>
                    <a:pt x="19271" y="720"/>
                  </a:cubicBezTo>
                  <a:cubicBezTo>
                    <a:pt x="17145" y="369"/>
                    <a:pt x="14984" y="1"/>
                    <a:pt x="1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4" name="Google Shape;764;p19"/>
          <p:cNvSpPr txBox="1">
            <a:spLocks noGrp="1"/>
          </p:cNvSpPr>
          <p:nvPr>
            <p:ph type="title"/>
          </p:nvPr>
        </p:nvSpPr>
        <p:spPr>
          <a:xfrm>
            <a:off x="714175" y="445025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19"/>
          <p:cNvSpPr txBox="1">
            <a:spLocks noGrp="1"/>
          </p:cNvSpPr>
          <p:nvPr>
            <p:ph type="subTitle" idx="1"/>
          </p:nvPr>
        </p:nvSpPr>
        <p:spPr>
          <a:xfrm>
            <a:off x="1057525" y="1830250"/>
            <a:ext cx="19725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19"/>
          <p:cNvSpPr txBox="1">
            <a:spLocks noGrp="1"/>
          </p:cNvSpPr>
          <p:nvPr>
            <p:ph type="subTitle" idx="2"/>
          </p:nvPr>
        </p:nvSpPr>
        <p:spPr>
          <a:xfrm>
            <a:off x="1057525" y="1333600"/>
            <a:ext cx="1972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hiana"/>
              <a:buNone/>
              <a:defRPr sz="2800" b="1"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19"/>
          <p:cNvSpPr txBox="1">
            <a:spLocks noGrp="1"/>
          </p:cNvSpPr>
          <p:nvPr>
            <p:ph type="subTitle" idx="3"/>
          </p:nvPr>
        </p:nvSpPr>
        <p:spPr>
          <a:xfrm>
            <a:off x="3585750" y="1830250"/>
            <a:ext cx="19725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19"/>
          <p:cNvSpPr txBox="1">
            <a:spLocks noGrp="1"/>
          </p:cNvSpPr>
          <p:nvPr>
            <p:ph type="subTitle" idx="4"/>
          </p:nvPr>
        </p:nvSpPr>
        <p:spPr>
          <a:xfrm>
            <a:off x="3585750" y="1333600"/>
            <a:ext cx="1972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hiana"/>
              <a:buNone/>
              <a:defRPr sz="2800" b="1"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19"/>
          <p:cNvSpPr txBox="1">
            <a:spLocks noGrp="1"/>
          </p:cNvSpPr>
          <p:nvPr>
            <p:ph type="subTitle" idx="5"/>
          </p:nvPr>
        </p:nvSpPr>
        <p:spPr>
          <a:xfrm>
            <a:off x="6113975" y="1830250"/>
            <a:ext cx="19725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19"/>
          <p:cNvSpPr txBox="1">
            <a:spLocks noGrp="1"/>
          </p:cNvSpPr>
          <p:nvPr>
            <p:ph type="subTitle" idx="6"/>
          </p:nvPr>
        </p:nvSpPr>
        <p:spPr>
          <a:xfrm>
            <a:off x="6113975" y="1333600"/>
            <a:ext cx="1972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hiana"/>
              <a:buNone/>
              <a:defRPr sz="2800" b="1"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1" name="Google Shape;771;p19"/>
          <p:cNvSpPr txBox="1">
            <a:spLocks noGrp="1"/>
          </p:cNvSpPr>
          <p:nvPr>
            <p:ph type="subTitle" idx="7"/>
          </p:nvPr>
        </p:nvSpPr>
        <p:spPr>
          <a:xfrm>
            <a:off x="1057525" y="3424225"/>
            <a:ext cx="19725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9"/>
          <p:cNvSpPr txBox="1">
            <a:spLocks noGrp="1"/>
          </p:cNvSpPr>
          <p:nvPr>
            <p:ph type="subTitle" idx="8"/>
          </p:nvPr>
        </p:nvSpPr>
        <p:spPr>
          <a:xfrm>
            <a:off x="1057525" y="2927575"/>
            <a:ext cx="1972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hiana"/>
              <a:buNone/>
              <a:defRPr sz="2800" b="1"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19"/>
          <p:cNvSpPr txBox="1">
            <a:spLocks noGrp="1"/>
          </p:cNvSpPr>
          <p:nvPr>
            <p:ph type="subTitle" idx="9"/>
          </p:nvPr>
        </p:nvSpPr>
        <p:spPr>
          <a:xfrm>
            <a:off x="3585750" y="3424225"/>
            <a:ext cx="19725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19"/>
          <p:cNvSpPr txBox="1">
            <a:spLocks noGrp="1"/>
          </p:cNvSpPr>
          <p:nvPr>
            <p:ph type="subTitle" idx="13"/>
          </p:nvPr>
        </p:nvSpPr>
        <p:spPr>
          <a:xfrm>
            <a:off x="3585750" y="2927575"/>
            <a:ext cx="1972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hiana"/>
              <a:buNone/>
              <a:defRPr sz="2800" b="1"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5" name="Google Shape;775;p19"/>
          <p:cNvSpPr txBox="1">
            <a:spLocks noGrp="1"/>
          </p:cNvSpPr>
          <p:nvPr>
            <p:ph type="subTitle" idx="14"/>
          </p:nvPr>
        </p:nvSpPr>
        <p:spPr>
          <a:xfrm>
            <a:off x="6113975" y="3424225"/>
            <a:ext cx="19725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19"/>
          <p:cNvSpPr txBox="1">
            <a:spLocks noGrp="1"/>
          </p:cNvSpPr>
          <p:nvPr>
            <p:ph type="subTitle" idx="15"/>
          </p:nvPr>
        </p:nvSpPr>
        <p:spPr>
          <a:xfrm>
            <a:off x="6113975" y="2927575"/>
            <a:ext cx="1972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hiana"/>
              <a:buNone/>
              <a:defRPr sz="2800" b="1"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6"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4" name="Google Shape;834;p21"/>
          <p:cNvGrpSpPr/>
          <p:nvPr/>
        </p:nvGrpSpPr>
        <p:grpSpPr>
          <a:xfrm flipH="1">
            <a:off x="5055850" y="-3748187"/>
            <a:ext cx="4454500" cy="4399750"/>
            <a:chOff x="1574225" y="-1009562"/>
            <a:chExt cx="4454500" cy="4399750"/>
          </a:xfrm>
        </p:grpSpPr>
        <p:sp>
          <p:nvSpPr>
            <p:cNvPr id="835" name="Google Shape;835;p21"/>
            <p:cNvSpPr/>
            <p:nvPr/>
          </p:nvSpPr>
          <p:spPr>
            <a:xfrm>
              <a:off x="1574225" y="-1009562"/>
              <a:ext cx="4454500" cy="4399750"/>
            </a:xfrm>
            <a:custGeom>
              <a:avLst/>
              <a:gdLst/>
              <a:ahLst/>
              <a:cxnLst/>
              <a:rect l="l" t="t" r="r" b="b"/>
              <a:pathLst>
                <a:path w="178180" h="175990" extrusionOk="0">
                  <a:moveTo>
                    <a:pt x="80128" y="0"/>
                  </a:moveTo>
                  <a:cubicBezTo>
                    <a:pt x="79416" y="0"/>
                    <a:pt x="78705" y="8"/>
                    <a:pt x="77995" y="21"/>
                  </a:cubicBezTo>
                  <a:cubicBezTo>
                    <a:pt x="60214" y="355"/>
                    <a:pt x="41673" y="4945"/>
                    <a:pt x="28116" y="18349"/>
                  </a:cubicBezTo>
                  <a:cubicBezTo>
                    <a:pt x="24469" y="21936"/>
                    <a:pt x="21216" y="26161"/>
                    <a:pt x="18572" y="30781"/>
                  </a:cubicBezTo>
                  <a:cubicBezTo>
                    <a:pt x="0" y="63061"/>
                    <a:pt x="9818" y="112029"/>
                    <a:pt x="31308" y="139202"/>
                  </a:cubicBezTo>
                  <a:cubicBezTo>
                    <a:pt x="49302" y="161969"/>
                    <a:pt x="76354" y="172637"/>
                    <a:pt x="102920" y="175343"/>
                  </a:cubicBezTo>
                  <a:cubicBezTo>
                    <a:pt x="107031" y="175759"/>
                    <a:pt x="111193" y="175990"/>
                    <a:pt x="115360" y="175990"/>
                  </a:cubicBezTo>
                  <a:cubicBezTo>
                    <a:pt x="131894" y="175990"/>
                    <a:pt x="148505" y="172348"/>
                    <a:pt x="162343" y="162151"/>
                  </a:cubicBezTo>
                  <a:cubicBezTo>
                    <a:pt x="170581" y="156041"/>
                    <a:pt x="178180" y="146072"/>
                    <a:pt x="177359" y="134825"/>
                  </a:cubicBezTo>
                  <a:cubicBezTo>
                    <a:pt x="177359" y="134643"/>
                    <a:pt x="177298" y="134491"/>
                    <a:pt x="177268" y="134400"/>
                  </a:cubicBezTo>
                  <a:cubicBezTo>
                    <a:pt x="176477" y="125859"/>
                    <a:pt x="170763" y="118746"/>
                    <a:pt x="164167" y="114886"/>
                  </a:cubicBezTo>
                  <a:cubicBezTo>
                    <a:pt x="157541" y="110995"/>
                    <a:pt x="150064" y="109749"/>
                    <a:pt x="142738" y="108564"/>
                  </a:cubicBezTo>
                  <a:cubicBezTo>
                    <a:pt x="135413" y="107348"/>
                    <a:pt x="127905" y="106132"/>
                    <a:pt x="121309" y="102241"/>
                  </a:cubicBezTo>
                  <a:cubicBezTo>
                    <a:pt x="111248" y="96253"/>
                    <a:pt x="104166" y="84308"/>
                    <a:pt x="102312" y="71329"/>
                  </a:cubicBezTo>
                  <a:cubicBezTo>
                    <a:pt x="100458" y="58380"/>
                    <a:pt x="103558" y="44733"/>
                    <a:pt x="110124" y="34064"/>
                  </a:cubicBezTo>
                  <a:cubicBezTo>
                    <a:pt x="113011" y="29322"/>
                    <a:pt x="116750" y="24489"/>
                    <a:pt x="116446" y="18714"/>
                  </a:cubicBezTo>
                  <a:cubicBezTo>
                    <a:pt x="116142" y="12544"/>
                    <a:pt x="111309" y="8076"/>
                    <a:pt x="106476" y="5523"/>
                  </a:cubicBezTo>
                  <a:cubicBezTo>
                    <a:pt x="98305" y="1155"/>
                    <a:pt x="89167" y="0"/>
                    <a:pt x="80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1"/>
            <p:cNvSpPr/>
            <p:nvPr/>
          </p:nvSpPr>
          <p:spPr>
            <a:xfrm>
              <a:off x="1878925" y="-871312"/>
              <a:ext cx="3925625" cy="4160175"/>
            </a:xfrm>
            <a:custGeom>
              <a:avLst/>
              <a:gdLst/>
              <a:ahLst/>
              <a:cxnLst/>
              <a:rect l="l" t="t" r="r" b="b"/>
              <a:pathLst>
                <a:path w="157025" h="166407" extrusionOk="0">
                  <a:moveTo>
                    <a:pt x="64001" y="1"/>
                  </a:moveTo>
                  <a:cubicBezTo>
                    <a:pt x="50101" y="1"/>
                    <a:pt x="36176" y="4576"/>
                    <a:pt x="25108" y="13063"/>
                  </a:cubicBezTo>
                  <a:cubicBezTo>
                    <a:pt x="12828" y="22485"/>
                    <a:pt x="4286" y="36589"/>
                    <a:pt x="1399" y="51787"/>
                  </a:cubicBezTo>
                  <a:cubicBezTo>
                    <a:pt x="1" y="59142"/>
                    <a:pt x="761" y="67775"/>
                    <a:pt x="1520" y="75222"/>
                  </a:cubicBezTo>
                  <a:cubicBezTo>
                    <a:pt x="2341" y="83520"/>
                    <a:pt x="4256" y="91726"/>
                    <a:pt x="7052" y="99538"/>
                  </a:cubicBezTo>
                  <a:cubicBezTo>
                    <a:pt x="12615" y="115101"/>
                    <a:pt x="21916" y="129295"/>
                    <a:pt x="34135" y="140390"/>
                  </a:cubicBezTo>
                  <a:cubicBezTo>
                    <a:pt x="52621" y="157084"/>
                    <a:pt x="77501" y="166406"/>
                    <a:pt x="102391" y="166406"/>
                  </a:cubicBezTo>
                  <a:cubicBezTo>
                    <a:pt x="107909" y="166406"/>
                    <a:pt x="113428" y="165948"/>
                    <a:pt x="118878" y="165010"/>
                  </a:cubicBezTo>
                  <a:cubicBezTo>
                    <a:pt x="129334" y="163217"/>
                    <a:pt x="139851" y="159539"/>
                    <a:pt x="147329" y="152062"/>
                  </a:cubicBezTo>
                  <a:cubicBezTo>
                    <a:pt x="153408" y="145982"/>
                    <a:pt x="157025" y="136925"/>
                    <a:pt x="155779" y="128627"/>
                  </a:cubicBezTo>
                  <a:cubicBezTo>
                    <a:pt x="155475" y="126681"/>
                    <a:pt x="154928" y="124766"/>
                    <a:pt x="154107" y="123034"/>
                  </a:cubicBezTo>
                  <a:cubicBezTo>
                    <a:pt x="150368" y="114979"/>
                    <a:pt x="141979" y="110116"/>
                    <a:pt x="133590" y="107198"/>
                  </a:cubicBezTo>
                  <a:cubicBezTo>
                    <a:pt x="125201" y="104249"/>
                    <a:pt x="116295" y="102730"/>
                    <a:pt x="108361" y="98717"/>
                  </a:cubicBezTo>
                  <a:cubicBezTo>
                    <a:pt x="97844" y="93398"/>
                    <a:pt x="89668" y="83732"/>
                    <a:pt x="85625" y="72638"/>
                  </a:cubicBezTo>
                  <a:cubicBezTo>
                    <a:pt x="81613" y="61544"/>
                    <a:pt x="81674" y="49081"/>
                    <a:pt x="85413" y="37896"/>
                  </a:cubicBezTo>
                  <a:cubicBezTo>
                    <a:pt x="87115" y="32759"/>
                    <a:pt x="89546" y="27804"/>
                    <a:pt x="90641" y="22516"/>
                  </a:cubicBezTo>
                  <a:cubicBezTo>
                    <a:pt x="91765" y="17196"/>
                    <a:pt x="91340" y="11239"/>
                    <a:pt x="87875" y="7105"/>
                  </a:cubicBezTo>
                  <a:cubicBezTo>
                    <a:pt x="84805" y="3458"/>
                    <a:pt x="79941" y="1907"/>
                    <a:pt x="75260" y="1026"/>
                  </a:cubicBezTo>
                  <a:cubicBezTo>
                    <a:pt x="71548" y="338"/>
                    <a:pt x="67775" y="1"/>
                    <a:pt x="640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1"/>
            <p:cNvSpPr/>
            <p:nvPr/>
          </p:nvSpPr>
          <p:spPr>
            <a:xfrm>
              <a:off x="1871325" y="-698537"/>
              <a:ext cx="1998550" cy="2641650"/>
            </a:xfrm>
            <a:custGeom>
              <a:avLst/>
              <a:gdLst/>
              <a:ahLst/>
              <a:cxnLst/>
              <a:rect l="l" t="t" r="r" b="b"/>
              <a:pathLst>
                <a:path w="79942" h="105666" extrusionOk="0">
                  <a:moveTo>
                    <a:pt x="63921" y="0"/>
                  </a:moveTo>
                  <a:cubicBezTo>
                    <a:pt x="61472" y="0"/>
                    <a:pt x="58998" y="348"/>
                    <a:pt x="56567" y="863"/>
                  </a:cubicBezTo>
                  <a:cubicBezTo>
                    <a:pt x="43801" y="3538"/>
                    <a:pt x="31947" y="10346"/>
                    <a:pt x="23223" y="19982"/>
                  </a:cubicBezTo>
                  <a:cubicBezTo>
                    <a:pt x="5837" y="39252"/>
                    <a:pt x="1" y="72627"/>
                    <a:pt x="18390" y="93296"/>
                  </a:cubicBezTo>
                  <a:cubicBezTo>
                    <a:pt x="25139" y="100908"/>
                    <a:pt x="35318" y="105666"/>
                    <a:pt x="45399" y="105666"/>
                  </a:cubicBezTo>
                  <a:cubicBezTo>
                    <a:pt x="48804" y="105666"/>
                    <a:pt x="52197" y="105123"/>
                    <a:pt x="55442" y="103965"/>
                  </a:cubicBezTo>
                  <a:cubicBezTo>
                    <a:pt x="61978" y="101655"/>
                    <a:pt x="67540" y="97034"/>
                    <a:pt x="71765" y="91563"/>
                  </a:cubicBezTo>
                  <a:cubicBezTo>
                    <a:pt x="75412" y="86821"/>
                    <a:pt x="78178" y="81168"/>
                    <a:pt x="78482" y="75210"/>
                  </a:cubicBezTo>
                  <a:cubicBezTo>
                    <a:pt x="78847" y="68554"/>
                    <a:pt x="76203" y="62171"/>
                    <a:pt x="75200" y="55605"/>
                  </a:cubicBezTo>
                  <a:cubicBezTo>
                    <a:pt x="74835" y="53508"/>
                    <a:pt x="74653" y="51380"/>
                    <a:pt x="74622" y="49283"/>
                  </a:cubicBezTo>
                  <a:cubicBezTo>
                    <a:pt x="74501" y="41866"/>
                    <a:pt x="75990" y="34419"/>
                    <a:pt x="77783" y="27216"/>
                  </a:cubicBezTo>
                  <a:cubicBezTo>
                    <a:pt x="78695" y="23507"/>
                    <a:pt x="79698" y="19830"/>
                    <a:pt x="79820" y="16030"/>
                  </a:cubicBezTo>
                  <a:cubicBezTo>
                    <a:pt x="79941" y="12231"/>
                    <a:pt x="79151" y="8279"/>
                    <a:pt x="76780" y="5331"/>
                  </a:cubicBezTo>
                  <a:cubicBezTo>
                    <a:pt x="74501" y="2474"/>
                    <a:pt x="71005" y="832"/>
                    <a:pt x="67388" y="255"/>
                  </a:cubicBezTo>
                  <a:cubicBezTo>
                    <a:pt x="66242" y="79"/>
                    <a:pt x="65084" y="0"/>
                    <a:pt x="639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1"/>
            <p:cNvSpPr/>
            <p:nvPr/>
          </p:nvSpPr>
          <p:spPr>
            <a:xfrm>
              <a:off x="1997475" y="-545387"/>
              <a:ext cx="1766775" cy="2331775"/>
            </a:xfrm>
            <a:custGeom>
              <a:avLst/>
              <a:gdLst/>
              <a:ahLst/>
              <a:cxnLst/>
              <a:rect l="l" t="t" r="r" b="b"/>
              <a:pathLst>
                <a:path w="70671" h="93271" extrusionOk="0">
                  <a:moveTo>
                    <a:pt x="56508" y="1"/>
                  </a:moveTo>
                  <a:cubicBezTo>
                    <a:pt x="54335" y="1"/>
                    <a:pt x="52147" y="322"/>
                    <a:pt x="50001" y="755"/>
                  </a:cubicBezTo>
                  <a:cubicBezTo>
                    <a:pt x="38755" y="3126"/>
                    <a:pt x="28268" y="9114"/>
                    <a:pt x="20548" y="17625"/>
                  </a:cubicBezTo>
                  <a:cubicBezTo>
                    <a:pt x="5168" y="34616"/>
                    <a:pt x="0" y="64069"/>
                    <a:pt x="16232" y="82337"/>
                  </a:cubicBezTo>
                  <a:cubicBezTo>
                    <a:pt x="22205" y="89060"/>
                    <a:pt x="31166" y="93271"/>
                    <a:pt x="40057" y="93271"/>
                  </a:cubicBezTo>
                  <a:cubicBezTo>
                    <a:pt x="43064" y="93271"/>
                    <a:pt x="46064" y="92789"/>
                    <a:pt x="48937" y="91759"/>
                  </a:cubicBezTo>
                  <a:cubicBezTo>
                    <a:pt x="54713" y="89693"/>
                    <a:pt x="59637" y="85680"/>
                    <a:pt x="63375" y="80817"/>
                  </a:cubicBezTo>
                  <a:cubicBezTo>
                    <a:pt x="66597" y="76622"/>
                    <a:pt x="69029" y="71607"/>
                    <a:pt x="69303" y="66349"/>
                  </a:cubicBezTo>
                  <a:cubicBezTo>
                    <a:pt x="69607" y="60482"/>
                    <a:pt x="67297" y="54829"/>
                    <a:pt x="66385" y="49023"/>
                  </a:cubicBezTo>
                  <a:cubicBezTo>
                    <a:pt x="66111" y="47230"/>
                    <a:pt x="65959" y="45376"/>
                    <a:pt x="65929" y="43491"/>
                  </a:cubicBezTo>
                  <a:cubicBezTo>
                    <a:pt x="65807" y="36956"/>
                    <a:pt x="67145" y="30391"/>
                    <a:pt x="68725" y="24008"/>
                  </a:cubicBezTo>
                  <a:cubicBezTo>
                    <a:pt x="69546" y="20786"/>
                    <a:pt x="70427" y="17503"/>
                    <a:pt x="70549" y="14160"/>
                  </a:cubicBezTo>
                  <a:cubicBezTo>
                    <a:pt x="70670" y="10816"/>
                    <a:pt x="69941" y="7321"/>
                    <a:pt x="67844" y="4707"/>
                  </a:cubicBezTo>
                  <a:cubicBezTo>
                    <a:pt x="65838" y="2214"/>
                    <a:pt x="62737" y="755"/>
                    <a:pt x="59576" y="238"/>
                  </a:cubicBezTo>
                  <a:cubicBezTo>
                    <a:pt x="58561" y="72"/>
                    <a:pt x="57536" y="1"/>
                    <a:pt x="565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1"/>
            <p:cNvSpPr/>
            <p:nvPr/>
          </p:nvSpPr>
          <p:spPr>
            <a:xfrm>
              <a:off x="2222400" y="-273437"/>
              <a:ext cx="1354150" cy="1785875"/>
            </a:xfrm>
            <a:custGeom>
              <a:avLst/>
              <a:gdLst/>
              <a:ahLst/>
              <a:cxnLst/>
              <a:rect l="l" t="t" r="r" b="b"/>
              <a:pathLst>
                <a:path w="54166" h="71435" extrusionOk="0">
                  <a:moveTo>
                    <a:pt x="43323" y="1"/>
                  </a:moveTo>
                  <a:cubicBezTo>
                    <a:pt x="41646" y="1"/>
                    <a:pt x="39958" y="254"/>
                    <a:pt x="38299" y="607"/>
                  </a:cubicBezTo>
                  <a:cubicBezTo>
                    <a:pt x="29697" y="2370"/>
                    <a:pt x="21673" y="6990"/>
                    <a:pt x="15746" y="13525"/>
                  </a:cubicBezTo>
                  <a:cubicBezTo>
                    <a:pt x="3952" y="26534"/>
                    <a:pt x="1" y="49088"/>
                    <a:pt x="12432" y="63070"/>
                  </a:cubicBezTo>
                  <a:cubicBezTo>
                    <a:pt x="16998" y="68203"/>
                    <a:pt x="23888" y="71435"/>
                    <a:pt x="30693" y="71435"/>
                  </a:cubicBezTo>
                  <a:cubicBezTo>
                    <a:pt x="32996" y="71435"/>
                    <a:pt x="35289" y="71065"/>
                    <a:pt x="37478" y="70273"/>
                  </a:cubicBezTo>
                  <a:cubicBezTo>
                    <a:pt x="41886" y="68723"/>
                    <a:pt x="45685" y="65592"/>
                    <a:pt x="48542" y="61884"/>
                  </a:cubicBezTo>
                  <a:cubicBezTo>
                    <a:pt x="51005" y="58662"/>
                    <a:pt x="52859" y="54863"/>
                    <a:pt x="53102" y="50790"/>
                  </a:cubicBezTo>
                  <a:cubicBezTo>
                    <a:pt x="53315" y="46291"/>
                    <a:pt x="51582" y="41975"/>
                    <a:pt x="50853" y="37537"/>
                  </a:cubicBezTo>
                  <a:cubicBezTo>
                    <a:pt x="50670" y="36109"/>
                    <a:pt x="50549" y="34680"/>
                    <a:pt x="50518" y="33282"/>
                  </a:cubicBezTo>
                  <a:cubicBezTo>
                    <a:pt x="50427" y="28267"/>
                    <a:pt x="51430" y="23251"/>
                    <a:pt x="52646" y="18327"/>
                  </a:cubicBezTo>
                  <a:cubicBezTo>
                    <a:pt x="53254" y="15865"/>
                    <a:pt x="53923" y="13373"/>
                    <a:pt x="54044" y="10820"/>
                  </a:cubicBezTo>
                  <a:cubicBezTo>
                    <a:pt x="54166" y="8266"/>
                    <a:pt x="53588" y="5561"/>
                    <a:pt x="51977" y="3586"/>
                  </a:cubicBezTo>
                  <a:cubicBezTo>
                    <a:pt x="50457" y="1701"/>
                    <a:pt x="48087" y="546"/>
                    <a:pt x="45655" y="181"/>
                  </a:cubicBezTo>
                  <a:cubicBezTo>
                    <a:pt x="44882" y="56"/>
                    <a:pt x="44104" y="1"/>
                    <a:pt x="43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1"/>
            <p:cNvSpPr/>
            <p:nvPr/>
          </p:nvSpPr>
          <p:spPr>
            <a:xfrm>
              <a:off x="2398700" y="-63562"/>
              <a:ext cx="1030425" cy="1360775"/>
            </a:xfrm>
            <a:custGeom>
              <a:avLst/>
              <a:gdLst/>
              <a:ahLst/>
              <a:cxnLst/>
              <a:rect l="l" t="t" r="r" b="b"/>
              <a:pathLst>
                <a:path w="41217" h="54431" extrusionOk="0">
                  <a:moveTo>
                    <a:pt x="32905" y="1"/>
                  </a:moveTo>
                  <a:cubicBezTo>
                    <a:pt x="31654" y="1"/>
                    <a:pt x="30404" y="184"/>
                    <a:pt x="29180" y="449"/>
                  </a:cubicBezTo>
                  <a:cubicBezTo>
                    <a:pt x="22584" y="1817"/>
                    <a:pt x="16475" y="5312"/>
                    <a:pt x="12007" y="10267"/>
                  </a:cubicBezTo>
                  <a:cubicBezTo>
                    <a:pt x="3040" y="20206"/>
                    <a:pt x="0" y="37380"/>
                    <a:pt x="9484" y="48048"/>
                  </a:cubicBezTo>
                  <a:cubicBezTo>
                    <a:pt x="12981" y="51977"/>
                    <a:pt x="18210" y="54430"/>
                    <a:pt x="23394" y="54430"/>
                  </a:cubicBezTo>
                  <a:cubicBezTo>
                    <a:pt x="25148" y="54430"/>
                    <a:pt x="26897" y="54149"/>
                    <a:pt x="28572" y="53550"/>
                  </a:cubicBezTo>
                  <a:cubicBezTo>
                    <a:pt x="31946" y="52334"/>
                    <a:pt x="34803" y="49994"/>
                    <a:pt x="36992" y="47167"/>
                  </a:cubicBezTo>
                  <a:cubicBezTo>
                    <a:pt x="38907" y="44735"/>
                    <a:pt x="40305" y="41817"/>
                    <a:pt x="40457" y="38747"/>
                  </a:cubicBezTo>
                  <a:cubicBezTo>
                    <a:pt x="40639" y="35313"/>
                    <a:pt x="39272" y="32000"/>
                    <a:pt x="38755" y="28626"/>
                  </a:cubicBezTo>
                  <a:cubicBezTo>
                    <a:pt x="38542" y="27531"/>
                    <a:pt x="38481" y="26468"/>
                    <a:pt x="38451" y="25373"/>
                  </a:cubicBezTo>
                  <a:cubicBezTo>
                    <a:pt x="38360" y="21574"/>
                    <a:pt x="39120" y="17744"/>
                    <a:pt x="40062" y="14005"/>
                  </a:cubicBezTo>
                  <a:cubicBezTo>
                    <a:pt x="40518" y="12121"/>
                    <a:pt x="41065" y="10206"/>
                    <a:pt x="41126" y="8261"/>
                  </a:cubicBezTo>
                  <a:cubicBezTo>
                    <a:pt x="41217" y="6346"/>
                    <a:pt x="40791" y="4279"/>
                    <a:pt x="39576" y="2759"/>
                  </a:cubicBezTo>
                  <a:cubicBezTo>
                    <a:pt x="38390" y="1330"/>
                    <a:pt x="36566" y="449"/>
                    <a:pt x="34743" y="145"/>
                  </a:cubicBezTo>
                  <a:cubicBezTo>
                    <a:pt x="34132" y="45"/>
                    <a:pt x="33519" y="1"/>
                    <a:pt x="329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1"/>
            <p:cNvSpPr/>
            <p:nvPr/>
          </p:nvSpPr>
          <p:spPr>
            <a:xfrm>
              <a:off x="2583350" y="159138"/>
              <a:ext cx="690775" cy="912675"/>
            </a:xfrm>
            <a:custGeom>
              <a:avLst/>
              <a:gdLst/>
              <a:ahLst/>
              <a:cxnLst/>
              <a:rect l="l" t="t" r="r" b="b"/>
              <a:pathLst>
                <a:path w="27631" h="36507" extrusionOk="0">
                  <a:moveTo>
                    <a:pt x="22125" y="1"/>
                  </a:moveTo>
                  <a:cubicBezTo>
                    <a:pt x="21261" y="1"/>
                    <a:pt x="20411" y="118"/>
                    <a:pt x="19575" y="264"/>
                  </a:cubicBezTo>
                  <a:cubicBezTo>
                    <a:pt x="15168" y="1176"/>
                    <a:pt x="11065" y="3547"/>
                    <a:pt x="8055" y="6891"/>
                  </a:cubicBezTo>
                  <a:cubicBezTo>
                    <a:pt x="2007" y="13547"/>
                    <a:pt x="1" y="25067"/>
                    <a:pt x="6353" y="32241"/>
                  </a:cubicBezTo>
                  <a:cubicBezTo>
                    <a:pt x="8668" y="34874"/>
                    <a:pt x="12187" y="36507"/>
                    <a:pt x="15669" y="36507"/>
                  </a:cubicBezTo>
                  <a:cubicBezTo>
                    <a:pt x="16850" y="36507"/>
                    <a:pt x="18026" y="36319"/>
                    <a:pt x="19150" y="35918"/>
                  </a:cubicBezTo>
                  <a:cubicBezTo>
                    <a:pt x="21399" y="35128"/>
                    <a:pt x="23344" y="33517"/>
                    <a:pt x="24803" y="31633"/>
                  </a:cubicBezTo>
                  <a:cubicBezTo>
                    <a:pt x="26080" y="29991"/>
                    <a:pt x="27022" y="28016"/>
                    <a:pt x="27144" y="25949"/>
                  </a:cubicBezTo>
                  <a:cubicBezTo>
                    <a:pt x="27235" y="23669"/>
                    <a:pt x="26323" y="21420"/>
                    <a:pt x="25989" y="19171"/>
                  </a:cubicBezTo>
                  <a:cubicBezTo>
                    <a:pt x="25837" y="18441"/>
                    <a:pt x="25806" y="17712"/>
                    <a:pt x="25776" y="16982"/>
                  </a:cubicBezTo>
                  <a:cubicBezTo>
                    <a:pt x="25746" y="14459"/>
                    <a:pt x="26232" y="11876"/>
                    <a:pt x="26870" y="9353"/>
                  </a:cubicBezTo>
                  <a:cubicBezTo>
                    <a:pt x="27174" y="8107"/>
                    <a:pt x="27509" y="6800"/>
                    <a:pt x="27600" y="5523"/>
                  </a:cubicBezTo>
                  <a:cubicBezTo>
                    <a:pt x="27630" y="4216"/>
                    <a:pt x="27357" y="2848"/>
                    <a:pt x="26536" y="1845"/>
                  </a:cubicBezTo>
                  <a:cubicBezTo>
                    <a:pt x="25746" y="842"/>
                    <a:pt x="24530" y="264"/>
                    <a:pt x="23314" y="82"/>
                  </a:cubicBezTo>
                  <a:cubicBezTo>
                    <a:pt x="22915" y="25"/>
                    <a:pt x="22518" y="1"/>
                    <a:pt x="22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1"/>
            <p:cNvSpPr/>
            <p:nvPr/>
          </p:nvSpPr>
          <p:spPr>
            <a:xfrm>
              <a:off x="2489125" y="1517088"/>
              <a:ext cx="2985650" cy="1528650"/>
            </a:xfrm>
            <a:custGeom>
              <a:avLst/>
              <a:gdLst/>
              <a:ahLst/>
              <a:cxnLst/>
              <a:rect l="l" t="t" r="r" b="b"/>
              <a:pathLst>
                <a:path w="119426" h="61146" extrusionOk="0">
                  <a:moveTo>
                    <a:pt x="66506" y="1"/>
                  </a:moveTo>
                  <a:cubicBezTo>
                    <a:pt x="66112" y="1"/>
                    <a:pt x="65717" y="54"/>
                    <a:pt x="65321" y="172"/>
                  </a:cubicBezTo>
                  <a:cubicBezTo>
                    <a:pt x="63953" y="598"/>
                    <a:pt x="62980" y="1722"/>
                    <a:pt x="61977" y="2756"/>
                  </a:cubicBezTo>
                  <a:cubicBezTo>
                    <a:pt x="49537" y="16068"/>
                    <a:pt x="31074" y="22723"/>
                    <a:pt x="12769" y="22723"/>
                  </a:cubicBezTo>
                  <a:cubicBezTo>
                    <a:pt x="10635" y="22723"/>
                    <a:pt x="8503" y="22633"/>
                    <a:pt x="6384" y="22452"/>
                  </a:cubicBezTo>
                  <a:cubicBezTo>
                    <a:pt x="5901" y="22412"/>
                    <a:pt x="5184" y="22349"/>
                    <a:pt x="4413" y="22349"/>
                  </a:cubicBezTo>
                  <a:cubicBezTo>
                    <a:pt x="2853" y="22349"/>
                    <a:pt x="1076" y="22609"/>
                    <a:pt x="608" y="23850"/>
                  </a:cubicBezTo>
                  <a:cubicBezTo>
                    <a:pt x="0" y="25431"/>
                    <a:pt x="3861" y="28744"/>
                    <a:pt x="4864" y="29838"/>
                  </a:cubicBezTo>
                  <a:cubicBezTo>
                    <a:pt x="8450" y="33759"/>
                    <a:pt x="12311" y="37407"/>
                    <a:pt x="16475" y="40720"/>
                  </a:cubicBezTo>
                  <a:cubicBezTo>
                    <a:pt x="24773" y="47285"/>
                    <a:pt x="34165" y="52544"/>
                    <a:pt x="44165" y="55978"/>
                  </a:cubicBezTo>
                  <a:cubicBezTo>
                    <a:pt x="53968" y="59407"/>
                    <a:pt x="64357" y="61146"/>
                    <a:pt x="74739" y="61146"/>
                  </a:cubicBezTo>
                  <a:cubicBezTo>
                    <a:pt x="82674" y="61146"/>
                    <a:pt x="90606" y="60130"/>
                    <a:pt x="98270" y="58076"/>
                  </a:cubicBezTo>
                  <a:cubicBezTo>
                    <a:pt x="103285" y="56738"/>
                    <a:pt x="108300" y="54884"/>
                    <a:pt x="112373" y="51662"/>
                  </a:cubicBezTo>
                  <a:cubicBezTo>
                    <a:pt x="116446" y="48380"/>
                    <a:pt x="119425" y="43516"/>
                    <a:pt x="119425" y="38319"/>
                  </a:cubicBezTo>
                  <a:cubicBezTo>
                    <a:pt x="119425" y="35765"/>
                    <a:pt x="118665" y="33273"/>
                    <a:pt x="117449" y="30993"/>
                  </a:cubicBezTo>
                  <a:cubicBezTo>
                    <a:pt x="116203" y="28683"/>
                    <a:pt x="114471" y="26616"/>
                    <a:pt x="112465" y="24914"/>
                  </a:cubicBezTo>
                  <a:cubicBezTo>
                    <a:pt x="108543" y="21479"/>
                    <a:pt x="103680" y="19321"/>
                    <a:pt x="98908" y="17224"/>
                  </a:cubicBezTo>
                  <a:cubicBezTo>
                    <a:pt x="89729" y="13212"/>
                    <a:pt x="80367" y="9230"/>
                    <a:pt x="72464" y="2999"/>
                  </a:cubicBezTo>
                  <a:cubicBezTo>
                    <a:pt x="70718" y="1587"/>
                    <a:pt x="68646" y="1"/>
                    <a:pt x="665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1"/>
            <p:cNvSpPr/>
            <p:nvPr/>
          </p:nvSpPr>
          <p:spPr>
            <a:xfrm>
              <a:off x="2833350" y="1744838"/>
              <a:ext cx="2370900" cy="1214475"/>
            </a:xfrm>
            <a:custGeom>
              <a:avLst/>
              <a:gdLst/>
              <a:ahLst/>
              <a:cxnLst/>
              <a:rect l="l" t="t" r="r" b="b"/>
              <a:pathLst>
                <a:path w="94836" h="48579" extrusionOk="0">
                  <a:moveTo>
                    <a:pt x="52842" y="0"/>
                  </a:moveTo>
                  <a:cubicBezTo>
                    <a:pt x="52515" y="0"/>
                    <a:pt x="52186" y="47"/>
                    <a:pt x="51856" y="150"/>
                  </a:cubicBezTo>
                  <a:cubicBezTo>
                    <a:pt x="50762" y="485"/>
                    <a:pt x="49971" y="1366"/>
                    <a:pt x="49211" y="2187"/>
                  </a:cubicBezTo>
                  <a:cubicBezTo>
                    <a:pt x="39327" y="12752"/>
                    <a:pt x="24636" y="18024"/>
                    <a:pt x="10145" y="18024"/>
                  </a:cubicBezTo>
                  <a:cubicBezTo>
                    <a:pt x="8460" y="18024"/>
                    <a:pt x="6779" y="17953"/>
                    <a:pt x="5107" y="17810"/>
                  </a:cubicBezTo>
                  <a:cubicBezTo>
                    <a:pt x="4732" y="17772"/>
                    <a:pt x="4191" y="17724"/>
                    <a:pt x="3606" y="17724"/>
                  </a:cubicBezTo>
                  <a:cubicBezTo>
                    <a:pt x="2343" y="17724"/>
                    <a:pt x="882" y="17947"/>
                    <a:pt x="487" y="18965"/>
                  </a:cubicBezTo>
                  <a:cubicBezTo>
                    <a:pt x="1" y="20242"/>
                    <a:pt x="3040" y="22826"/>
                    <a:pt x="3891" y="23737"/>
                  </a:cubicBezTo>
                  <a:cubicBezTo>
                    <a:pt x="6688" y="26868"/>
                    <a:pt x="9819" y="29756"/>
                    <a:pt x="13071" y="32370"/>
                  </a:cubicBezTo>
                  <a:cubicBezTo>
                    <a:pt x="19697" y="37567"/>
                    <a:pt x="27144" y="41762"/>
                    <a:pt x="35077" y="44498"/>
                  </a:cubicBezTo>
                  <a:cubicBezTo>
                    <a:pt x="42844" y="47201"/>
                    <a:pt x="51089" y="48578"/>
                    <a:pt x="59326" y="48578"/>
                  </a:cubicBezTo>
                  <a:cubicBezTo>
                    <a:pt x="65627" y="48578"/>
                    <a:pt x="71923" y="47773"/>
                    <a:pt x="77996" y="46139"/>
                  </a:cubicBezTo>
                  <a:cubicBezTo>
                    <a:pt x="82008" y="45075"/>
                    <a:pt x="85990" y="43647"/>
                    <a:pt x="89212" y="41063"/>
                  </a:cubicBezTo>
                  <a:cubicBezTo>
                    <a:pt x="92434" y="38479"/>
                    <a:pt x="94835" y="34619"/>
                    <a:pt x="94835" y="30485"/>
                  </a:cubicBezTo>
                  <a:cubicBezTo>
                    <a:pt x="94805" y="28388"/>
                    <a:pt x="94227" y="26412"/>
                    <a:pt x="93255" y="24588"/>
                  </a:cubicBezTo>
                  <a:cubicBezTo>
                    <a:pt x="92252" y="22765"/>
                    <a:pt x="90853" y="21123"/>
                    <a:pt x="89303" y="19756"/>
                  </a:cubicBezTo>
                  <a:cubicBezTo>
                    <a:pt x="86142" y="17050"/>
                    <a:pt x="82312" y="15318"/>
                    <a:pt x="78513" y="13646"/>
                  </a:cubicBezTo>
                  <a:cubicBezTo>
                    <a:pt x="71218" y="10455"/>
                    <a:pt x="63771" y="7293"/>
                    <a:pt x="57540" y="2339"/>
                  </a:cubicBezTo>
                  <a:cubicBezTo>
                    <a:pt x="56139" y="1244"/>
                    <a:pt x="54526" y="0"/>
                    <a:pt x="528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1"/>
            <p:cNvSpPr/>
            <p:nvPr/>
          </p:nvSpPr>
          <p:spPr>
            <a:xfrm>
              <a:off x="3217100" y="1974738"/>
              <a:ext cx="1731050" cy="886550"/>
            </a:xfrm>
            <a:custGeom>
              <a:avLst/>
              <a:gdLst/>
              <a:ahLst/>
              <a:cxnLst/>
              <a:rect l="l" t="t" r="r" b="b"/>
              <a:pathLst>
                <a:path w="69242" h="35462" extrusionOk="0">
                  <a:moveTo>
                    <a:pt x="38491" y="1"/>
                  </a:moveTo>
                  <a:cubicBezTo>
                    <a:pt x="38265" y="1"/>
                    <a:pt x="38039" y="33"/>
                    <a:pt x="37813" y="104"/>
                  </a:cubicBezTo>
                  <a:cubicBezTo>
                    <a:pt x="36992" y="347"/>
                    <a:pt x="36445" y="1015"/>
                    <a:pt x="35867" y="1623"/>
                  </a:cubicBezTo>
                  <a:cubicBezTo>
                    <a:pt x="28674" y="9333"/>
                    <a:pt x="18013" y="13187"/>
                    <a:pt x="7459" y="13187"/>
                  </a:cubicBezTo>
                  <a:cubicBezTo>
                    <a:pt x="6195" y="13187"/>
                    <a:pt x="4933" y="13132"/>
                    <a:pt x="3678" y="13022"/>
                  </a:cubicBezTo>
                  <a:cubicBezTo>
                    <a:pt x="3409" y="13002"/>
                    <a:pt x="3002" y="12965"/>
                    <a:pt x="2561" y="12965"/>
                  </a:cubicBezTo>
                  <a:cubicBezTo>
                    <a:pt x="1661" y="12965"/>
                    <a:pt x="621" y="13117"/>
                    <a:pt x="335" y="13873"/>
                  </a:cubicBezTo>
                  <a:cubicBezTo>
                    <a:pt x="1" y="14815"/>
                    <a:pt x="2189" y="16669"/>
                    <a:pt x="2797" y="17368"/>
                  </a:cubicBezTo>
                  <a:cubicBezTo>
                    <a:pt x="4864" y="19648"/>
                    <a:pt x="7144" y="21715"/>
                    <a:pt x="9545" y="23630"/>
                  </a:cubicBezTo>
                  <a:cubicBezTo>
                    <a:pt x="14347" y="27429"/>
                    <a:pt x="19788" y="30469"/>
                    <a:pt x="25594" y="32475"/>
                  </a:cubicBezTo>
                  <a:cubicBezTo>
                    <a:pt x="31281" y="34457"/>
                    <a:pt x="37300" y="35461"/>
                    <a:pt x="43319" y="35461"/>
                  </a:cubicBezTo>
                  <a:cubicBezTo>
                    <a:pt x="47916" y="35461"/>
                    <a:pt x="52513" y="34875"/>
                    <a:pt x="56962" y="33691"/>
                  </a:cubicBezTo>
                  <a:cubicBezTo>
                    <a:pt x="59880" y="32931"/>
                    <a:pt x="62768" y="31867"/>
                    <a:pt x="65108" y="29982"/>
                  </a:cubicBezTo>
                  <a:cubicBezTo>
                    <a:pt x="67479" y="28067"/>
                    <a:pt x="69242" y="25271"/>
                    <a:pt x="69242" y="22262"/>
                  </a:cubicBezTo>
                  <a:cubicBezTo>
                    <a:pt x="69151" y="20742"/>
                    <a:pt x="68725" y="19283"/>
                    <a:pt x="68026" y="17976"/>
                  </a:cubicBezTo>
                  <a:cubicBezTo>
                    <a:pt x="67297" y="16639"/>
                    <a:pt x="66263" y="15423"/>
                    <a:pt x="65108" y="14420"/>
                  </a:cubicBezTo>
                  <a:cubicBezTo>
                    <a:pt x="62828" y="12444"/>
                    <a:pt x="60032" y="11198"/>
                    <a:pt x="57266" y="9982"/>
                  </a:cubicBezTo>
                  <a:cubicBezTo>
                    <a:pt x="51947" y="7642"/>
                    <a:pt x="46506" y="5362"/>
                    <a:pt x="41947" y="1745"/>
                  </a:cubicBezTo>
                  <a:cubicBezTo>
                    <a:pt x="40919" y="949"/>
                    <a:pt x="39719" y="1"/>
                    <a:pt x="384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1"/>
            <p:cNvSpPr/>
            <p:nvPr/>
          </p:nvSpPr>
          <p:spPr>
            <a:xfrm>
              <a:off x="3529425" y="2201913"/>
              <a:ext cx="1105650" cy="567000"/>
            </a:xfrm>
            <a:custGeom>
              <a:avLst/>
              <a:gdLst/>
              <a:ahLst/>
              <a:cxnLst/>
              <a:rect l="l" t="t" r="r" b="b"/>
              <a:pathLst>
                <a:path w="44226" h="22680" extrusionOk="0">
                  <a:moveTo>
                    <a:pt x="24648" y="1"/>
                  </a:moveTo>
                  <a:cubicBezTo>
                    <a:pt x="24488" y="1"/>
                    <a:pt x="24327" y="24"/>
                    <a:pt x="24165" y="74"/>
                  </a:cubicBezTo>
                  <a:cubicBezTo>
                    <a:pt x="23678" y="226"/>
                    <a:pt x="23314" y="622"/>
                    <a:pt x="22919" y="1017"/>
                  </a:cubicBezTo>
                  <a:cubicBezTo>
                    <a:pt x="18316" y="5946"/>
                    <a:pt x="11468" y="8411"/>
                    <a:pt x="4714" y="8411"/>
                  </a:cubicBezTo>
                  <a:cubicBezTo>
                    <a:pt x="3931" y="8411"/>
                    <a:pt x="3148" y="8378"/>
                    <a:pt x="2371" y="8312"/>
                  </a:cubicBezTo>
                  <a:cubicBezTo>
                    <a:pt x="2198" y="8302"/>
                    <a:pt x="1949" y="8283"/>
                    <a:pt x="1681" y="8283"/>
                  </a:cubicBezTo>
                  <a:cubicBezTo>
                    <a:pt x="1101" y="8283"/>
                    <a:pt x="430" y="8371"/>
                    <a:pt x="243" y="8828"/>
                  </a:cubicBezTo>
                  <a:cubicBezTo>
                    <a:pt x="0" y="9436"/>
                    <a:pt x="1429" y="10652"/>
                    <a:pt x="1794" y="11078"/>
                  </a:cubicBezTo>
                  <a:cubicBezTo>
                    <a:pt x="3131" y="12537"/>
                    <a:pt x="4560" y="13874"/>
                    <a:pt x="6079" y="15120"/>
                  </a:cubicBezTo>
                  <a:cubicBezTo>
                    <a:pt x="9180" y="17521"/>
                    <a:pt x="12614" y="19467"/>
                    <a:pt x="16353" y="20774"/>
                  </a:cubicBezTo>
                  <a:cubicBezTo>
                    <a:pt x="20003" y="22037"/>
                    <a:pt x="23869" y="22679"/>
                    <a:pt x="27728" y="22679"/>
                  </a:cubicBezTo>
                  <a:cubicBezTo>
                    <a:pt x="30650" y="22679"/>
                    <a:pt x="33568" y="22311"/>
                    <a:pt x="36384" y="21564"/>
                  </a:cubicBezTo>
                  <a:cubicBezTo>
                    <a:pt x="38238" y="21078"/>
                    <a:pt x="40092" y="20379"/>
                    <a:pt x="41581" y="19163"/>
                  </a:cubicBezTo>
                  <a:cubicBezTo>
                    <a:pt x="43101" y="17947"/>
                    <a:pt x="44196" y="16184"/>
                    <a:pt x="44196" y="14239"/>
                  </a:cubicBezTo>
                  <a:cubicBezTo>
                    <a:pt x="44226" y="13236"/>
                    <a:pt x="43922" y="12293"/>
                    <a:pt x="43466" y="11442"/>
                  </a:cubicBezTo>
                  <a:cubicBezTo>
                    <a:pt x="43010" y="10622"/>
                    <a:pt x="42372" y="9831"/>
                    <a:pt x="41612" y="9223"/>
                  </a:cubicBezTo>
                  <a:cubicBezTo>
                    <a:pt x="40122" y="7977"/>
                    <a:pt x="38360" y="7157"/>
                    <a:pt x="36597" y="6366"/>
                  </a:cubicBezTo>
                  <a:cubicBezTo>
                    <a:pt x="33192" y="4877"/>
                    <a:pt x="29727" y="3418"/>
                    <a:pt x="26840" y="1077"/>
                  </a:cubicBezTo>
                  <a:cubicBezTo>
                    <a:pt x="26206" y="571"/>
                    <a:pt x="25446" y="1"/>
                    <a:pt x="24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6" name="Google Shape;846;p21"/>
          <p:cNvSpPr txBox="1">
            <a:spLocks noGrp="1"/>
          </p:cNvSpPr>
          <p:nvPr>
            <p:ph type="title"/>
          </p:nvPr>
        </p:nvSpPr>
        <p:spPr>
          <a:xfrm>
            <a:off x="5026250" y="1120525"/>
            <a:ext cx="3318600" cy="184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7" name="Google Shape;847;p21"/>
          <p:cNvSpPr txBox="1">
            <a:spLocks noGrp="1"/>
          </p:cNvSpPr>
          <p:nvPr>
            <p:ph type="subTitle" idx="1"/>
          </p:nvPr>
        </p:nvSpPr>
        <p:spPr>
          <a:xfrm>
            <a:off x="5026380" y="2849974"/>
            <a:ext cx="3318600" cy="11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21"/>
          <p:cNvSpPr>
            <a:spLocks noGrp="1"/>
          </p:cNvSpPr>
          <p:nvPr>
            <p:ph type="pic" idx="2"/>
          </p:nvPr>
        </p:nvSpPr>
        <p:spPr>
          <a:xfrm>
            <a:off x="845382" y="493990"/>
            <a:ext cx="3944400" cy="41337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849" name="Google Shape;849;p21"/>
          <p:cNvGrpSpPr/>
          <p:nvPr/>
        </p:nvGrpSpPr>
        <p:grpSpPr>
          <a:xfrm rot="9828307" flipH="1">
            <a:off x="6650055" y="2795844"/>
            <a:ext cx="5376171" cy="4130545"/>
            <a:chOff x="4171525" y="-993187"/>
            <a:chExt cx="5376275" cy="4130625"/>
          </a:xfrm>
        </p:grpSpPr>
        <p:sp>
          <p:nvSpPr>
            <p:cNvPr id="850" name="Google Shape;850;p21"/>
            <p:cNvSpPr/>
            <p:nvPr/>
          </p:nvSpPr>
          <p:spPr>
            <a:xfrm>
              <a:off x="4171525" y="-993187"/>
              <a:ext cx="5376275" cy="4130625"/>
            </a:xfrm>
            <a:custGeom>
              <a:avLst/>
              <a:gdLst/>
              <a:ahLst/>
              <a:cxnLst/>
              <a:rect l="l" t="t" r="r" b="b"/>
              <a:pathLst>
                <a:path w="215051" h="165225" extrusionOk="0">
                  <a:moveTo>
                    <a:pt x="79255" y="0"/>
                  </a:moveTo>
                  <a:cubicBezTo>
                    <a:pt x="65427" y="0"/>
                    <a:pt x="51716" y="2014"/>
                    <a:pt x="39120" y="7542"/>
                  </a:cubicBezTo>
                  <a:cubicBezTo>
                    <a:pt x="24591" y="13925"/>
                    <a:pt x="11824" y="25628"/>
                    <a:pt x="5837" y="40491"/>
                  </a:cubicBezTo>
                  <a:cubicBezTo>
                    <a:pt x="456" y="53774"/>
                    <a:pt x="1" y="72437"/>
                    <a:pt x="9332" y="84200"/>
                  </a:cubicBezTo>
                  <a:cubicBezTo>
                    <a:pt x="10396" y="85537"/>
                    <a:pt x="11551" y="86784"/>
                    <a:pt x="12858" y="87878"/>
                  </a:cubicBezTo>
                  <a:cubicBezTo>
                    <a:pt x="25685" y="98911"/>
                    <a:pt x="45837" y="95173"/>
                    <a:pt x="60579" y="103501"/>
                  </a:cubicBezTo>
                  <a:cubicBezTo>
                    <a:pt x="76993" y="112772"/>
                    <a:pt x="82130" y="133897"/>
                    <a:pt x="94987" y="147696"/>
                  </a:cubicBezTo>
                  <a:cubicBezTo>
                    <a:pt x="103467" y="156785"/>
                    <a:pt x="115291" y="162469"/>
                    <a:pt x="127571" y="164414"/>
                  </a:cubicBezTo>
                  <a:cubicBezTo>
                    <a:pt x="131034" y="164964"/>
                    <a:pt x="134533" y="165225"/>
                    <a:pt x="138036" y="165225"/>
                  </a:cubicBezTo>
                  <a:cubicBezTo>
                    <a:pt x="146926" y="165225"/>
                    <a:pt x="155843" y="163545"/>
                    <a:pt x="164259" y="160645"/>
                  </a:cubicBezTo>
                  <a:cubicBezTo>
                    <a:pt x="177420" y="156146"/>
                    <a:pt x="189731" y="148426"/>
                    <a:pt x="198302" y="137483"/>
                  </a:cubicBezTo>
                  <a:cubicBezTo>
                    <a:pt x="212254" y="119732"/>
                    <a:pt x="215050" y="94626"/>
                    <a:pt x="207968" y="73227"/>
                  </a:cubicBezTo>
                  <a:cubicBezTo>
                    <a:pt x="206448" y="68455"/>
                    <a:pt x="204412" y="63896"/>
                    <a:pt x="202041" y="59549"/>
                  </a:cubicBezTo>
                  <a:cubicBezTo>
                    <a:pt x="193621" y="44199"/>
                    <a:pt x="180521" y="31433"/>
                    <a:pt x="165475" y="22284"/>
                  </a:cubicBezTo>
                  <a:cubicBezTo>
                    <a:pt x="146204" y="10521"/>
                    <a:pt x="123954" y="4381"/>
                    <a:pt x="101583" y="1524"/>
                  </a:cubicBezTo>
                  <a:cubicBezTo>
                    <a:pt x="94211" y="587"/>
                    <a:pt x="86716" y="0"/>
                    <a:pt x="79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1"/>
            <p:cNvSpPr/>
            <p:nvPr/>
          </p:nvSpPr>
          <p:spPr>
            <a:xfrm>
              <a:off x="4337175" y="-844462"/>
              <a:ext cx="4962125" cy="3813225"/>
            </a:xfrm>
            <a:custGeom>
              <a:avLst/>
              <a:gdLst/>
              <a:ahLst/>
              <a:cxnLst/>
              <a:rect l="l" t="t" r="r" b="b"/>
              <a:pathLst>
                <a:path w="198485" h="152529" extrusionOk="0">
                  <a:moveTo>
                    <a:pt x="73008" y="0"/>
                  </a:moveTo>
                  <a:cubicBezTo>
                    <a:pt x="60283" y="0"/>
                    <a:pt x="47650" y="1873"/>
                    <a:pt x="36050" y="6973"/>
                  </a:cubicBezTo>
                  <a:cubicBezTo>
                    <a:pt x="22676" y="12870"/>
                    <a:pt x="10852" y="23691"/>
                    <a:pt x="5350" y="37369"/>
                  </a:cubicBezTo>
                  <a:cubicBezTo>
                    <a:pt x="426" y="49649"/>
                    <a:pt x="1" y="66913"/>
                    <a:pt x="8572" y="77734"/>
                  </a:cubicBezTo>
                  <a:cubicBezTo>
                    <a:pt x="9575" y="78980"/>
                    <a:pt x="10670" y="80135"/>
                    <a:pt x="11855" y="81139"/>
                  </a:cubicBezTo>
                  <a:cubicBezTo>
                    <a:pt x="23709" y="91321"/>
                    <a:pt x="42312" y="87856"/>
                    <a:pt x="55898" y="95546"/>
                  </a:cubicBezTo>
                  <a:cubicBezTo>
                    <a:pt x="71036" y="104087"/>
                    <a:pt x="75808" y="123632"/>
                    <a:pt x="87662" y="136337"/>
                  </a:cubicBezTo>
                  <a:cubicBezTo>
                    <a:pt x="95474" y="144756"/>
                    <a:pt x="106386" y="149985"/>
                    <a:pt x="117693" y="151778"/>
                  </a:cubicBezTo>
                  <a:cubicBezTo>
                    <a:pt x="120908" y="152286"/>
                    <a:pt x="124154" y="152528"/>
                    <a:pt x="127403" y="152528"/>
                  </a:cubicBezTo>
                  <a:cubicBezTo>
                    <a:pt x="135611" y="152528"/>
                    <a:pt x="143832" y="150983"/>
                    <a:pt x="151584" y="148282"/>
                  </a:cubicBezTo>
                  <a:cubicBezTo>
                    <a:pt x="163742" y="144118"/>
                    <a:pt x="175080" y="137006"/>
                    <a:pt x="183013" y="126884"/>
                  </a:cubicBezTo>
                  <a:cubicBezTo>
                    <a:pt x="195901" y="110531"/>
                    <a:pt x="198485" y="87339"/>
                    <a:pt x="191919" y="67582"/>
                  </a:cubicBezTo>
                  <a:cubicBezTo>
                    <a:pt x="190460" y="63205"/>
                    <a:pt x="188606" y="59041"/>
                    <a:pt x="186387" y="55059"/>
                  </a:cubicBezTo>
                  <a:cubicBezTo>
                    <a:pt x="178636" y="40864"/>
                    <a:pt x="166569" y="29071"/>
                    <a:pt x="152709" y="20591"/>
                  </a:cubicBezTo>
                  <a:cubicBezTo>
                    <a:pt x="134927" y="9739"/>
                    <a:pt x="114349" y="4086"/>
                    <a:pt x="93680" y="1441"/>
                  </a:cubicBezTo>
                  <a:cubicBezTo>
                    <a:pt x="86863" y="553"/>
                    <a:pt x="79922" y="0"/>
                    <a:pt x="73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1"/>
            <p:cNvSpPr/>
            <p:nvPr/>
          </p:nvSpPr>
          <p:spPr>
            <a:xfrm>
              <a:off x="4630500" y="-723337"/>
              <a:ext cx="4399050" cy="3381225"/>
            </a:xfrm>
            <a:custGeom>
              <a:avLst/>
              <a:gdLst/>
              <a:ahLst/>
              <a:cxnLst/>
              <a:rect l="l" t="t" r="r" b="b"/>
              <a:pathLst>
                <a:path w="175962" h="135249" extrusionOk="0">
                  <a:moveTo>
                    <a:pt x="64859" y="1"/>
                  </a:moveTo>
                  <a:cubicBezTo>
                    <a:pt x="53546" y="1"/>
                    <a:pt x="42315" y="1649"/>
                    <a:pt x="32007" y="6171"/>
                  </a:cubicBezTo>
                  <a:cubicBezTo>
                    <a:pt x="20153" y="11369"/>
                    <a:pt x="9666" y="20974"/>
                    <a:pt x="4742" y="33132"/>
                  </a:cubicBezTo>
                  <a:cubicBezTo>
                    <a:pt x="335" y="44013"/>
                    <a:pt x="1" y="59333"/>
                    <a:pt x="7599" y="68938"/>
                  </a:cubicBezTo>
                  <a:cubicBezTo>
                    <a:pt x="8481" y="70032"/>
                    <a:pt x="9423" y="71066"/>
                    <a:pt x="10487" y="71977"/>
                  </a:cubicBezTo>
                  <a:cubicBezTo>
                    <a:pt x="20974" y="80974"/>
                    <a:pt x="37509" y="77935"/>
                    <a:pt x="49546" y="84744"/>
                  </a:cubicBezTo>
                  <a:cubicBezTo>
                    <a:pt x="63011" y="92342"/>
                    <a:pt x="67175" y="109637"/>
                    <a:pt x="77692" y="120914"/>
                  </a:cubicBezTo>
                  <a:cubicBezTo>
                    <a:pt x="84622" y="128361"/>
                    <a:pt x="94318" y="132981"/>
                    <a:pt x="104349" y="134592"/>
                  </a:cubicBezTo>
                  <a:cubicBezTo>
                    <a:pt x="107173" y="135037"/>
                    <a:pt x="110026" y="135249"/>
                    <a:pt x="112881" y="135249"/>
                  </a:cubicBezTo>
                  <a:cubicBezTo>
                    <a:pt x="120170" y="135249"/>
                    <a:pt x="127479" y="133872"/>
                    <a:pt x="134380" y="131492"/>
                  </a:cubicBezTo>
                  <a:cubicBezTo>
                    <a:pt x="145140" y="127784"/>
                    <a:pt x="155201" y="121522"/>
                    <a:pt x="162253" y="112555"/>
                  </a:cubicBezTo>
                  <a:cubicBezTo>
                    <a:pt x="173651" y="98026"/>
                    <a:pt x="175961" y="77479"/>
                    <a:pt x="170156" y="59971"/>
                  </a:cubicBezTo>
                  <a:cubicBezTo>
                    <a:pt x="168879" y="56050"/>
                    <a:pt x="167268" y="52342"/>
                    <a:pt x="165292" y="48786"/>
                  </a:cubicBezTo>
                  <a:cubicBezTo>
                    <a:pt x="158393" y="36263"/>
                    <a:pt x="147663" y="25776"/>
                    <a:pt x="135383" y="18299"/>
                  </a:cubicBezTo>
                  <a:cubicBezTo>
                    <a:pt x="119608" y="8633"/>
                    <a:pt x="101401" y="3618"/>
                    <a:pt x="83102" y="1247"/>
                  </a:cubicBezTo>
                  <a:cubicBezTo>
                    <a:pt x="77085" y="480"/>
                    <a:pt x="70960" y="1"/>
                    <a:pt x="64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1"/>
            <p:cNvSpPr/>
            <p:nvPr/>
          </p:nvSpPr>
          <p:spPr>
            <a:xfrm>
              <a:off x="4900275" y="-494787"/>
              <a:ext cx="3642925" cy="2798525"/>
            </a:xfrm>
            <a:custGeom>
              <a:avLst/>
              <a:gdLst/>
              <a:ahLst/>
              <a:cxnLst/>
              <a:rect l="l" t="t" r="r" b="b"/>
              <a:pathLst>
                <a:path w="145717" h="111941" extrusionOk="0">
                  <a:moveTo>
                    <a:pt x="53668" y="0"/>
                  </a:moveTo>
                  <a:cubicBezTo>
                    <a:pt x="44308" y="0"/>
                    <a:pt x="35014" y="1367"/>
                    <a:pt x="26475" y="5114"/>
                  </a:cubicBezTo>
                  <a:cubicBezTo>
                    <a:pt x="16657" y="9430"/>
                    <a:pt x="7994" y="17394"/>
                    <a:pt x="3951" y="27425"/>
                  </a:cubicBezTo>
                  <a:cubicBezTo>
                    <a:pt x="304" y="36422"/>
                    <a:pt x="0" y="49066"/>
                    <a:pt x="6292" y="57060"/>
                  </a:cubicBezTo>
                  <a:cubicBezTo>
                    <a:pt x="7021" y="57972"/>
                    <a:pt x="7812" y="58793"/>
                    <a:pt x="8693" y="59553"/>
                  </a:cubicBezTo>
                  <a:cubicBezTo>
                    <a:pt x="17386" y="67000"/>
                    <a:pt x="31034" y="64507"/>
                    <a:pt x="41034" y="70130"/>
                  </a:cubicBezTo>
                  <a:cubicBezTo>
                    <a:pt x="52159" y="76392"/>
                    <a:pt x="55624" y="90708"/>
                    <a:pt x="64317" y="100070"/>
                  </a:cubicBezTo>
                  <a:cubicBezTo>
                    <a:pt x="70062" y="106210"/>
                    <a:pt x="78087" y="110070"/>
                    <a:pt x="86385" y="111377"/>
                  </a:cubicBezTo>
                  <a:cubicBezTo>
                    <a:pt x="88764" y="111759"/>
                    <a:pt x="91166" y="111940"/>
                    <a:pt x="93569" y="111940"/>
                  </a:cubicBezTo>
                  <a:cubicBezTo>
                    <a:pt x="99576" y="111940"/>
                    <a:pt x="105590" y="110808"/>
                    <a:pt x="111279" y="108854"/>
                  </a:cubicBezTo>
                  <a:cubicBezTo>
                    <a:pt x="120215" y="105754"/>
                    <a:pt x="128543" y="100556"/>
                    <a:pt x="134349" y="93140"/>
                  </a:cubicBezTo>
                  <a:cubicBezTo>
                    <a:pt x="143802" y="81134"/>
                    <a:pt x="145717" y="64112"/>
                    <a:pt x="140884" y="49613"/>
                  </a:cubicBezTo>
                  <a:cubicBezTo>
                    <a:pt x="139851" y="46422"/>
                    <a:pt x="138483" y="43352"/>
                    <a:pt x="136902" y="40373"/>
                  </a:cubicBezTo>
                  <a:cubicBezTo>
                    <a:pt x="131188" y="29978"/>
                    <a:pt x="122312" y="21285"/>
                    <a:pt x="112130" y="15114"/>
                  </a:cubicBezTo>
                  <a:cubicBezTo>
                    <a:pt x="99060" y="7151"/>
                    <a:pt x="83953" y="2986"/>
                    <a:pt x="68816" y="1041"/>
                  </a:cubicBezTo>
                  <a:cubicBezTo>
                    <a:pt x="63820" y="401"/>
                    <a:pt x="58734" y="0"/>
                    <a:pt x="5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1"/>
            <p:cNvSpPr/>
            <p:nvPr/>
          </p:nvSpPr>
          <p:spPr>
            <a:xfrm>
              <a:off x="5160150" y="-295862"/>
              <a:ext cx="2997800" cy="2302500"/>
            </a:xfrm>
            <a:custGeom>
              <a:avLst/>
              <a:gdLst/>
              <a:ahLst/>
              <a:cxnLst/>
              <a:rect l="l" t="t" r="r" b="b"/>
              <a:pathLst>
                <a:path w="119912" h="92100" extrusionOk="0">
                  <a:moveTo>
                    <a:pt x="44138" y="1"/>
                  </a:moveTo>
                  <a:cubicBezTo>
                    <a:pt x="36438" y="1"/>
                    <a:pt x="28796" y="1132"/>
                    <a:pt x="21794" y="4209"/>
                  </a:cubicBezTo>
                  <a:cubicBezTo>
                    <a:pt x="13678" y="7765"/>
                    <a:pt x="6596" y="14331"/>
                    <a:pt x="3253" y="22568"/>
                  </a:cubicBezTo>
                  <a:cubicBezTo>
                    <a:pt x="244" y="29984"/>
                    <a:pt x="0" y="40410"/>
                    <a:pt x="5198" y="46915"/>
                  </a:cubicBezTo>
                  <a:cubicBezTo>
                    <a:pt x="5806" y="47675"/>
                    <a:pt x="6444" y="48374"/>
                    <a:pt x="7143" y="48982"/>
                  </a:cubicBezTo>
                  <a:cubicBezTo>
                    <a:pt x="14317" y="55122"/>
                    <a:pt x="25533" y="53055"/>
                    <a:pt x="33740" y="57675"/>
                  </a:cubicBezTo>
                  <a:cubicBezTo>
                    <a:pt x="42919" y="62842"/>
                    <a:pt x="45776" y="74635"/>
                    <a:pt x="52950" y="82356"/>
                  </a:cubicBezTo>
                  <a:cubicBezTo>
                    <a:pt x="57661" y="87402"/>
                    <a:pt x="64257" y="90593"/>
                    <a:pt x="71096" y="91657"/>
                  </a:cubicBezTo>
                  <a:cubicBezTo>
                    <a:pt x="73025" y="91957"/>
                    <a:pt x="74974" y="92100"/>
                    <a:pt x="76924" y="92100"/>
                  </a:cubicBezTo>
                  <a:cubicBezTo>
                    <a:pt x="81889" y="92100"/>
                    <a:pt x="86869" y="91175"/>
                    <a:pt x="91583" y="89560"/>
                  </a:cubicBezTo>
                  <a:cubicBezTo>
                    <a:pt x="98908" y="87006"/>
                    <a:pt x="105747" y="82721"/>
                    <a:pt x="110580" y="76642"/>
                  </a:cubicBezTo>
                  <a:cubicBezTo>
                    <a:pt x="118361" y="66763"/>
                    <a:pt x="119911" y="52751"/>
                    <a:pt x="115930" y="40805"/>
                  </a:cubicBezTo>
                  <a:cubicBezTo>
                    <a:pt x="115018" y="38222"/>
                    <a:pt x="113923" y="35699"/>
                    <a:pt x="112586" y="33267"/>
                  </a:cubicBezTo>
                  <a:cubicBezTo>
                    <a:pt x="107935" y="24696"/>
                    <a:pt x="100580" y="17553"/>
                    <a:pt x="92221" y="12477"/>
                  </a:cubicBezTo>
                  <a:cubicBezTo>
                    <a:pt x="81491" y="5941"/>
                    <a:pt x="69090" y="2507"/>
                    <a:pt x="56597" y="865"/>
                  </a:cubicBezTo>
                  <a:cubicBezTo>
                    <a:pt x="52488" y="332"/>
                    <a:pt x="48305" y="1"/>
                    <a:pt x="441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1"/>
            <p:cNvSpPr/>
            <p:nvPr/>
          </p:nvSpPr>
          <p:spPr>
            <a:xfrm>
              <a:off x="5364550" y="-66337"/>
              <a:ext cx="2460575" cy="1891275"/>
            </a:xfrm>
            <a:custGeom>
              <a:avLst/>
              <a:gdLst/>
              <a:ahLst/>
              <a:cxnLst/>
              <a:rect l="l" t="t" r="r" b="b"/>
              <a:pathLst>
                <a:path w="98423" h="75651" extrusionOk="0">
                  <a:moveTo>
                    <a:pt x="36221" y="0"/>
                  </a:moveTo>
                  <a:cubicBezTo>
                    <a:pt x="29905" y="0"/>
                    <a:pt x="23636" y="926"/>
                    <a:pt x="17904" y="3448"/>
                  </a:cubicBezTo>
                  <a:cubicBezTo>
                    <a:pt x="11247" y="6365"/>
                    <a:pt x="5411" y="11715"/>
                    <a:pt x="2676" y="18524"/>
                  </a:cubicBezTo>
                  <a:cubicBezTo>
                    <a:pt x="183" y="24603"/>
                    <a:pt x="1" y="33144"/>
                    <a:pt x="4256" y="38554"/>
                  </a:cubicBezTo>
                  <a:cubicBezTo>
                    <a:pt x="4743" y="39162"/>
                    <a:pt x="5290" y="39740"/>
                    <a:pt x="5898" y="40257"/>
                  </a:cubicBezTo>
                  <a:cubicBezTo>
                    <a:pt x="11794" y="45302"/>
                    <a:pt x="20974" y="43600"/>
                    <a:pt x="27752" y="47400"/>
                  </a:cubicBezTo>
                  <a:cubicBezTo>
                    <a:pt x="35260" y="51655"/>
                    <a:pt x="37631" y="61321"/>
                    <a:pt x="43467" y="67643"/>
                  </a:cubicBezTo>
                  <a:cubicBezTo>
                    <a:pt x="47357" y="71838"/>
                    <a:pt x="52737" y="74421"/>
                    <a:pt x="58361" y="75303"/>
                  </a:cubicBezTo>
                  <a:cubicBezTo>
                    <a:pt x="59919" y="75539"/>
                    <a:pt x="61494" y="75651"/>
                    <a:pt x="63071" y="75651"/>
                  </a:cubicBezTo>
                  <a:cubicBezTo>
                    <a:pt x="67182" y="75651"/>
                    <a:pt x="71303" y="74888"/>
                    <a:pt x="75169" y="73570"/>
                  </a:cubicBezTo>
                  <a:cubicBezTo>
                    <a:pt x="81218" y="71503"/>
                    <a:pt x="86841" y="68008"/>
                    <a:pt x="90732" y="62992"/>
                  </a:cubicBezTo>
                  <a:cubicBezTo>
                    <a:pt x="97115" y="54846"/>
                    <a:pt x="98422" y="43387"/>
                    <a:pt x="95139" y="33570"/>
                  </a:cubicBezTo>
                  <a:cubicBezTo>
                    <a:pt x="94471" y="31320"/>
                    <a:pt x="93559" y="29253"/>
                    <a:pt x="92465" y="27278"/>
                  </a:cubicBezTo>
                  <a:cubicBezTo>
                    <a:pt x="88604" y="20226"/>
                    <a:pt x="82616" y="14390"/>
                    <a:pt x="75747" y="10195"/>
                  </a:cubicBezTo>
                  <a:cubicBezTo>
                    <a:pt x="66902" y="4815"/>
                    <a:pt x="56719" y="2049"/>
                    <a:pt x="46476" y="712"/>
                  </a:cubicBezTo>
                  <a:cubicBezTo>
                    <a:pt x="43096" y="273"/>
                    <a:pt x="39651" y="0"/>
                    <a:pt x="362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1"/>
            <p:cNvSpPr/>
            <p:nvPr/>
          </p:nvSpPr>
          <p:spPr>
            <a:xfrm>
              <a:off x="5771100" y="121688"/>
              <a:ext cx="1776650" cy="1365675"/>
            </a:xfrm>
            <a:custGeom>
              <a:avLst/>
              <a:gdLst/>
              <a:ahLst/>
              <a:cxnLst/>
              <a:rect l="l" t="t" r="r" b="b"/>
              <a:pathLst>
                <a:path w="71066" h="54627" extrusionOk="0">
                  <a:moveTo>
                    <a:pt x="26224" y="0"/>
                  </a:moveTo>
                  <a:cubicBezTo>
                    <a:pt x="21657" y="0"/>
                    <a:pt x="17126" y="675"/>
                    <a:pt x="12979" y="2492"/>
                  </a:cubicBezTo>
                  <a:cubicBezTo>
                    <a:pt x="8177" y="4589"/>
                    <a:pt x="3952" y="8510"/>
                    <a:pt x="1946" y="13404"/>
                  </a:cubicBezTo>
                  <a:cubicBezTo>
                    <a:pt x="152" y="17811"/>
                    <a:pt x="0" y="23951"/>
                    <a:pt x="3101" y="27842"/>
                  </a:cubicBezTo>
                  <a:cubicBezTo>
                    <a:pt x="3435" y="28298"/>
                    <a:pt x="3861" y="28663"/>
                    <a:pt x="4256" y="29058"/>
                  </a:cubicBezTo>
                  <a:cubicBezTo>
                    <a:pt x="8511" y="32705"/>
                    <a:pt x="15168" y="31489"/>
                    <a:pt x="20031" y="34225"/>
                  </a:cubicBezTo>
                  <a:cubicBezTo>
                    <a:pt x="25472" y="37295"/>
                    <a:pt x="27174" y="44286"/>
                    <a:pt x="31399" y="48845"/>
                  </a:cubicBezTo>
                  <a:cubicBezTo>
                    <a:pt x="34196" y="51854"/>
                    <a:pt x="38117" y="53739"/>
                    <a:pt x="42159" y="54347"/>
                  </a:cubicBezTo>
                  <a:cubicBezTo>
                    <a:pt x="43308" y="54537"/>
                    <a:pt x="44468" y="54626"/>
                    <a:pt x="45630" y="54626"/>
                  </a:cubicBezTo>
                  <a:cubicBezTo>
                    <a:pt x="48558" y="54626"/>
                    <a:pt x="51493" y="54058"/>
                    <a:pt x="54257" y="53101"/>
                  </a:cubicBezTo>
                  <a:cubicBezTo>
                    <a:pt x="58634" y="51611"/>
                    <a:pt x="62676" y="49088"/>
                    <a:pt x="65503" y="45441"/>
                  </a:cubicBezTo>
                  <a:cubicBezTo>
                    <a:pt x="70123" y="39575"/>
                    <a:pt x="71066" y="31246"/>
                    <a:pt x="68695" y="24194"/>
                  </a:cubicBezTo>
                  <a:cubicBezTo>
                    <a:pt x="68239" y="22675"/>
                    <a:pt x="67570" y="21185"/>
                    <a:pt x="66810" y="19757"/>
                  </a:cubicBezTo>
                  <a:cubicBezTo>
                    <a:pt x="64044" y="14650"/>
                    <a:pt x="59698" y="10425"/>
                    <a:pt x="54713" y="7386"/>
                  </a:cubicBezTo>
                  <a:cubicBezTo>
                    <a:pt x="48330" y="3525"/>
                    <a:pt x="41004" y="1459"/>
                    <a:pt x="33588" y="516"/>
                  </a:cubicBezTo>
                  <a:cubicBezTo>
                    <a:pt x="31160" y="197"/>
                    <a:pt x="28687" y="0"/>
                    <a:pt x="26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1"/>
            <p:cNvSpPr/>
            <p:nvPr/>
          </p:nvSpPr>
          <p:spPr>
            <a:xfrm>
              <a:off x="6123700" y="298213"/>
              <a:ext cx="1093500" cy="839650"/>
            </a:xfrm>
            <a:custGeom>
              <a:avLst/>
              <a:gdLst/>
              <a:ahLst/>
              <a:cxnLst/>
              <a:rect l="l" t="t" r="r" b="b"/>
              <a:pathLst>
                <a:path w="43740" h="33586" extrusionOk="0">
                  <a:moveTo>
                    <a:pt x="16143" y="1"/>
                  </a:moveTo>
                  <a:cubicBezTo>
                    <a:pt x="13320" y="1"/>
                    <a:pt x="10510" y="400"/>
                    <a:pt x="7933" y="1510"/>
                  </a:cubicBezTo>
                  <a:cubicBezTo>
                    <a:pt x="4985" y="2817"/>
                    <a:pt x="2401" y="5188"/>
                    <a:pt x="1186" y="8197"/>
                  </a:cubicBezTo>
                  <a:cubicBezTo>
                    <a:pt x="91" y="10902"/>
                    <a:pt x="0" y="14702"/>
                    <a:pt x="1915" y="17103"/>
                  </a:cubicBezTo>
                  <a:cubicBezTo>
                    <a:pt x="2128" y="17346"/>
                    <a:pt x="2371" y="17620"/>
                    <a:pt x="2614" y="17863"/>
                  </a:cubicBezTo>
                  <a:cubicBezTo>
                    <a:pt x="5228" y="20082"/>
                    <a:pt x="9362" y="19322"/>
                    <a:pt x="12310" y="21054"/>
                  </a:cubicBezTo>
                  <a:cubicBezTo>
                    <a:pt x="15654" y="22939"/>
                    <a:pt x="16687" y="27225"/>
                    <a:pt x="19301" y="30052"/>
                  </a:cubicBezTo>
                  <a:cubicBezTo>
                    <a:pt x="21004" y="31906"/>
                    <a:pt x="23435" y="33061"/>
                    <a:pt x="25897" y="33425"/>
                  </a:cubicBezTo>
                  <a:cubicBezTo>
                    <a:pt x="26596" y="33535"/>
                    <a:pt x="27299" y="33586"/>
                    <a:pt x="28001" y="33586"/>
                  </a:cubicBezTo>
                  <a:cubicBezTo>
                    <a:pt x="29837" y="33586"/>
                    <a:pt x="31669" y="33237"/>
                    <a:pt x="33405" y="32666"/>
                  </a:cubicBezTo>
                  <a:cubicBezTo>
                    <a:pt x="36049" y="31754"/>
                    <a:pt x="38572" y="30204"/>
                    <a:pt x="40305" y="27954"/>
                  </a:cubicBezTo>
                  <a:cubicBezTo>
                    <a:pt x="43162" y="24337"/>
                    <a:pt x="43740" y="19261"/>
                    <a:pt x="42281" y="14884"/>
                  </a:cubicBezTo>
                  <a:cubicBezTo>
                    <a:pt x="41977" y="13911"/>
                    <a:pt x="41551" y="13000"/>
                    <a:pt x="41065" y="12118"/>
                  </a:cubicBezTo>
                  <a:cubicBezTo>
                    <a:pt x="39363" y="8987"/>
                    <a:pt x="36718" y="6373"/>
                    <a:pt x="33618" y="4519"/>
                  </a:cubicBezTo>
                  <a:cubicBezTo>
                    <a:pt x="29727" y="2118"/>
                    <a:pt x="25198" y="872"/>
                    <a:pt x="20639" y="294"/>
                  </a:cubicBezTo>
                  <a:cubicBezTo>
                    <a:pt x="19158" y="115"/>
                    <a:pt x="17649" y="1"/>
                    <a:pt x="16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3"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9" name="Google Shape;859;p22"/>
          <p:cNvGrpSpPr/>
          <p:nvPr/>
        </p:nvGrpSpPr>
        <p:grpSpPr>
          <a:xfrm rot="543719" flipH="1">
            <a:off x="-3366329" y="4192511"/>
            <a:ext cx="6870096" cy="6474579"/>
            <a:chOff x="1812813" y="413725"/>
            <a:chExt cx="6870225" cy="6474700"/>
          </a:xfrm>
        </p:grpSpPr>
        <p:sp>
          <p:nvSpPr>
            <p:cNvPr id="860" name="Google Shape;860;p22"/>
            <p:cNvSpPr/>
            <p:nvPr/>
          </p:nvSpPr>
          <p:spPr>
            <a:xfrm>
              <a:off x="1812813" y="413725"/>
              <a:ext cx="6870225" cy="6474700"/>
            </a:xfrm>
            <a:custGeom>
              <a:avLst/>
              <a:gdLst/>
              <a:ahLst/>
              <a:cxnLst/>
              <a:rect l="l" t="t" r="r" b="b"/>
              <a:pathLst>
                <a:path w="274809" h="258988" extrusionOk="0">
                  <a:moveTo>
                    <a:pt x="140648" y="1"/>
                  </a:moveTo>
                  <a:cubicBezTo>
                    <a:pt x="127230" y="1"/>
                    <a:pt x="113866" y="1674"/>
                    <a:pt x="100854" y="5187"/>
                  </a:cubicBezTo>
                  <a:cubicBezTo>
                    <a:pt x="89182" y="8318"/>
                    <a:pt x="77571" y="13090"/>
                    <a:pt x="68330" y="21965"/>
                  </a:cubicBezTo>
                  <a:cubicBezTo>
                    <a:pt x="59060" y="30871"/>
                    <a:pt x="52494" y="44519"/>
                    <a:pt x="53132" y="58896"/>
                  </a:cubicBezTo>
                  <a:cubicBezTo>
                    <a:pt x="53436" y="65796"/>
                    <a:pt x="55534" y="72392"/>
                    <a:pt x="56780" y="79079"/>
                  </a:cubicBezTo>
                  <a:cubicBezTo>
                    <a:pt x="64561" y="121025"/>
                    <a:pt x="13922" y="126739"/>
                    <a:pt x="4682" y="160356"/>
                  </a:cubicBezTo>
                  <a:cubicBezTo>
                    <a:pt x="1" y="177287"/>
                    <a:pt x="6688" y="196527"/>
                    <a:pt x="16962" y="209992"/>
                  </a:cubicBezTo>
                  <a:cubicBezTo>
                    <a:pt x="30761" y="228139"/>
                    <a:pt x="50214" y="238473"/>
                    <a:pt x="69668" y="245768"/>
                  </a:cubicBezTo>
                  <a:cubicBezTo>
                    <a:pt x="91528" y="253975"/>
                    <a:pt x="114287" y="258988"/>
                    <a:pt x="136985" y="258988"/>
                  </a:cubicBezTo>
                  <a:cubicBezTo>
                    <a:pt x="140009" y="258988"/>
                    <a:pt x="143032" y="258899"/>
                    <a:pt x="146052" y="258716"/>
                  </a:cubicBezTo>
                  <a:cubicBezTo>
                    <a:pt x="171767" y="257197"/>
                    <a:pt x="197238" y="248686"/>
                    <a:pt x="218637" y="232151"/>
                  </a:cubicBezTo>
                  <a:cubicBezTo>
                    <a:pt x="240188" y="215524"/>
                    <a:pt x="257209" y="190813"/>
                    <a:pt x="266784" y="162241"/>
                  </a:cubicBezTo>
                  <a:cubicBezTo>
                    <a:pt x="271556" y="147925"/>
                    <a:pt x="274413" y="132362"/>
                    <a:pt x="274596" y="116800"/>
                  </a:cubicBezTo>
                  <a:cubicBezTo>
                    <a:pt x="274808" y="102331"/>
                    <a:pt x="272620" y="87863"/>
                    <a:pt x="267574" y="74519"/>
                  </a:cubicBezTo>
                  <a:cubicBezTo>
                    <a:pt x="260310" y="55340"/>
                    <a:pt x="247483" y="39534"/>
                    <a:pt x="232619" y="28227"/>
                  </a:cubicBezTo>
                  <a:cubicBezTo>
                    <a:pt x="217756" y="16950"/>
                    <a:pt x="200886" y="9989"/>
                    <a:pt x="183804" y="5613"/>
                  </a:cubicBezTo>
                  <a:cubicBezTo>
                    <a:pt x="169605" y="1941"/>
                    <a:pt x="155095" y="1"/>
                    <a:pt x="140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2"/>
            <p:cNvSpPr/>
            <p:nvPr/>
          </p:nvSpPr>
          <p:spPr>
            <a:xfrm>
              <a:off x="2013438" y="599050"/>
              <a:ext cx="6472775" cy="6103575"/>
            </a:xfrm>
            <a:custGeom>
              <a:avLst/>
              <a:gdLst/>
              <a:ahLst/>
              <a:cxnLst/>
              <a:rect l="l" t="t" r="r" b="b"/>
              <a:pathLst>
                <a:path w="258911" h="244143" extrusionOk="0">
                  <a:moveTo>
                    <a:pt x="132505" y="1"/>
                  </a:moveTo>
                  <a:cubicBezTo>
                    <a:pt x="119876" y="1"/>
                    <a:pt x="107297" y="1567"/>
                    <a:pt x="95048" y="4856"/>
                  </a:cubicBezTo>
                  <a:cubicBezTo>
                    <a:pt x="84014" y="7835"/>
                    <a:pt x="73071" y="12303"/>
                    <a:pt x="64378" y="20723"/>
                  </a:cubicBezTo>
                  <a:cubicBezTo>
                    <a:pt x="55624" y="29112"/>
                    <a:pt x="49454" y="42000"/>
                    <a:pt x="50062" y="55556"/>
                  </a:cubicBezTo>
                  <a:cubicBezTo>
                    <a:pt x="50366" y="62061"/>
                    <a:pt x="52342" y="68292"/>
                    <a:pt x="53497" y="74584"/>
                  </a:cubicBezTo>
                  <a:cubicBezTo>
                    <a:pt x="60792" y="114098"/>
                    <a:pt x="13070" y="119508"/>
                    <a:pt x="4377" y="151180"/>
                  </a:cubicBezTo>
                  <a:cubicBezTo>
                    <a:pt x="0" y="167138"/>
                    <a:pt x="6322" y="185315"/>
                    <a:pt x="15958" y="197990"/>
                  </a:cubicBezTo>
                  <a:cubicBezTo>
                    <a:pt x="28967" y="215102"/>
                    <a:pt x="47326" y="224829"/>
                    <a:pt x="65625" y="231698"/>
                  </a:cubicBezTo>
                  <a:cubicBezTo>
                    <a:pt x="86224" y="239423"/>
                    <a:pt x="107653" y="244142"/>
                    <a:pt x="129074" y="244142"/>
                  </a:cubicBezTo>
                  <a:cubicBezTo>
                    <a:pt x="131928" y="244142"/>
                    <a:pt x="134781" y="244058"/>
                    <a:pt x="137632" y="243887"/>
                  </a:cubicBezTo>
                  <a:cubicBezTo>
                    <a:pt x="161827" y="242458"/>
                    <a:pt x="185840" y="234434"/>
                    <a:pt x="206022" y="218871"/>
                  </a:cubicBezTo>
                  <a:cubicBezTo>
                    <a:pt x="226296" y="203157"/>
                    <a:pt x="242376" y="179874"/>
                    <a:pt x="251373" y="152943"/>
                  </a:cubicBezTo>
                  <a:cubicBezTo>
                    <a:pt x="255871" y="139448"/>
                    <a:pt x="258576" y="124736"/>
                    <a:pt x="258759" y="110116"/>
                  </a:cubicBezTo>
                  <a:cubicBezTo>
                    <a:pt x="258911" y="96468"/>
                    <a:pt x="256905" y="82821"/>
                    <a:pt x="252224" y="70267"/>
                  </a:cubicBezTo>
                  <a:cubicBezTo>
                    <a:pt x="245385" y="52182"/>
                    <a:pt x="233287" y="37288"/>
                    <a:pt x="219275" y="26650"/>
                  </a:cubicBezTo>
                  <a:cubicBezTo>
                    <a:pt x="205262" y="16011"/>
                    <a:pt x="189335" y="9415"/>
                    <a:pt x="173225" y="5282"/>
                  </a:cubicBezTo>
                  <a:cubicBezTo>
                    <a:pt x="159829" y="1826"/>
                    <a:pt x="146138" y="1"/>
                    <a:pt x="1325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2"/>
            <p:cNvSpPr/>
            <p:nvPr/>
          </p:nvSpPr>
          <p:spPr>
            <a:xfrm>
              <a:off x="2258863" y="830375"/>
              <a:ext cx="5981900" cy="5639900"/>
            </a:xfrm>
            <a:custGeom>
              <a:avLst/>
              <a:gdLst/>
              <a:ahLst/>
              <a:cxnLst/>
              <a:rect l="l" t="t" r="r" b="b"/>
              <a:pathLst>
                <a:path w="239276" h="225596" extrusionOk="0">
                  <a:moveTo>
                    <a:pt x="122406" y="0"/>
                  </a:moveTo>
                  <a:cubicBezTo>
                    <a:pt x="110726" y="0"/>
                    <a:pt x="99088" y="1452"/>
                    <a:pt x="87753" y="4509"/>
                  </a:cubicBezTo>
                  <a:cubicBezTo>
                    <a:pt x="77632" y="7245"/>
                    <a:pt x="67510" y="11378"/>
                    <a:pt x="59455" y="19129"/>
                  </a:cubicBezTo>
                  <a:cubicBezTo>
                    <a:pt x="51400" y="26880"/>
                    <a:pt x="45655" y="38765"/>
                    <a:pt x="46233" y="51318"/>
                  </a:cubicBezTo>
                  <a:cubicBezTo>
                    <a:pt x="46537" y="57306"/>
                    <a:pt x="48361" y="63051"/>
                    <a:pt x="49424" y="68917"/>
                  </a:cubicBezTo>
                  <a:cubicBezTo>
                    <a:pt x="56203" y="105453"/>
                    <a:pt x="12129" y="110407"/>
                    <a:pt x="4074" y="139709"/>
                  </a:cubicBezTo>
                  <a:cubicBezTo>
                    <a:pt x="1" y="154481"/>
                    <a:pt x="5807" y="171229"/>
                    <a:pt x="14743" y="182961"/>
                  </a:cubicBezTo>
                  <a:cubicBezTo>
                    <a:pt x="26749" y="198737"/>
                    <a:pt x="43680" y="207734"/>
                    <a:pt x="60640" y="214087"/>
                  </a:cubicBezTo>
                  <a:cubicBezTo>
                    <a:pt x="79704" y="221228"/>
                    <a:pt x="99526" y="225596"/>
                    <a:pt x="119331" y="225596"/>
                  </a:cubicBezTo>
                  <a:cubicBezTo>
                    <a:pt x="121947" y="225596"/>
                    <a:pt x="124563" y="225519"/>
                    <a:pt x="127177" y="225363"/>
                  </a:cubicBezTo>
                  <a:cubicBezTo>
                    <a:pt x="149548" y="224056"/>
                    <a:pt x="171737" y="216640"/>
                    <a:pt x="190339" y="202232"/>
                  </a:cubicBezTo>
                  <a:cubicBezTo>
                    <a:pt x="209123" y="187734"/>
                    <a:pt x="223926" y="166214"/>
                    <a:pt x="232255" y="141320"/>
                  </a:cubicBezTo>
                  <a:cubicBezTo>
                    <a:pt x="236449" y="128857"/>
                    <a:pt x="238942" y="115301"/>
                    <a:pt x="239094" y="101775"/>
                  </a:cubicBezTo>
                  <a:cubicBezTo>
                    <a:pt x="239276" y="89161"/>
                    <a:pt x="237422" y="76577"/>
                    <a:pt x="232954" y="64875"/>
                  </a:cubicBezTo>
                  <a:cubicBezTo>
                    <a:pt x="226631" y="48188"/>
                    <a:pt x="215476" y="34449"/>
                    <a:pt x="202497" y="24601"/>
                  </a:cubicBezTo>
                  <a:cubicBezTo>
                    <a:pt x="189579" y="14813"/>
                    <a:pt x="174898" y="8734"/>
                    <a:pt x="160004" y="4874"/>
                  </a:cubicBezTo>
                  <a:cubicBezTo>
                    <a:pt x="147640" y="1688"/>
                    <a:pt x="134999" y="0"/>
                    <a:pt x="1224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2"/>
            <p:cNvSpPr/>
            <p:nvPr/>
          </p:nvSpPr>
          <p:spPr>
            <a:xfrm>
              <a:off x="2638063" y="1046850"/>
              <a:ext cx="5502400" cy="5187725"/>
            </a:xfrm>
            <a:custGeom>
              <a:avLst/>
              <a:gdLst/>
              <a:ahLst/>
              <a:cxnLst/>
              <a:rect l="l" t="t" r="r" b="b"/>
              <a:pathLst>
                <a:path w="220096" h="207509" extrusionOk="0">
                  <a:moveTo>
                    <a:pt x="112644" y="1"/>
                  </a:moveTo>
                  <a:cubicBezTo>
                    <a:pt x="101893" y="1"/>
                    <a:pt x="91183" y="1338"/>
                    <a:pt x="80762" y="4148"/>
                  </a:cubicBezTo>
                  <a:cubicBezTo>
                    <a:pt x="71430" y="6640"/>
                    <a:pt x="62099" y="10440"/>
                    <a:pt x="54713" y="17583"/>
                  </a:cubicBezTo>
                  <a:cubicBezTo>
                    <a:pt x="47296" y="24726"/>
                    <a:pt x="42007" y="35668"/>
                    <a:pt x="42554" y="47188"/>
                  </a:cubicBezTo>
                  <a:cubicBezTo>
                    <a:pt x="42798" y="52690"/>
                    <a:pt x="44469" y="58009"/>
                    <a:pt x="45472" y="63359"/>
                  </a:cubicBezTo>
                  <a:cubicBezTo>
                    <a:pt x="51673" y="97007"/>
                    <a:pt x="11125" y="101566"/>
                    <a:pt x="3709" y="128496"/>
                  </a:cubicBezTo>
                  <a:cubicBezTo>
                    <a:pt x="0" y="142053"/>
                    <a:pt x="5350" y="157494"/>
                    <a:pt x="13557" y="168284"/>
                  </a:cubicBezTo>
                  <a:cubicBezTo>
                    <a:pt x="24621" y="182783"/>
                    <a:pt x="40184" y="191081"/>
                    <a:pt x="55777" y="196917"/>
                  </a:cubicBezTo>
                  <a:cubicBezTo>
                    <a:pt x="73225" y="203473"/>
                    <a:pt x="91427" y="207509"/>
                    <a:pt x="109575" y="207509"/>
                  </a:cubicBezTo>
                  <a:cubicBezTo>
                    <a:pt x="112039" y="207509"/>
                    <a:pt x="114503" y="207434"/>
                    <a:pt x="116963" y="207282"/>
                  </a:cubicBezTo>
                  <a:cubicBezTo>
                    <a:pt x="137571" y="206066"/>
                    <a:pt x="157967" y="199288"/>
                    <a:pt x="175110" y="186005"/>
                  </a:cubicBezTo>
                  <a:cubicBezTo>
                    <a:pt x="192344" y="172692"/>
                    <a:pt x="205992" y="152874"/>
                    <a:pt x="213682" y="130016"/>
                  </a:cubicBezTo>
                  <a:cubicBezTo>
                    <a:pt x="217512" y="118527"/>
                    <a:pt x="219792" y="106064"/>
                    <a:pt x="219944" y="93602"/>
                  </a:cubicBezTo>
                  <a:cubicBezTo>
                    <a:pt x="220096" y="82022"/>
                    <a:pt x="218394" y="70441"/>
                    <a:pt x="214351" y="59681"/>
                  </a:cubicBezTo>
                  <a:cubicBezTo>
                    <a:pt x="208545" y="44361"/>
                    <a:pt x="198272" y="31686"/>
                    <a:pt x="186357" y="22629"/>
                  </a:cubicBezTo>
                  <a:cubicBezTo>
                    <a:pt x="174411" y="13601"/>
                    <a:pt x="160915" y="8008"/>
                    <a:pt x="147207" y="4482"/>
                  </a:cubicBezTo>
                  <a:cubicBezTo>
                    <a:pt x="135844" y="1551"/>
                    <a:pt x="124220" y="1"/>
                    <a:pt x="112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2"/>
            <p:cNvSpPr/>
            <p:nvPr/>
          </p:nvSpPr>
          <p:spPr>
            <a:xfrm>
              <a:off x="2832588" y="1258600"/>
              <a:ext cx="4995575" cy="4707725"/>
            </a:xfrm>
            <a:custGeom>
              <a:avLst/>
              <a:gdLst/>
              <a:ahLst/>
              <a:cxnLst/>
              <a:rect l="l" t="t" r="r" b="b"/>
              <a:pathLst>
                <a:path w="199823" h="188309" extrusionOk="0">
                  <a:moveTo>
                    <a:pt x="102229" y="0"/>
                  </a:moveTo>
                  <a:cubicBezTo>
                    <a:pt x="92467" y="0"/>
                    <a:pt x="82745" y="1215"/>
                    <a:pt x="73285" y="3763"/>
                  </a:cubicBezTo>
                  <a:cubicBezTo>
                    <a:pt x="64804" y="6043"/>
                    <a:pt x="56385" y="9478"/>
                    <a:pt x="49667" y="15952"/>
                  </a:cubicBezTo>
                  <a:cubicBezTo>
                    <a:pt x="42919" y="22396"/>
                    <a:pt x="38117" y="32366"/>
                    <a:pt x="38603" y="42822"/>
                  </a:cubicBezTo>
                  <a:cubicBezTo>
                    <a:pt x="38816" y="47776"/>
                    <a:pt x="40336" y="52609"/>
                    <a:pt x="41248" y="57472"/>
                  </a:cubicBezTo>
                  <a:cubicBezTo>
                    <a:pt x="46932" y="87959"/>
                    <a:pt x="10092" y="92093"/>
                    <a:pt x="3375" y="116561"/>
                  </a:cubicBezTo>
                  <a:cubicBezTo>
                    <a:pt x="1" y="128902"/>
                    <a:pt x="4864" y="142884"/>
                    <a:pt x="12311" y="152702"/>
                  </a:cubicBezTo>
                  <a:cubicBezTo>
                    <a:pt x="22342" y="165863"/>
                    <a:pt x="36506" y="173401"/>
                    <a:pt x="50640" y="178690"/>
                  </a:cubicBezTo>
                  <a:cubicBezTo>
                    <a:pt x="66557" y="184649"/>
                    <a:pt x="83114" y="188308"/>
                    <a:pt x="99641" y="188308"/>
                  </a:cubicBezTo>
                  <a:cubicBezTo>
                    <a:pt x="101829" y="188308"/>
                    <a:pt x="104017" y="188244"/>
                    <a:pt x="106203" y="188112"/>
                  </a:cubicBezTo>
                  <a:cubicBezTo>
                    <a:pt x="124897" y="186988"/>
                    <a:pt x="143438" y="180818"/>
                    <a:pt x="158970" y="168811"/>
                  </a:cubicBezTo>
                  <a:cubicBezTo>
                    <a:pt x="174624" y="156714"/>
                    <a:pt x="186995" y="138750"/>
                    <a:pt x="193956" y="117959"/>
                  </a:cubicBezTo>
                  <a:cubicBezTo>
                    <a:pt x="197451" y="107564"/>
                    <a:pt x="199518" y="96227"/>
                    <a:pt x="199670" y="84950"/>
                  </a:cubicBezTo>
                  <a:cubicBezTo>
                    <a:pt x="199822" y="74403"/>
                    <a:pt x="198242" y="63916"/>
                    <a:pt x="194533" y="54159"/>
                  </a:cubicBezTo>
                  <a:cubicBezTo>
                    <a:pt x="189244" y="40268"/>
                    <a:pt x="179943" y="28748"/>
                    <a:pt x="169122" y="20542"/>
                  </a:cubicBezTo>
                  <a:cubicBezTo>
                    <a:pt x="158271" y="12335"/>
                    <a:pt x="146022" y="7259"/>
                    <a:pt x="133590" y="4067"/>
                  </a:cubicBezTo>
                  <a:cubicBezTo>
                    <a:pt x="123273" y="1405"/>
                    <a:pt x="112728" y="0"/>
                    <a:pt x="102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2"/>
            <p:cNvSpPr/>
            <p:nvPr/>
          </p:nvSpPr>
          <p:spPr>
            <a:xfrm>
              <a:off x="3340213" y="1451000"/>
              <a:ext cx="4291900" cy="4303150"/>
            </a:xfrm>
            <a:custGeom>
              <a:avLst/>
              <a:gdLst/>
              <a:ahLst/>
              <a:cxnLst/>
              <a:rect l="l" t="t" r="r" b="b"/>
              <a:pathLst>
                <a:path w="171676" h="172126" extrusionOk="0">
                  <a:moveTo>
                    <a:pt x="87006" y="1"/>
                  </a:moveTo>
                  <a:cubicBezTo>
                    <a:pt x="78760" y="1"/>
                    <a:pt x="70548" y="1075"/>
                    <a:pt x="62554" y="3332"/>
                  </a:cubicBezTo>
                  <a:cubicBezTo>
                    <a:pt x="55259" y="5368"/>
                    <a:pt x="48025" y="8499"/>
                    <a:pt x="42250" y="14365"/>
                  </a:cubicBezTo>
                  <a:cubicBezTo>
                    <a:pt x="36536" y="20293"/>
                    <a:pt x="32432" y="29350"/>
                    <a:pt x="32888" y="38925"/>
                  </a:cubicBezTo>
                  <a:cubicBezTo>
                    <a:pt x="33101" y="43484"/>
                    <a:pt x="34438" y="47892"/>
                    <a:pt x="35229" y="52329"/>
                  </a:cubicBezTo>
                  <a:cubicBezTo>
                    <a:pt x="40214" y="80233"/>
                    <a:pt x="8572" y="83880"/>
                    <a:pt x="2857" y="106221"/>
                  </a:cubicBezTo>
                  <a:cubicBezTo>
                    <a:pt x="0" y="117467"/>
                    <a:pt x="4225" y="130264"/>
                    <a:pt x="10699" y="139261"/>
                  </a:cubicBezTo>
                  <a:cubicBezTo>
                    <a:pt x="19393" y="151358"/>
                    <a:pt x="31581" y="158258"/>
                    <a:pt x="43800" y="163152"/>
                  </a:cubicBezTo>
                  <a:cubicBezTo>
                    <a:pt x="57572" y="168698"/>
                    <a:pt x="71970" y="172126"/>
                    <a:pt x="86308" y="172126"/>
                  </a:cubicBezTo>
                  <a:cubicBezTo>
                    <a:pt x="88078" y="172126"/>
                    <a:pt x="89846" y="172073"/>
                    <a:pt x="91613" y="171966"/>
                  </a:cubicBezTo>
                  <a:cubicBezTo>
                    <a:pt x="107692" y="170994"/>
                    <a:pt x="123619" y="165431"/>
                    <a:pt x="136933" y="154489"/>
                  </a:cubicBezTo>
                  <a:cubicBezTo>
                    <a:pt x="150368" y="143486"/>
                    <a:pt x="160976" y="127103"/>
                    <a:pt x="166842" y="108136"/>
                  </a:cubicBezTo>
                  <a:cubicBezTo>
                    <a:pt x="169821" y="98652"/>
                    <a:pt x="171553" y="88318"/>
                    <a:pt x="171645" y="77983"/>
                  </a:cubicBezTo>
                  <a:cubicBezTo>
                    <a:pt x="171675" y="68318"/>
                    <a:pt x="170307" y="58713"/>
                    <a:pt x="167085" y="49898"/>
                  </a:cubicBezTo>
                  <a:cubicBezTo>
                    <a:pt x="162465" y="37132"/>
                    <a:pt x="154410" y="26615"/>
                    <a:pt x="145079" y="19046"/>
                  </a:cubicBezTo>
                  <a:cubicBezTo>
                    <a:pt x="135717" y="11539"/>
                    <a:pt x="125170" y="6827"/>
                    <a:pt x="114440" y="3849"/>
                  </a:cubicBezTo>
                  <a:cubicBezTo>
                    <a:pt x="105422" y="1334"/>
                    <a:pt x="96192" y="1"/>
                    <a:pt x="870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2"/>
            <p:cNvSpPr/>
            <p:nvPr/>
          </p:nvSpPr>
          <p:spPr>
            <a:xfrm>
              <a:off x="4305263" y="1658500"/>
              <a:ext cx="3079100" cy="1928000"/>
            </a:xfrm>
            <a:custGeom>
              <a:avLst/>
              <a:gdLst/>
              <a:ahLst/>
              <a:cxnLst/>
              <a:rect l="l" t="t" r="r" b="b"/>
              <a:pathLst>
                <a:path w="123164" h="77120" extrusionOk="0">
                  <a:moveTo>
                    <a:pt x="53396" y="0"/>
                  </a:moveTo>
                  <a:cubicBezTo>
                    <a:pt x="45547" y="0"/>
                    <a:pt x="37723" y="1145"/>
                    <a:pt x="30153" y="3451"/>
                  </a:cubicBezTo>
                  <a:cubicBezTo>
                    <a:pt x="23010" y="5609"/>
                    <a:pt x="15867" y="8923"/>
                    <a:pt x="10548" y="14971"/>
                  </a:cubicBezTo>
                  <a:cubicBezTo>
                    <a:pt x="1338" y="25367"/>
                    <a:pt x="1" y="45215"/>
                    <a:pt x="11764" y="54638"/>
                  </a:cubicBezTo>
                  <a:cubicBezTo>
                    <a:pt x="16019" y="58042"/>
                    <a:pt x="21186" y="59258"/>
                    <a:pt x="26232" y="59531"/>
                  </a:cubicBezTo>
                  <a:cubicBezTo>
                    <a:pt x="27072" y="59575"/>
                    <a:pt x="27911" y="59594"/>
                    <a:pt x="28749" y="59594"/>
                  </a:cubicBezTo>
                  <a:cubicBezTo>
                    <a:pt x="36071" y="59594"/>
                    <a:pt x="43346" y="58111"/>
                    <a:pt x="50645" y="58111"/>
                  </a:cubicBezTo>
                  <a:cubicBezTo>
                    <a:pt x="51889" y="58111"/>
                    <a:pt x="53133" y="58154"/>
                    <a:pt x="54379" y="58255"/>
                  </a:cubicBezTo>
                  <a:cubicBezTo>
                    <a:pt x="70731" y="59531"/>
                    <a:pt x="85534" y="70504"/>
                    <a:pt x="101461" y="75671"/>
                  </a:cubicBezTo>
                  <a:cubicBezTo>
                    <a:pt x="103894" y="76476"/>
                    <a:pt x="106430" y="77119"/>
                    <a:pt x="108906" y="77119"/>
                  </a:cubicBezTo>
                  <a:cubicBezTo>
                    <a:pt x="110453" y="77119"/>
                    <a:pt x="111977" y="76868"/>
                    <a:pt x="113437" y="76249"/>
                  </a:cubicBezTo>
                  <a:cubicBezTo>
                    <a:pt x="120337" y="73361"/>
                    <a:pt x="123164" y="63209"/>
                    <a:pt x="122586" y="54394"/>
                  </a:cubicBezTo>
                  <a:cubicBezTo>
                    <a:pt x="122100" y="46461"/>
                    <a:pt x="119577" y="38862"/>
                    <a:pt x="115778" y="32266"/>
                  </a:cubicBezTo>
                  <a:cubicBezTo>
                    <a:pt x="113924" y="28953"/>
                    <a:pt x="111735" y="25914"/>
                    <a:pt x="109334" y="23178"/>
                  </a:cubicBezTo>
                  <a:cubicBezTo>
                    <a:pt x="102069" y="14941"/>
                    <a:pt x="92920" y="9379"/>
                    <a:pt x="83467" y="5701"/>
                  </a:cubicBezTo>
                  <a:cubicBezTo>
                    <a:pt x="73732" y="1913"/>
                    <a:pt x="63543" y="0"/>
                    <a:pt x="53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2"/>
            <p:cNvSpPr/>
            <p:nvPr/>
          </p:nvSpPr>
          <p:spPr>
            <a:xfrm>
              <a:off x="3641113" y="3404300"/>
              <a:ext cx="3576850" cy="1997400"/>
            </a:xfrm>
            <a:custGeom>
              <a:avLst/>
              <a:gdLst/>
              <a:ahLst/>
              <a:cxnLst/>
              <a:rect l="l" t="t" r="r" b="b"/>
              <a:pathLst>
                <a:path w="143074" h="79896" extrusionOk="0">
                  <a:moveTo>
                    <a:pt x="47562" y="0"/>
                  </a:moveTo>
                  <a:cubicBezTo>
                    <a:pt x="36312" y="0"/>
                    <a:pt x="24746" y="1996"/>
                    <a:pt x="15563" y="9396"/>
                  </a:cubicBezTo>
                  <a:cubicBezTo>
                    <a:pt x="6171" y="16934"/>
                    <a:pt x="1" y="31372"/>
                    <a:pt x="3375" y="44594"/>
                  </a:cubicBezTo>
                  <a:cubicBezTo>
                    <a:pt x="6323" y="56205"/>
                    <a:pt x="15503" y="64016"/>
                    <a:pt x="24682" y="69062"/>
                  </a:cubicBezTo>
                  <a:cubicBezTo>
                    <a:pt x="38334" y="76566"/>
                    <a:pt x="53244" y="79896"/>
                    <a:pt x="68164" y="79896"/>
                  </a:cubicBezTo>
                  <a:cubicBezTo>
                    <a:pt x="76996" y="79896"/>
                    <a:pt x="85831" y="78729"/>
                    <a:pt x="94410" y="76570"/>
                  </a:cubicBezTo>
                  <a:cubicBezTo>
                    <a:pt x="107176" y="73317"/>
                    <a:pt x="119669" y="67907"/>
                    <a:pt x="130125" y="58728"/>
                  </a:cubicBezTo>
                  <a:cubicBezTo>
                    <a:pt x="133955" y="55384"/>
                    <a:pt x="137541" y="51493"/>
                    <a:pt x="139851" y="46509"/>
                  </a:cubicBezTo>
                  <a:cubicBezTo>
                    <a:pt x="142161" y="41554"/>
                    <a:pt x="143073" y="35414"/>
                    <a:pt x="141493" y="29973"/>
                  </a:cubicBezTo>
                  <a:cubicBezTo>
                    <a:pt x="139669" y="23864"/>
                    <a:pt x="135140" y="19608"/>
                    <a:pt x="130338" y="16326"/>
                  </a:cubicBezTo>
                  <a:cubicBezTo>
                    <a:pt x="129730" y="15931"/>
                    <a:pt x="129122" y="15505"/>
                    <a:pt x="128483" y="15110"/>
                  </a:cubicBezTo>
                  <a:cubicBezTo>
                    <a:pt x="118514" y="8879"/>
                    <a:pt x="107754" y="4927"/>
                    <a:pt x="96750" y="2800"/>
                  </a:cubicBezTo>
                  <a:cubicBezTo>
                    <a:pt x="86385" y="794"/>
                    <a:pt x="76507" y="1371"/>
                    <a:pt x="66172" y="824"/>
                  </a:cubicBezTo>
                  <a:cubicBezTo>
                    <a:pt x="60215" y="520"/>
                    <a:pt x="54288" y="3"/>
                    <a:pt x="48330" y="3"/>
                  </a:cubicBezTo>
                  <a:cubicBezTo>
                    <a:pt x="48074" y="1"/>
                    <a:pt x="47818" y="0"/>
                    <a:pt x="475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2"/>
            <p:cNvSpPr/>
            <p:nvPr/>
          </p:nvSpPr>
          <p:spPr>
            <a:xfrm>
              <a:off x="3855413" y="3607250"/>
              <a:ext cx="2883050" cy="1609700"/>
            </a:xfrm>
            <a:custGeom>
              <a:avLst/>
              <a:gdLst/>
              <a:ahLst/>
              <a:cxnLst/>
              <a:rect l="l" t="t" r="r" b="b"/>
              <a:pathLst>
                <a:path w="115322" h="64388" extrusionOk="0">
                  <a:moveTo>
                    <a:pt x="38669" y="1"/>
                  </a:moveTo>
                  <a:cubicBezTo>
                    <a:pt x="29540" y="1"/>
                    <a:pt x="20019" y="1549"/>
                    <a:pt x="12554" y="7569"/>
                  </a:cubicBezTo>
                  <a:cubicBezTo>
                    <a:pt x="4985" y="13649"/>
                    <a:pt x="0" y="25320"/>
                    <a:pt x="2706" y="35959"/>
                  </a:cubicBezTo>
                  <a:cubicBezTo>
                    <a:pt x="5107" y="45260"/>
                    <a:pt x="12463" y="51613"/>
                    <a:pt x="19910" y="55655"/>
                  </a:cubicBezTo>
                  <a:cubicBezTo>
                    <a:pt x="30903" y="61705"/>
                    <a:pt x="42926" y="64388"/>
                    <a:pt x="54950" y="64388"/>
                  </a:cubicBezTo>
                  <a:cubicBezTo>
                    <a:pt x="62075" y="64388"/>
                    <a:pt x="69201" y="63446"/>
                    <a:pt x="76111" y="61704"/>
                  </a:cubicBezTo>
                  <a:cubicBezTo>
                    <a:pt x="86415" y="59120"/>
                    <a:pt x="96476" y="54713"/>
                    <a:pt x="104896" y="47357"/>
                  </a:cubicBezTo>
                  <a:cubicBezTo>
                    <a:pt x="107996" y="44652"/>
                    <a:pt x="110884" y="41491"/>
                    <a:pt x="112738" y="37479"/>
                  </a:cubicBezTo>
                  <a:cubicBezTo>
                    <a:pt x="114592" y="33466"/>
                    <a:pt x="115322" y="28542"/>
                    <a:pt x="114015" y="24135"/>
                  </a:cubicBezTo>
                  <a:cubicBezTo>
                    <a:pt x="112556" y="19272"/>
                    <a:pt x="108908" y="15807"/>
                    <a:pt x="105048" y="13193"/>
                  </a:cubicBezTo>
                  <a:cubicBezTo>
                    <a:pt x="104562" y="12858"/>
                    <a:pt x="104075" y="12554"/>
                    <a:pt x="103589" y="12220"/>
                  </a:cubicBezTo>
                  <a:cubicBezTo>
                    <a:pt x="95564" y="7205"/>
                    <a:pt x="86871" y="4013"/>
                    <a:pt x="77996" y="2281"/>
                  </a:cubicBezTo>
                  <a:cubicBezTo>
                    <a:pt x="69637" y="700"/>
                    <a:pt x="61704" y="1095"/>
                    <a:pt x="53345" y="700"/>
                  </a:cubicBezTo>
                  <a:cubicBezTo>
                    <a:pt x="48573" y="426"/>
                    <a:pt x="43740" y="62"/>
                    <a:pt x="38937" y="1"/>
                  </a:cubicBezTo>
                  <a:cubicBezTo>
                    <a:pt x="38848" y="1"/>
                    <a:pt x="38758" y="1"/>
                    <a:pt x="38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2"/>
            <p:cNvSpPr/>
            <p:nvPr/>
          </p:nvSpPr>
          <p:spPr>
            <a:xfrm>
              <a:off x="4128963" y="3759225"/>
              <a:ext cx="2340500" cy="1306675"/>
            </a:xfrm>
            <a:custGeom>
              <a:avLst/>
              <a:gdLst/>
              <a:ahLst/>
              <a:cxnLst/>
              <a:rect l="l" t="t" r="r" b="b"/>
              <a:pathLst>
                <a:path w="93620" h="52267" extrusionOk="0">
                  <a:moveTo>
                    <a:pt x="31342" y="1"/>
                  </a:moveTo>
                  <a:cubicBezTo>
                    <a:pt x="23947" y="1"/>
                    <a:pt x="16249" y="1246"/>
                    <a:pt x="10183" y="6141"/>
                  </a:cubicBezTo>
                  <a:cubicBezTo>
                    <a:pt x="4013" y="11065"/>
                    <a:pt x="1" y="20518"/>
                    <a:pt x="2189" y="29181"/>
                  </a:cubicBezTo>
                  <a:cubicBezTo>
                    <a:pt x="4135" y="36749"/>
                    <a:pt x="10153" y="41886"/>
                    <a:pt x="16141" y="45199"/>
                  </a:cubicBezTo>
                  <a:cubicBezTo>
                    <a:pt x="25080" y="50089"/>
                    <a:pt x="34847" y="52266"/>
                    <a:pt x="44613" y="52266"/>
                  </a:cubicBezTo>
                  <a:cubicBezTo>
                    <a:pt x="50388" y="52266"/>
                    <a:pt x="56163" y="51505"/>
                    <a:pt x="61765" y="50093"/>
                  </a:cubicBezTo>
                  <a:cubicBezTo>
                    <a:pt x="70124" y="47996"/>
                    <a:pt x="78300" y="44439"/>
                    <a:pt x="85139" y="38421"/>
                  </a:cubicBezTo>
                  <a:cubicBezTo>
                    <a:pt x="87662" y="36233"/>
                    <a:pt x="89972" y="33679"/>
                    <a:pt x="91492" y="30397"/>
                  </a:cubicBezTo>
                  <a:cubicBezTo>
                    <a:pt x="93012" y="27175"/>
                    <a:pt x="93620" y="23162"/>
                    <a:pt x="92556" y="19576"/>
                  </a:cubicBezTo>
                  <a:cubicBezTo>
                    <a:pt x="91370" y="15624"/>
                    <a:pt x="88452" y="12828"/>
                    <a:pt x="85322" y="10731"/>
                  </a:cubicBezTo>
                  <a:cubicBezTo>
                    <a:pt x="84926" y="10457"/>
                    <a:pt x="84531" y="10184"/>
                    <a:pt x="84106" y="9940"/>
                  </a:cubicBezTo>
                  <a:cubicBezTo>
                    <a:pt x="77631" y="5867"/>
                    <a:pt x="70519" y="3284"/>
                    <a:pt x="63345" y="1886"/>
                  </a:cubicBezTo>
                  <a:cubicBezTo>
                    <a:pt x="56537" y="579"/>
                    <a:pt x="50063" y="913"/>
                    <a:pt x="43315" y="579"/>
                  </a:cubicBezTo>
                  <a:cubicBezTo>
                    <a:pt x="39394" y="396"/>
                    <a:pt x="35533" y="62"/>
                    <a:pt x="31612" y="1"/>
                  </a:cubicBezTo>
                  <a:cubicBezTo>
                    <a:pt x="31522" y="1"/>
                    <a:pt x="31432" y="1"/>
                    <a:pt x="313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2"/>
            <p:cNvSpPr/>
            <p:nvPr/>
          </p:nvSpPr>
          <p:spPr>
            <a:xfrm>
              <a:off x="4341738" y="3873200"/>
              <a:ext cx="1921800" cy="1073875"/>
            </a:xfrm>
            <a:custGeom>
              <a:avLst/>
              <a:gdLst/>
              <a:ahLst/>
              <a:cxnLst/>
              <a:rect l="l" t="t" r="r" b="b"/>
              <a:pathLst>
                <a:path w="76872" h="42955" extrusionOk="0">
                  <a:moveTo>
                    <a:pt x="25697" y="1"/>
                  </a:moveTo>
                  <a:cubicBezTo>
                    <a:pt x="19608" y="1"/>
                    <a:pt x="13334" y="1062"/>
                    <a:pt x="8359" y="5077"/>
                  </a:cubicBezTo>
                  <a:cubicBezTo>
                    <a:pt x="3314" y="9120"/>
                    <a:pt x="1" y="16871"/>
                    <a:pt x="1794" y="23984"/>
                  </a:cubicBezTo>
                  <a:cubicBezTo>
                    <a:pt x="3375" y="30215"/>
                    <a:pt x="8299" y="34440"/>
                    <a:pt x="13253" y="37145"/>
                  </a:cubicBezTo>
                  <a:cubicBezTo>
                    <a:pt x="20594" y="41168"/>
                    <a:pt x="28593" y="42954"/>
                    <a:pt x="36597" y="42954"/>
                  </a:cubicBezTo>
                  <a:cubicBezTo>
                    <a:pt x="41352" y="42954"/>
                    <a:pt x="46109" y="42324"/>
                    <a:pt x="50731" y="41157"/>
                  </a:cubicBezTo>
                  <a:cubicBezTo>
                    <a:pt x="57600" y="39424"/>
                    <a:pt x="64318" y="36476"/>
                    <a:pt x="69911" y="31582"/>
                  </a:cubicBezTo>
                  <a:cubicBezTo>
                    <a:pt x="71947" y="29789"/>
                    <a:pt x="73893" y="27661"/>
                    <a:pt x="75108" y="25017"/>
                  </a:cubicBezTo>
                  <a:cubicBezTo>
                    <a:pt x="76355" y="22342"/>
                    <a:pt x="76871" y="19059"/>
                    <a:pt x="75990" y="16111"/>
                  </a:cubicBezTo>
                  <a:cubicBezTo>
                    <a:pt x="75078" y="12828"/>
                    <a:pt x="72646" y="10549"/>
                    <a:pt x="70063" y="8786"/>
                  </a:cubicBezTo>
                  <a:cubicBezTo>
                    <a:pt x="69728" y="8573"/>
                    <a:pt x="69424" y="8330"/>
                    <a:pt x="69090" y="8147"/>
                  </a:cubicBezTo>
                  <a:cubicBezTo>
                    <a:pt x="63710" y="4804"/>
                    <a:pt x="57904" y="2676"/>
                    <a:pt x="52008" y="1521"/>
                  </a:cubicBezTo>
                  <a:cubicBezTo>
                    <a:pt x="46445" y="457"/>
                    <a:pt x="41156" y="761"/>
                    <a:pt x="35564" y="457"/>
                  </a:cubicBezTo>
                  <a:cubicBezTo>
                    <a:pt x="32372" y="305"/>
                    <a:pt x="29150" y="1"/>
                    <a:pt x="25959" y="1"/>
                  </a:cubicBezTo>
                  <a:cubicBezTo>
                    <a:pt x="25872" y="1"/>
                    <a:pt x="25784" y="1"/>
                    <a:pt x="256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2"/>
            <p:cNvSpPr/>
            <p:nvPr/>
          </p:nvSpPr>
          <p:spPr>
            <a:xfrm>
              <a:off x="4584138" y="4006175"/>
              <a:ext cx="1443825" cy="806825"/>
            </a:xfrm>
            <a:custGeom>
              <a:avLst/>
              <a:gdLst/>
              <a:ahLst/>
              <a:cxnLst/>
              <a:rect l="l" t="t" r="r" b="b"/>
              <a:pathLst>
                <a:path w="57753" h="32273" extrusionOk="0">
                  <a:moveTo>
                    <a:pt x="19223" y="1"/>
                  </a:moveTo>
                  <a:cubicBezTo>
                    <a:pt x="14683" y="1"/>
                    <a:pt x="9990" y="789"/>
                    <a:pt x="6262" y="3801"/>
                  </a:cubicBezTo>
                  <a:cubicBezTo>
                    <a:pt x="2463" y="6841"/>
                    <a:pt x="1" y="12707"/>
                    <a:pt x="1338" y="18026"/>
                  </a:cubicBezTo>
                  <a:cubicBezTo>
                    <a:pt x="2493" y="22677"/>
                    <a:pt x="6232" y="25838"/>
                    <a:pt x="9940" y="27905"/>
                  </a:cubicBezTo>
                  <a:cubicBezTo>
                    <a:pt x="15456" y="30939"/>
                    <a:pt x="21475" y="32272"/>
                    <a:pt x="27500" y="32272"/>
                  </a:cubicBezTo>
                  <a:cubicBezTo>
                    <a:pt x="31071" y="32272"/>
                    <a:pt x="34645" y="31804"/>
                    <a:pt x="38117" y="30944"/>
                  </a:cubicBezTo>
                  <a:cubicBezTo>
                    <a:pt x="43284" y="29637"/>
                    <a:pt x="48330" y="27449"/>
                    <a:pt x="52555" y="23710"/>
                  </a:cubicBezTo>
                  <a:cubicBezTo>
                    <a:pt x="54105" y="22342"/>
                    <a:pt x="55534" y="20792"/>
                    <a:pt x="56446" y="18786"/>
                  </a:cubicBezTo>
                  <a:cubicBezTo>
                    <a:pt x="57388" y="16780"/>
                    <a:pt x="57753" y="14288"/>
                    <a:pt x="57114" y="12099"/>
                  </a:cubicBezTo>
                  <a:cubicBezTo>
                    <a:pt x="56385" y="9667"/>
                    <a:pt x="54561" y="7904"/>
                    <a:pt x="52616" y="6628"/>
                  </a:cubicBezTo>
                  <a:cubicBezTo>
                    <a:pt x="52342" y="6476"/>
                    <a:pt x="52129" y="6294"/>
                    <a:pt x="51856" y="6142"/>
                  </a:cubicBezTo>
                  <a:cubicBezTo>
                    <a:pt x="47844" y="3619"/>
                    <a:pt x="43467" y="2038"/>
                    <a:pt x="39059" y="1157"/>
                  </a:cubicBezTo>
                  <a:cubicBezTo>
                    <a:pt x="34865" y="336"/>
                    <a:pt x="30883" y="579"/>
                    <a:pt x="26719" y="336"/>
                  </a:cubicBezTo>
                  <a:cubicBezTo>
                    <a:pt x="24317" y="245"/>
                    <a:pt x="21886" y="2"/>
                    <a:pt x="19484" y="2"/>
                  </a:cubicBezTo>
                  <a:cubicBezTo>
                    <a:pt x="19397" y="1"/>
                    <a:pt x="19310" y="1"/>
                    <a:pt x="19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2"/>
            <p:cNvSpPr/>
            <p:nvPr/>
          </p:nvSpPr>
          <p:spPr>
            <a:xfrm>
              <a:off x="4859988" y="4158950"/>
              <a:ext cx="898225" cy="502350"/>
            </a:xfrm>
            <a:custGeom>
              <a:avLst/>
              <a:gdLst/>
              <a:ahLst/>
              <a:cxnLst/>
              <a:rect l="l" t="t" r="r" b="b"/>
              <a:pathLst>
                <a:path w="35929" h="20094" extrusionOk="0">
                  <a:moveTo>
                    <a:pt x="12128" y="0"/>
                  </a:moveTo>
                  <a:cubicBezTo>
                    <a:pt x="9241" y="0"/>
                    <a:pt x="6292" y="456"/>
                    <a:pt x="3922" y="2371"/>
                  </a:cubicBezTo>
                  <a:cubicBezTo>
                    <a:pt x="1581" y="4256"/>
                    <a:pt x="0" y="7873"/>
                    <a:pt x="852" y="11216"/>
                  </a:cubicBezTo>
                  <a:cubicBezTo>
                    <a:pt x="1581" y="14104"/>
                    <a:pt x="3891" y="16079"/>
                    <a:pt x="6201" y="17386"/>
                  </a:cubicBezTo>
                  <a:cubicBezTo>
                    <a:pt x="9631" y="19254"/>
                    <a:pt x="13360" y="20094"/>
                    <a:pt x="17095" y="20094"/>
                  </a:cubicBezTo>
                  <a:cubicBezTo>
                    <a:pt x="19318" y="20094"/>
                    <a:pt x="21543" y="19796"/>
                    <a:pt x="23709" y="19241"/>
                  </a:cubicBezTo>
                  <a:cubicBezTo>
                    <a:pt x="26901" y="18450"/>
                    <a:pt x="30062" y="17082"/>
                    <a:pt x="32676" y="14772"/>
                  </a:cubicBezTo>
                  <a:cubicBezTo>
                    <a:pt x="33649" y="13921"/>
                    <a:pt x="34560" y="12949"/>
                    <a:pt x="35108" y="11672"/>
                  </a:cubicBezTo>
                  <a:cubicBezTo>
                    <a:pt x="35685" y="10426"/>
                    <a:pt x="35928" y="8906"/>
                    <a:pt x="35533" y="7538"/>
                  </a:cubicBezTo>
                  <a:cubicBezTo>
                    <a:pt x="35077" y="6018"/>
                    <a:pt x="33952" y="4924"/>
                    <a:pt x="32737" y="4134"/>
                  </a:cubicBezTo>
                  <a:cubicBezTo>
                    <a:pt x="32585" y="4012"/>
                    <a:pt x="32433" y="3921"/>
                    <a:pt x="32281" y="3830"/>
                  </a:cubicBezTo>
                  <a:cubicBezTo>
                    <a:pt x="29758" y="2249"/>
                    <a:pt x="27053" y="1277"/>
                    <a:pt x="24287" y="730"/>
                  </a:cubicBezTo>
                  <a:cubicBezTo>
                    <a:pt x="21673" y="243"/>
                    <a:pt x="19211" y="365"/>
                    <a:pt x="16627" y="243"/>
                  </a:cubicBezTo>
                  <a:cubicBezTo>
                    <a:pt x="15138" y="183"/>
                    <a:pt x="13618" y="61"/>
                    <a:pt x="121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2"/>
            <p:cNvSpPr/>
            <p:nvPr/>
          </p:nvSpPr>
          <p:spPr>
            <a:xfrm>
              <a:off x="4625188" y="1789725"/>
              <a:ext cx="2441550" cy="1528025"/>
            </a:xfrm>
            <a:custGeom>
              <a:avLst/>
              <a:gdLst/>
              <a:ahLst/>
              <a:cxnLst/>
              <a:rect l="l" t="t" r="r" b="b"/>
              <a:pathLst>
                <a:path w="97662" h="61121" extrusionOk="0">
                  <a:moveTo>
                    <a:pt x="42255" y="1"/>
                  </a:moveTo>
                  <a:cubicBezTo>
                    <a:pt x="36038" y="1"/>
                    <a:pt x="29843" y="905"/>
                    <a:pt x="23861" y="2731"/>
                  </a:cubicBezTo>
                  <a:cubicBezTo>
                    <a:pt x="18146" y="4433"/>
                    <a:pt x="12523" y="7048"/>
                    <a:pt x="8298" y="11850"/>
                  </a:cubicBezTo>
                  <a:cubicBezTo>
                    <a:pt x="1003" y="20087"/>
                    <a:pt x="0" y="35832"/>
                    <a:pt x="9271" y="43309"/>
                  </a:cubicBezTo>
                  <a:cubicBezTo>
                    <a:pt x="12645" y="46015"/>
                    <a:pt x="16748" y="46987"/>
                    <a:pt x="20760" y="47170"/>
                  </a:cubicBezTo>
                  <a:cubicBezTo>
                    <a:pt x="21443" y="47206"/>
                    <a:pt x="22125" y="47222"/>
                    <a:pt x="22805" y="47222"/>
                  </a:cubicBezTo>
                  <a:cubicBezTo>
                    <a:pt x="28613" y="47222"/>
                    <a:pt x="34358" y="46051"/>
                    <a:pt x="40125" y="46051"/>
                  </a:cubicBezTo>
                  <a:cubicBezTo>
                    <a:pt x="41117" y="46051"/>
                    <a:pt x="42108" y="46086"/>
                    <a:pt x="43101" y="46167"/>
                  </a:cubicBezTo>
                  <a:cubicBezTo>
                    <a:pt x="56080" y="47170"/>
                    <a:pt x="67843" y="55893"/>
                    <a:pt x="80458" y="59997"/>
                  </a:cubicBezTo>
                  <a:cubicBezTo>
                    <a:pt x="82393" y="60617"/>
                    <a:pt x="84421" y="61121"/>
                    <a:pt x="86392" y="61121"/>
                  </a:cubicBezTo>
                  <a:cubicBezTo>
                    <a:pt x="87609" y="61121"/>
                    <a:pt x="88804" y="60928"/>
                    <a:pt x="89941" y="60453"/>
                  </a:cubicBezTo>
                  <a:cubicBezTo>
                    <a:pt x="95412" y="58112"/>
                    <a:pt x="97662" y="50118"/>
                    <a:pt x="97206" y="43127"/>
                  </a:cubicBezTo>
                  <a:cubicBezTo>
                    <a:pt x="96811" y="36896"/>
                    <a:pt x="94774" y="30847"/>
                    <a:pt x="91795" y="25589"/>
                  </a:cubicBezTo>
                  <a:cubicBezTo>
                    <a:pt x="90306" y="22975"/>
                    <a:pt x="88543" y="20574"/>
                    <a:pt x="86658" y="18385"/>
                  </a:cubicBezTo>
                  <a:cubicBezTo>
                    <a:pt x="80883" y="11850"/>
                    <a:pt x="73619" y="7443"/>
                    <a:pt x="66141" y="4525"/>
                  </a:cubicBezTo>
                  <a:cubicBezTo>
                    <a:pt x="58419" y="1521"/>
                    <a:pt x="50318" y="1"/>
                    <a:pt x="422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2"/>
            <p:cNvSpPr/>
            <p:nvPr/>
          </p:nvSpPr>
          <p:spPr>
            <a:xfrm>
              <a:off x="4853138" y="1901075"/>
              <a:ext cx="1878500" cy="1176275"/>
            </a:xfrm>
            <a:custGeom>
              <a:avLst/>
              <a:gdLst/>
              <a:ahLst/>
              <a:cxnLst/>
              <a:rect l="l" t="t" r="r" b="b"/>
              <a:pathLst>
                <a:path w="75140" h="47051" extrusionOk="0">
                  <a:moveTo>
                    <a:pt x="32563" y="0"/>
                  </a:moveTo>
                  <a:cubicBezTo>
                    <a:pt x="27762" y="0"/>
                    <a:pt x="22980" y="700"/>
                    <a:pt x="18360" y="2107"/>
                  </a:cubicBezTo>
                  <a:cubicBezTo>
                    <a:pt x="14013" y="3445"/>
                    <a:pt x="9667" y="5451"/>
                    <a:pt x="6414" y="9129"/>
                  </a:cubicBezTo>
                  <a:cubicBezTo>
                    <a:pt x="791" y="15481"/>
                    <a:pt x="1" y="27609"/>
                    <a:pt x="7174" y="33354"/>
                  </a:cubicBezTo>
                  <a:cubicBezTo>
                    <a:pt x="9758" y="35421"/>
                    <a:pt x="12949" y="36150"/>
                    <a:pt x="16019" y="36333"/>
                  </a:cubicBezTo>
                  <a:cubicBezTo>
                    <a:pt x="16539" y="36360"/>
                    <a:pt x="17059" y="36372"/>
                    <a:pt x="17578" y="36372"/>
                  </a:cubicBezTo>
                  <a:cubicBezTo>
                    <a:pt x="22049" y="36372"/>
                    <a:pt x="26490" y="35458"/>
                    <a:pt x="30958" y="35458"/>
                  </a:cubicBezTo>
                  <a:cubicBezTo>
                    <a:pt x="31702" y="35458"/>
                    <a:pt x="32447" y="35483"/>
                    <a:pt x="33193" y="35542"/>
                  </a:cubicBezTo>
                  <a:cubicBezTo>
                    <a:pt x="43193" y="36333"/>
                    <a:pt x="52221" y="43020"/>
                    <a:pt x="61917" y="46181"/>
                  </a:cubicBezTo>
                  <a:cubicBezTo>
                    <a:pt x="63401" y="46651"/>
                    <a:pt x="64956" y="47051"/>
                    <a:pt x="66472" y="47051"/>
                  </a:cubicBezTo>
                  <a:cubicBezTo>
                    <a:pt x="67408" y="47051"/>
                    <a:pt x="68330" y="46898"/>
                    <a:pt x="69212" y="46515"/>
                  </a:cubicBezTo>
                  <a:cubicBezTo>
                    <a:pt x="73437" y="44722"/>
                    <a:pt x="75139" y="38582"/>
                    <a:pt x="74805" y="33171"/>
                  </a:cubicBezTo>
                  <a:cubicBezTo>
                    <a:pt x="74501" y="28399"/>
                    <a:pt x="72951" y="23779"/>
                    <a:pt x="70671" y="19706"/>
                  </a:cubicBezTo>
                  <a:cubicBezTo>
                    <a:pt x="69516" y="17700"/>
                    <a:pt x="68178" y="15816"/>
                    <a:pt x="66719" y="14144"/>
                  </a:cubicBezTo>
                  <a:cubicBezTo>
                    <a:pt x="62251" y="9098"/>
                    <a:pt x="56689" y="5724"/>
                    <a:pt x="50914" y="3475"/>
                  </a:cubicBezTo>
                  <a:cubicBezTo>
                    <a:pt x="44973" y="1164"/>
                    <a:pt x="38753" y="0"/>
                    <a:pt x="32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2"/>
            <p:cNvSpPr/>
            <p:nvPr/>
          </p:nvSpPr>
          <p:spPr>
            <a:xfrm>
              <a:off x="5139638" y="2085450"/>
              <a:ext cx="1312350" cy="819825"/>
            </a:xfrm>
            <a:custGeom>
              <a:avLst/>
              <a:gdLst/>
              <a:ahLst/>
              <a:cxnLst/>
              <a:rect l="l" t="t" r="r" b="b"/>
              <a:pathLst>
                <a:path w="52494" h="32793" extrusionOk="0">
                  <a:moveTo>
                    <a:pt x="22746" y="1"/>
                  </a:moveTo>
                  <a:cubicBezTo>
                    <a:pt x="19399" y="1"/>
                    <a:pt x="16058" y="483"/>
                    <a:pt x="12827" y="1450"/>
                  </a:cubicBezTo>
                  <a:cubicBezTo>
                    <a:pt x="9788" y="2361"/>
                    <a:pt x="6748" y="3790"/>
                    <a:pt x="4468" y="6343"/>
                  </a:cubicBezTo>
                  <a:cubicBezTo>
                    <a:pt x="578" y="10811"/>
                    <a:pt x="0" y="19231"/>
                    <a:pt x="5015" y="23274"/>
                  </a:cubicBezTo>
                  <a:cubicBezTo>
                    <a:pt x="6839" y="24702"/>
                    <a:pt x="9028" y="25249"/>
                    <a:pt x="11216" y="25371"/>
                  </a:cubicBezTo>
                  <a:cubicBezTo>
                    <a:pt x="11576" y="25390"/>
                    <a:pt x="11936" y="25399"/>
                    <a:pt x="12295" y="25399"/>
                  </a:cubicBezTo>
                  <a:cubicBezTo>
                    <a:pt x="15444" y="25399"/>
                    <a:pt x="18564" y="24740"/>
                    <a:pt x="21729" y="24740"/>
                  </a:cubicBezTo>
                  <a:cubicBezTo>
                    <a:pt x="22226" y="24740"/>
                    <a:pt x="22723" y="24756"/>
                    <a:pt x="23222" y="24793"/>
                  </a:cubicBezTo>
                  <a:cubicBezTo>
                    <a:pt x="30153" y="25371"/>
                    <a:pt x="36475" y="30021"/>
                    <a:pt x="43284" y="32210"/>
                  </a:cubicBezTo>
                  <a:cubicBezTo>
                    <a:pt x="44321" y="32531"/>
                    <a:pt x="45418" y="32793"/>
                    <a:pt x="46478" y="32793"/>
                  </a:cubicBezTo>
                  <a:cubicBezTo>
                    <a:pt x="47126" y="32793"/>
                    <a:pt x="47760" y="32695"/>
                    <a:pt x="48360" y="32453"/>
                  </a:cubicBezTo>
                  <a:cubicBezTo>
                    <a:pt x="51338" y="31207"/>
                    <a:pt x="52493" y="26921"/>
                    <a:pt x="52281" y="23152"/>
                  </a:cubicBezTo>
                  <a:cubicBezTo>
                    <a:pt x="51977" y="19809"/>
                    <a:pt x="50913" y="16587"/>
                    <a:pt x="49332" y="13729"/>
                  </a:cubicBezTo>
                  <a:cubicBezTo>
                    <a:pt x="48512" y="12331"/>
                    <a:pt x="47569" y="11024"/>
                    <a:pt x="46566" y="9869"/>
                  </a:cubicBezTo>
                  <a:cubicBezTo>
                    <a:pt x="43496" y="6313"/>
                    <a:pt x="39575" y="3972"/>
                    <a:pt x="35563" y="2422"/>
                  </a:cubicBezTo>
                  <a:cubicBezTo>
                    <a:pt x="31429" y="810"/>
                    <a:pt x="27082" y="1"/>
                    <a:pt x="227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2"/>
            <p:cNvSpPr/>
            <p:nvPr/>
          </p:nvSpPr>
          <p:spPr>
            <a:xfrm>
              <a:off x="5390388" y="2207675"/>
              <a:ext cx="735600" cy="460625"/>
            </a:xfrm>
            <a:custGeom>
              <a:avLst/>
              <a:gdLst/>
              <a:ahLst/>
              <a:cxnLst/>
              <a:rect l="l" t="t" r="r" b="b"/>
              <a:pathLst>
                <a:path w="29424" h="18425" extrusionOk="0">
                  <a:moveTo>
                    <a:pt x="12728" y="1"/>
                  </a:moveTo>
                  <a:cubicBezTo>
                    <a:pt x="10850" y="1"/>
                    <a:pt x="8977" y="272"/>
                    <a:pt x="7174" y="816"/>
                  </a:cubicBezTo>
                  <a:cubicBezTo>
                    <a:pt x="5472" y="1363"/>
                    <a:pt x="3770" y="2123"/>
                    <a:pt x="2524" y="3552"/>
                  </a:cubicBezTo>
                  <a:cubicBezTo>
                    <a:pt x="305" y="6044"/>
                    <a:pt x="1" y="10786"/>
                    <a:pt x="2827" y="13035"/>
                  </a:cubicBezTo>
                  <a:cubicBezTo>
                    <a:pt x="3831" y="13825"/>
                    <a:pt x="5046" y="14129"/>
                    <a:pt x="6262" y="14190"/>
                  </a:cubicBezTo>
                  <a:cubicBezTo>
                    <a:pt x="6470" y="14201"/>
                    <a:pt x="6677" y="14206"/>
                    <a:pt x="6884" y="14206"/>
                  </a:cubicBezTo>
                  <a:cubicBezTo>
                    <a:pt x="8629" y="14206"/>
                    <a:pt x="10373" y="13852"/>
                    <a:pt x="12118" y="13852"/>
                  </a:cubicBezTo>
                  <a:cubicBezTo>
                    <a:pt x="12415" y="13852"/>
                    <a:pt x="12713" y="13862"/>
                    <a:pt x="13010" y="13886"/>
                  </a:cubicBezTo>
                  <a:cubicBezTo>
                    <a:pt x="16901" y="14190"/>
                    <a:pt x="20457" y="16834"/>
                    <a:pt x="24256" y="18081"/>
                  </a:cubicBezTo>
                  <a:cubicBezTo>
                    <a:pt x="24845" y="18271"/>
                    <a:pt x="25446" y="18425"/>
                    <a:pt x="26037" y="18425"/>
                  </a:cubicBezTo>
                  <a:cubicBezTo>
                    <a:pt x="26391" y="18425"/>
                    <a:pt x="26741" y="18369"/>
                    <a:pt x="27083" y="18233"/>
                  </a:cubicBezTo>
                  <a:cubicBezTo>
                    <a:pt x="28725" y="17534"/>
                    <a:pt x="29424" y="15102"/>
                    <a:pt x="29302" y="13035"/>
                  </a:cubicBezTo>
                  <a:cubicBezTo>
                    <a:pt x="29181" y="11120"/>
                    <a:pt x="28573" y="9296"/>
                    <a:pt x="27661" y="7716"/>
                  </a:cubicBezTo>
                  <a:cubicBezTo>
                    <a:pt x="27205" y="6895"/>
                    <a:pt x="26658" y="6196"/>
                    <a:pt x="26111" y="5527"/>
                  </a:cubicBezTo>
                  <a:cubicBezTo>
                    <a:pt x="24348" y="3552"/>
                    <a:pt x="22190" y="2245"/>
                    <a:pt x="19910" y="1363"/>
                  </a:cubicBezTo>
                  <a:cubicBezTo>
                    <a:pt x="17596" y="455"/>
                    <a:pt x="15157" y="1"/>
                    <a:pt x="127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" name="Google Shape;877;p22"/>
          <p:cNvGrpSpPr/>
          <p:nvPr/>
        </p:nvGrpSpPr>
        <p:grpSpPr>
          <a:xfrm rot="9175961">
            <a:off x="-1626547" y="-1693550"/>
            <a:ext cx="5777780" cy="2936536"/>
            <a:chOff x="-606675" y="3285525"/>
            <a:chExt cx="5778250" cy="2936775"/>
          </a:xfrm>
        </p:grpSpPr>
        <p:sp>
          <p:nvSpPr>
            <p:cNvPr id="878" name="Google Shape;878;p22"/>
            <p:cNvSpPr/>
            <p:nvPr/>
          </p:nvSpPr>
          <p:spPr>
            <a:xfrm>
              <a:off x="-606675" y="3285525"/>
              <a:ext cx="5778250" cy="2936775"/>
            </a:xfrm>
            <a:custGeom>
              <a:avLst/>
              <a:gdLst/>
              <a:ahLst/>
              <a:cxnLst/>
              <a:rect l="l" t="t" r="r" b="b"/>
              <a:pathLst>
                <a:path w="231130" h="117471" extrusionOk="0">
                  <a:moveTo>
                    <a:pt x="190951" y="0"/>
                  </a:moveTo>
                  <a:cubicBezTo>
                    <a:pt x="190676" y="0"/>
                    <a:pt x="190401" y="6"/>
                    <a:pt x="190125" y="18"/>
                  </a:cubicBezTo>
                  <a:cubicBezTo>
                    <a:pt x="182040" y="353"/>
                    <a:pt x="175110" y="5641"/>
                    <a:pt x="168635" y="10505"/>
                  </a:cubicBezTo>
                  <a:cubicBezTo>
                    <a:pt x="164684" y="13483"/>
                    <a:pt x="160641" y="16341"/>
                    <a:pt x="156508" y="19137"/>
                  </a:cubicBezTo>
                  <a:cubicBezTo>
                    <a:pt x="141918" y="28894"/>
                    <a:pt x="126173" y="37222"/>
                    <a:pt x="109242" y="41873"/>
                  </a:cubicBezTo>
                  <a:cubicBezTo>
                    <a:pt x="100914" y="44153"/>
                    <a:pt x="92373" y="45581"/>
                    <a:pt x="83740" y="45885"/>
                  </a:cubicBezTo>
                  <a:cubicBezTo>
                    <a:pt x="83239" y="45902"/>
                    <a:pt x="82739" y="45910"/>
                    <a:pt x="82241" y="45910"/>
                  </a:cubicBezTo>
                  <a:cubicBezTo>
                    <a:pt x="72871" y="45910"/>
                    <a:pt x="64115" y="43007"/>
                    <a:pt x="55168" y="40323"/>
                  </a:cubicBezTo>
                  <a:cubicBezTo>
                    <a:pt x="49116" y="38540"/>
                    <a:pt x="42678" y="37019"/>
                    <a:pt x="36401" y="37019"/>
                  </a:cubicBezTo>
                  <a:cubicBezTo>
                    <a:pt x="32402" y="37019"/>
                    <a:pt x="28469" y="37637"/>
                    <a:pt x="24742" y="39198"/>
                  </a:cubicBezTo>
                  <a:cubicBezTo>
                    <a:pt x="13648" y="43818"/>
                    <a:pt x="7325" y="55673"/>
                    <a:pt x="3891" y="67223"/>
                  </a:cubicBezTo>
                  <a:cubicBezTo>
                    <a:pt x="1398" y="75460"/>
                    <a:pt x="0" y="84731"/>
                    <a:pt x="3891" y="92451"/>
                  </a:cubicBezTo>
                  <a:cubicBezTo>
                    <a:pt x="6474" y="97618"/>
                    <a:pt x="11125" y="101448"/>
                    <a:pt x="16079" y="104457"/>
                  </a:cubicBezTo>
                  <a:cubicBezTo>
                    <a:pt x="28238" y="111783"/>
                    <a:pt x="42524" y="114792"/>
                    <a:pt x="56658" y="116251"/>
                  </a:cubicBezTo>
                  <a:cubicBezTo>
                    <a:pt x="64938" y="117106"/>
                    <a:pt x="73240" y="117471"/>
                    <a:pt x="81545" y="117471"/>
                  </a:cubicBezTo>
                  <a:cubicBezTo>
                    <a:pt x="97449" y="117471"/>
                    <a:pt x="113368" y="116133"/>
                    <a:pt x="129182" y="114336"/>
                  </a:cubicBezTo>
                  <a:cubicBezTo>
                    <a:pt x="151006" y="111874"/>
                    <a:pt x="172921" y="108500"/>
                    <a:pt x="193286" y="100354"/>
                  </a:cubicBezTo>
                  <a:cubicBezTo>
                    <a:pt x="205505" y="95491"/>
                    <a:pt x="217725" y="88287"/>
                    <a:pt x="223743" y="76585"/>
                  </a:cubicBezTo>
                  <a:cubicBezTo>
                    <a:pt x="224199" y="75673"/>
                    <a:pt x="224655" y="74731"/>
                    <a:pt x="225050" y="73758"/>
                  </a:cubicBezTo>
                  <a:cubicBezTo>
                    <a:pt x="231129" y="58864"/>
                    <a:pt x="226448" y="41295"/>
                    <a:pt x="219883" y="26310"/>
                  </a:cubicBezTo>
                  <a:cubicBezTo>
                    <a:pt x="217025" y="19836"/>
                    <a:pt x="213773" y="13423"/>
                    <a:pt x="208849" y="8377"/>
                  </a:cubicBezTo>
                  <a:cubicBezTo>
                    <a:pt x="204147" y="3529"/>
                    <a:pt x="197678" y="0"/>
                    <a:pt x="190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2"/>
            <p:cNvSpPr/>
            <p:nvPr/>
          </p:nvSpPr>
          <p:spPr>
            <a:xfrm>
              <a:off x="-223700" y="3562900"/>
              <a:ext cx="5005450" cy="2545475"/>
            </a:xfrm>
            <a:custGeom>
              <a:avLst/>
              <a:gdLst/>
              <a:ahLst/>
              <a:cxnLst/>
              <a:rect l="l" t="t" r="r" b="b"/>
              <a:pathLst>
                <a:path w="200218" h="101819" extrusionOk="0">
                  <a:moveTo>
                    <a:pt x="165432" y="1"/>
                  </a:moveTo>
                  <a:cubicBezTo>
                    <a:pt x="165184" y="1"/>
                    <a:pt x="164934" y="6"/>
                    <a:pt x="164684" y="18"/>
                  </a:cubicBezTo>
                  <a:cubicBezTo>
                    <a:pt x="157693" y="322"/>
                    <a:pt x="151705" y="4881"/>
                    <a:pt x="146082" y="9106"/>
                  </a:cubicBezTo>
                  <a:cubicBezTo>
                    <a:pt x="142617" y="11690"/>
                    <a:pt x="139122" y="14182"/>
                    <a:pt x="135565" y="16583"/>
                  </a:cubicBezTo>
                  <a:cubicBezTo>
                    <a:pt x="122951" y="25064"/>
                    <a:pt x="109334" y="32237"/>
                    <a:pt x="94622" y="36310"/>
                  </a:cubicBezTo>
                  <a:cubicBezTo>
                    <a:pt x="87449" y="38286"/>
                    <a:pt x="80002" y="39501"/>
                    <a:pt x="72555" y="39775"/>
                  </a:cubicBezTo>
                  <a:cubicBezTo>
                    <a:pt x="72140" y="39788"/>
                    <a:pt x="71726" y="39795"/>
                    <a:pt x="71314" y="39795"/>
                  </a:cubicBezTo>
                  <a:cubicBezTo>
                    <a:pt x="63156" y="39795"/>
                    <a:pt x="55566" y="37287"/>
                    <a:pt x="47783" y="34973"/>
                  </a:cubicBezTo>
                  <a:cubicBezTo>
                    <a:pt x="42545" y="33413"/>
                    <a:pt x="36956" y="32102"/>
                    <a:pt x="31515" y="32102"/>
                  </a:cubicBezTo>
                  <a:cubicBezTo>
                    <a:pt x="28050" y="32102"/>
                    <a:pt x="24646" y="32633"/>
                    <a:pt x="21429" y="33969"/>
                  </a:cubicBezTo>
                  <a:cubicBezTo>
                    <a:pt x="11764" y="38042"/>
                    <a:pt x="6323" y="48316"/>
                    <a:pt x="3344" y="58286"/>
                  </a:cubicBezTo>
                  <a:cubicBezTo>
                    <a:pt x="1156" y="65490"/>
                    <a:pt x="1" y="73484"/>
                    <a:pt x="3344" y="80201"/>
                  </a:cubicBezTo>
                  <a:cubicBezTo>
                    <a:pt x="5563" y="84639"/>
                    <a:pt x="9606" y="87982"/>
                    <a:pt x="13891" y="90566"/>
                  </a:cubicBezTo>
                  <a:cubicBezTo>
                    <a:pt x="24408" y="96888"/>
                    <a:pt x="36810" y="99533"/>
                    <a:pt x="49029" y="100779"/>
                  </a:cubicBezTo>
                  <a:cubicBezTo>
                    <a:pt x="56174" y="101507"/>
                    <a:pt x="63341" y="101819"/>
                    <a:pt x="70514" y="101819"/>
                  </a:cubicBezTo>
                  <a:cubicBezTo>
                    <a:pt x="84305" y="101819"/>
                    <a:pt x="98120" y="100667"/>
                    <a:pt x="111857" y="99107"/>
                  </a:cubicBezTo>
                  <a:cubicBezTo>
                    <a:pt x="130732" y="96980"/>
                    <a:pt x="149730" y="94001"/>
                    <a:pt x="167390" y="86979"/>
                  </a:cubicBezTo>
                  <a:cubicBezTo>
                    <a:pt x="177998" y="82754"/>
                    <a:pt x="188575" y="76523"/>
                    <a:pt x="193804" y="66402"/>
                  </a:cubicBezTo>
                  <a:cubicBezTo>
                    <a:pt x="194229" y="65611"/>
                    <a:pt x="194594" y="64791"/>
                    <a:pt x="194959" y="63970"/>
                  </a:cubicBezTo>
                  <a:cubicBezTo>
                    <a:pt x="200217" y="51052"/>
                    <a:pt x="196205" y="35824"/>
                    <a:pt x="190460" y="22814"/>
                  </a:cubicBezTo>
                  <a:cubicBezTo>
                    <a:pt x="187998" y="17222"/>
                    <a:pt x="185171" y="11690"/>
                    <a:pt x="180916" y="7282"/>
                  </a:cubicBezTo>
                  <a:cubicBezTo>
                    <a:pt x="176834" y="3054"/>
                    <a:pt x="171297" y="1"/>
                    <a:pt x="165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2"/>
            <p:cNvSpPr/>
            <p:nvPr/>
          </p:nvSpPr>
          <p:spPr>
            <a:xfrm>
              <a:off x="178275" y="3863175"/>
              <a:ext cx="4195400" cy="2131650"/>
            </a:xfrm>
            <a:custGeom>
              <a:avLst/>
              <a:gdLst/>
              <a:ahLst/>
              <a:cxnLst/>
              <a:rect l="l" t="t" r="r" b="b"/>
              <a:pathLst>
                <a:path w="167816" h="85266" extrusionOk="0">
                  <a:moveTo>
                    <a:pt x="138644" y="1"/>
                  </a:moveTo>
                  <a:cubicBezTo>
                    <a:pt x="138449" y="1"/>
                    <a:pt x="138254" y="5"/>
                    <a:pt x="138058" y="13"/>
                  </a:cubicBezTo>
                  <a:cubicBezTo>
                    <a:pt x="132161" y="286"/>
                    <a:pt x="127146" y="4116"/>
                    <a:pt x="122435" y="7642"/>
                  </a:cubicBezTo>
                  <a:cubicBezTo>
                    <a:pt x="119547" y="9831"/>
                    <a:pt x="116629" y="11898"/>
                    <a:pt x="113620" y="13934"/>
                  </a:cubicBezTo>
                  <a:cubicBezTo>
                    <a:pt x="103073" y="21016"/>
                    <a:pt x="91644" y="27065"/>
                    <a:pt x="79334" y="30439"/>
                  </a:cubicBezTo>
                  <a:cubicBezTo>
                    <a:pt x="73285" y="32080"/>
                    <a:pt x="67084" y="33114"/>
                    <a:pt x="60823" y="33326"/>
                  </a:cubicBezTo>
                  <a:cubicBezTo>
                    <a:pt x="60460" y="33339"/>
                    <a:pt x="60098" y="33345"/>
                    <a:pt x="59738" y="33345"/>
                  </a:cubicBezTo>
                  <a:cubicBezTo>
                    <a:pt x="52917" y="33345"/>
                    <a:pt x="46558" y="31220"/>
                    <a:pt x="40062" y="29314"/>
                  </a:cubicBezTo>
                  <a:cubicBezTo>
                    <a:pt x="35649" y="28011"/>
                    <a:pt x="30962" y="26901"/>
                    <a:pt x="26392" y="26901"/>
                  </a:cubicBezTo>
                  <a:cubicBezTo>
                    <a:pt x="23503" y="26901"/>
                    <a:pt x="20661" y="27345"/>
                    <a:pt x="17965" y="28463"/>
                  </a:cubicBezTo>
                  <a:cubicBezTo>
                    <a:pt x="9879" y="31867"/>
                    <a:pt x="5320" y="40439"/>
                    <a:pt x="2797" y="48828"/>
                  </a:cubicBezTo>
                  <a:cubicBezTo>
                    <a:pt x="1004" y="54846"/>
                    <a:pt x="1" y="61564"/>
                    <a:pt x="2797" y="67157"/>
                  </a:cubicBezTo>
                  <a:cubicBezTo>
                    <a:pt x="4651" y="70926"/>
                    <a:pt x="8056" y="73692"/>
                    <a:pt x="11642" y="75850"/>
                  </a:cubicBezTo>
                  <a:cubicBezTo>
                    <a:pt x="20457" y="81169"/>
                    <a:pt x="30852" y="83327"/>
                    <a:pt x="41096" y="84391"/>
                  </a:cubicBezTo>
                  <a:cubicBezTo>
                    <a:pt x="47076" y="85004"/>
                    <a:pt x="53078" y="85265"/>
                    <a:pt x="59085" y="85265"/>
                  </a:cubicBezTo>
                  <a:cubicBezTo>
                    <a:pt x="70665" y="85265"/>
                    <a:pt x="82264" y="84294"/>
                    <a:pt x="93772" y="82993"/>
                  </a:cubicBezTo>
                  <a:cubicBezTo>
                    <a:pt x="109608" y="81199"/>
                    <a:pt x="125535" y="78737"/>
                    <a:pt x="140307" y="72841"/>
                  </a:cubicBezTo>
                  <a:cubicBezTo>
                    <a:pt x="149153" y="69284"/>
                    <a:pt x="158059" y="64087"/>
                    <a:pt x="162405" y="55576"/>
                  </a:cubicBezTo>
                  <a:cubicBezTo>
                    <a:pt x="162770" y="54877"/>
                    <a:pt x="163104" y="54208"/>
                    <a:pt x="163378" y="53509"/>
                  </a:cubicBezTo>
                  <a:cubicBezTo>
                    <a:pt x="167816" y="42719"/>
                    <a:pt x="164442" y="29922"/>
                    <a:pt x="159669" y="19101"/>
                  </a:cubicBezTo>
                  <a:cubicBezTo>
                    <a:pt x="157603" y="14420"/>
                    <a:pt x="155232" y="9770"/>
                    <a:pt x="151675" y="6092"/>
                  </a:cubicBezTo>
                  <a:cubicBezTo>
                    <a:pt x="148225" y="2554"/>
                    <a:pt x="143566" y="1"/>
                    <a:pt x="138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2"/>
            <p:cNvSpPr/>
            <p:nvPr/>
          </p:nvSpPr>
          <p:spPr>
            <a:xfrm>
              <a:off x="359150" y="4228700"/>
              <a:ext cx="3772125" cy="1645850"/>
            </a:xfrm>
            <a:custGeom>
              <a:avLst/>
              <a:gdLst/>
              <a:ahLst/>
              <a:cxnLst/>
              <a:rect l="l" t="t" r="r" b="b"/>
              <a:pathLst>
                <a:path w="150885" h="65834" extrusionOk="0">
                  <a:moveTo>
                    <a:pt x="124735" y="1"/>
                  </a:moveTo>
                  <a:cubicBezTo>
                    <a:pt x="124546" y="1"/>
                    <a:pt x="124356" y="5"/>
                    <a:pt x="124166" y="12"/>
                  </a:cubicBezTo>
                  <a:cubicBezTo>
                    <a:pt x="118847" y="225"/>
                    <a:pt x="114349" y="3173"/>
                    <a:pt x="110124" y="5909"/>
                  </a:cubicBezTo>
                  <a:cubicBezTo>
                    <a:pt x="107510" y="7581"/>
                    <a:pt x="104865" y="9192"/>
                    <a:pt x="102190" y="10742"/>
                  </a:cubicBezTo>
                  <a:cubicBezTo>
                    <a:pt x="92677" y="16213"/>
                    <a:pt x="82433" y="20833"/>
                    <a:pt x="71339" y="23478"/>
                  </a:cubicBezTo>
                  <a:cubicBezTo>
                    <a:pt x="65898" y="24754"/>
                    <a:pt x="60305" y="25544"/>
                    <a:pt x="54682" y="25696"/>
                  </a:cubicBezTo>
                  <a:cubicBezTo>
                    <a:pt x="54321" y="25708"/>
                    <a:pt x="53961" y="25714"/>
                    <a:pt x="53602" y="25714"/>
                  </a:cubicBezTo>
                  <a:cubicBezTo>
                    <a:pt x="47511" y="25714"/>
                    <a:pt x="41846" y="24060"/>
                    <a:pt x="36019" y="22596"/>
                  </a:cubicBezTo>
                  <a:cubicBezTo>
                    <a:pt x="32062" y="21593"/>
                    <a:pt x="27854" y="20737"/>
                    <a:pt x="23758" y="20737"/>
                  </a:cubicBezTo>
                  <a:cubicBezTo>
                    <a:pt x="21153" y="20737"/>
                    <a:pt x="18593" y="21083"/>
                    <a:pt x="16171" y="21958"/>
                  </a:cubicBezTo>
                  <a:cubicBezTo>
                    <a:pt x="8906" y="24572"/>
                    <a:pt x="4772" y="31228"/>
                    <a:pt x="2523" y="37672"/>
                  </a:cubicBezTo>
                  <a:cubicBezTo>
                    <a:pt x="882" y="42292"/>
                    <a:pt x="0" y="47490"/>
                    <a:pt x="2523" y="51806"/>
                  </a:cubicBezTo>
                  <a:cubicBezTo>
                    <a:pt x="4225" y="54694"/>
                    <a:pt x="7265" y="56852"/>
                    <a:pt x="10487" y="58524"/>
                  </a:cubicBezTo>
                  <a:cubicBezTo>
                    <a:pt x="18450" y="62627"/>
                    <a:pt x="27751" y="64329"/>
                    <a:pt x="36992" y="65150"/>
                  </a:cubicBezTo>
                  <a:cubicBezTo>
                    <a:pt x="42382" y="65629"/>
                    <a:pt x="47794" y="65834"/>
                    <a:pt x="53212" y="65834"/>
                  </a:cubicBezTo>
                  <a:cubicBezTo>
                    <a:pt x="63590" y="65834"/>
                    <a:pt x="73993" y="65084"/>
                    <a:pt x="84318" y="64086"/>
                  </a:cubicBezTo>
                  <a:cubicBezTo>
                    <a:pt x="98573" y="62718"/>
                    <a:pt x="112890" y="60803"/>
                    <a:pt x="126203" y="56244"/>
                  </a:cubicBezTo>
                  <a:cubicBezTo>
                    <a:pt x="134167" y="53508"/>
                    <a:pt x="142161" y="49496"/>
                    <a:pt x="146112" y="42931"/>
                  </a:cubicBezTo>
                  <a:cubicBezTo>
                    <a:pt x="146416" y="42384"/>
                    <a:pt x="146659" y="41867"/>
                    <a:pt x="146933" y="41320"/>
                  </a:cubicBezTo>
                  <a:cubicBezTo>
                    <a:pt x="150884" y="32961"/>
                    <a:pt x="147845" y="23082"/>
                    <a:pt x="143589" y="14754"/>
                  </a:cubicBezTo>
                  <a:cubicBezTo>
                    <a:pt x="141735" y="11137"/>
                    <a:pt x="139607" y="7581"/>
                    <a:pt x="136416" y="4723"/>
                  </a:cubicBezTo>
                  <a:cubicBezTo>
                    <a:pt x="133356" y="2013"/>
                    <a:pt x="129149" y="1"/>
                    <a:pt x="1247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2"/>
            <p:cNvSpPr/>
            <p:nvPr/>
          </p:nvSpPr>
          <p:spPr>
            <a:xfrm>
              <a:off x="2019500" y="4507175"/>
              <a:ext cx="1905075" cy="1164700"/>
            </a:xfrm>
            <a:custGeom>
              <a:avLst/>
              <a:gdLst/>
              <a:ahLst/>
              <a:cxnLst/>
              <a:rect l="l" t="t" r="r" b="b"/>
              <a:pathLst>
                <a:path w="76203" h="46588" extrusionOk="0">
                  <a:moveTo>
                    <a:pt x="57143" y="1"/>
                  </a:moveTo>
                  <a:cubicBezTo>
                    <a:pt x="55711" y="1"/>
                    <a:pt x="54281" y="124"/>
                    <a:pt x="52889" y="363"/>
                  </a:cubicBezTo>
                  <a:cubicBezTo>
                    <a:pt x="44986" y="1730"/>
                    <a:pt x="38573" y="6320"/>
                    <a:pt x="31551" y="9755"/>
                  </a:cubicBezTo>
                  <a:cubicBezTo>
                    <a:pt x="23861" y="13463"/>
                    <a:pt x="15806" y="16381"/>
                    <a:pt x="8207" y="20302"/>
                  </a:cubicBezTo>
                  <a:cubicBezTo>
                    <a:pt x="4347" y="22308"/>
                    <a:pt x="1" y="25469"/>
                    <a:pt x="457" y="29816"/>
                  </a:cubicBezTo>
                  <a:cubicBezTo>
                    <a:pt x="700" y="32096"/>
                    <a:pt x="2280" y="34011"/>
                    <a:pt x="4013" y="35591"/>
                  </a:cubicBezTo>
                  <a:cubicBezTo>
                    <a:pt x="10122" y="41214"/>
                    <a:pt x="18208" y="44254"/>
                    <a:pt x="26415" y="45652"/>
                  </a:cubicBezTo>
                  <a:cubicBezTo>
                    <a:pt x="29890" y="46255"/>
                    <a:pt x="33431" y="46587"/>
                    <a:pt x="36963" y="46587"/>
                  </a:cubicBezTo>
                  <a:cubicBezTo>
                    <a:pt x="41802" y="46587"/>
                    <a:pt x="46627" y="45963"/>
                    <a:pt x="51248" y="44558"/>
                  </a:cubicBezTo>
                  <a:cubicBezTo>
                    <a:pt x="59272" y="42126"/>
                    <a:pt x="66598" y="37202"/>
                    <a:pt x="71339" y="30272"/>
                  </a:cubicBezTo>
                  <a:cubicBezTo>
                    <a:pt x="74440" y="25591"/>
                    <a:pt x="76203" y="19512"/>
                    <a:pt x="75443" y="14010"/>
                  </a:cubicBezTo>
                  <a:cubicBezTo>
                    <a:pt x="75048" y="11305"/>
                    <a:pt x="74075" y="8752"/>
                    <a:pt x="72403" y="6594"/>
                  </a:cubicBezTo>
                  <a:cubicBezTo>
                    <a:pt x="68887" y="2051"/>
                    <a:pt x="62996" y="1"/>
                    <a:pt x="57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2"/>
            <p:cNvSpPr/>
            <p:nvPr/>
          </p:nvSpPr>
          <p:spPr>
            <a:xfrm>
              <a:off x="2296100" y="4659125"/>
              <a:ext cx="1406600" cy="860225"/>
            </a:xfrm>
            <a:custGeom>
              <a:avLst/>
              <a:gdLst/>
              <a:ahLst/>
              <a:cxnLst/>
              <a:rect l="l" t="t" r="r" b="b"/>
              <a:pathLst>
                <a:path w="56264" h="34409" extrusionOk="0">
                  <a:moveTo>
                    <a:pt x="42203" y="0"/>
                  </a:moveTo>
                  <a:cubicBezTo>
                    <a:pt x="41142" y="0"/>
                    <a:pt x="40085" y="93"/>
                    <a:pt x="39059" y="273"/>
                  </a:cubicBezTo>
                  <a:cubicBezTo>
                    <a:pt x="33254" y="1306"/>
                    <a:pt x="28512" y="4680"/>
                    <a:pt x="23284" y="7203"/>
                  </a:cubicBezTo>
                  <a:cubicBezTo>
                    <a:pt x="17630" y="9969"/>
                    <a:pt x="11673" y="12096"/>
                    <a:pt x="6080" y="15014"/>
                  </a:cubicBezTo>
                  <a:cubicBezTo>
                    <a:pt x="3223" y="16504"/>
                    <a:pt x="1" y="18814"/>
                    <a:pt x="335" y="22005"/>
                  </a:cubicBezTo>
                  <a:cubicBezTo>
                    <a:pt x="548" y="23738"/>
                    <a:pt x="1703" y="25136"/>
                    <a:pt x="2979" y="26261"/>
                  </a:cubicBezTo>
                  <a:cubicBezTo>
                    <a:pt x="7478" y="30395"/>
                    <a:pt x="13466" y="32644"/>
                    <a:pt x="19484" y="33708"/>
                  </a:cubicBezTo>
                  <a:cubicBezTo>
                    <a:pt x="22064" y="34159"/>
                    <a:pt x="24692" y="34408"/>
                    <a:pt x="27317" y="34408"/>
                  </a:cubicBezTo>
                  <a:cubicBezTo>
                    <a:pt x="30878" y="34408"/>
                    <a:pt x="34431" y="33950"/>
                    <a:pt x="37843" y="32917"/>
                  </a:cubicBezTo>
                  <a:cubicBezTo>
                    <a:pt x="43770" y="31124"/>
                    <a:pt x="49211" y="27477"/>
                    <a:pt x="52616" y="22401"/>
                  </a:cubicBezTo>
                  <a:cubicBezTo>
                    <a:pt x="55017" y="18905"/>
                    <a:pt x="56263" y="14407"/>
                    <a:pt x="55716" y="10364"/>
                  </a:cubicBezTo>
                  <a:cubicBezTo>
                    <a:pt x="55442" y="8388"/>
                    <a:pt x="54713" y="6473"/>
                    <a:pt x="53467" y="4893"/>
                  </a:cubicBezTo>
                  <a:cubicBezTo>
                    <a:pt x="50881" y="1526"/>
                    <a:pt x="46513" y="0"/>
                    <a:pt x="42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2"/>
            <p:cNvSpPr/>
            <p:nvPr/>
          </p:nvSpPr>
          <p:spPr>
            <a:xfrm>
              <a:off x="2532425" y="4792825"/>
              <a:ext cx="940775" cy="574400"/>
            </a:xfrm>
            <a:custGeom>
              <a:avLst/>
              <a:gdLst/>
              <a:ahLst/>
              <a:cxnLst/>
              <a:rect l="l" t="t" r="r" b="b"/>
              <a:pathLst>
                <a:path w="37631" h="22976" extrusionOk="0">
                  <a:moveTo>
                    <a:pt x="28228" y="0"/>
                  </a:moveTo>
                  <a:cubicBezTo>
                    <a:pt x="27516" y="0"/>
                    <a:pt x="26804" y="62"/>
                    <a:pt x="26111" y="183"/>
                  </a:cubicBezTo>
                  <a:cubicBezTo>
                    <a:pt x="22250" y="852"/>
                    <a:pt x="19059" y="3101"/>
                    <a:pt x="15594" y="4803"/>
                  </a:cubicBezTo>
                  <a:cubicBezTo>
                    <a:pt x="11794" y="6657"/>
                    <a:pt x="7843" y="8086"/>
                    <a:pt x="4074" y="10001"/>
                  </a:cubicBezTo>
                  <a:cubicBezTo>
                    <a:pt x="2189" y="11004"/>
                    <a:pt x="1" y="12554"/>
                    <a:pt x="244" y="14682"/>
                  </a:cubicBezTo>
                  <a:cubicBezTo>
                    <a:pt x="365" y="15837"/>
                    <a:pt x="1156" y="16779"/>
                    <a:pt x="1976" y="17539"/>
                  </a:cubicBezTo>
                  <a:cubicBezTo>
                    <a:pt x="4986" y="20305"/>
                    <a:pt x="9028" y="21794"/>
                    <a:pt x="13040" y="22524"/>
                  </a:cubicBezTo>
                  <a:cubicBezTo>
                    <a:pt x="14743" y="22816"/>
                    <a:pt x="16478" y="22975"/>
                    <a:pt x="18209" y="22975"/>
                  </a:cubicBezTo>
                  <a:cubicBezTo>
                    <a:pt x="20618" y="22975"/>
                    <a:pt x="23021" y="22667"/>
                    <a:pt x="25320" y="21977"/>
                  </a:cubicBezTo>
                  <a:cubicBezTo>
                    <a:pt x="29272" y="20761"/>
                    <a:pt x="32919" y="18360"/>
                    <a:pt x="35199" y="14955"/>
                  </a:cubicBezTo>
                  <a:cubicBezTo>
                    <a:pt x="36749" y="12645"/>
                    <a:pt x="37631" y="9636"/>
                    <a:pt x="37235" y="6900"/>
                  </a:cubicBezTo>
                  <a:cubicBezTo>
                    <a:pt x="37053" y="5563"/>
                    <a:pt x="36567" y="4317"/>
                    <a:pt x="35716" y="3253"/>
                  </a:cubicBezTo>
                  <a:cubicBezTo>
                    <a:pt x="33986" y="1012"/>
                    <a:pt x="31104" y="0"/>
                    <a:pt x="282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2"/>
            <p:cNvSpPr/>
            <p:nvPr/>
          </p:nvSpPr>
          <p:spPr>
            <a:xfrm>
              <a:off x="500475" y="4926675"/>
              <a:ext cx="1638350" cy="847325"/>
            </a:xfrm>
            <a:custGeom>
              <a:avLst/>
              <a:gdLst/>
              <a:ahLst/>
              <a:cxnLst/>
              <a:rect l="l" t="t" r="r" b="b"/>
              <a:pathLst>
                <a:path w="65534" h="33893" extrusionOk="0">
                  <a:moveTo>
                    <a:pt x="20327" y="1"/>
                  </a:moveTo>
                  <a:cubicBezTo>
                    <a:pt x="19263" y="1"/>
                    <a:pt x="18201" y="55"/>
                    <a:pt x="17144" y="179"/>
                  </a:cubicBezTo>
                  <a:cubicBezTo>
                    <a:pt x="12736" y="726"/>
                    <a:pt x="8299" y="2701"/>
                    <a:pt x="5837" y="6410"/>
                  </a:cubicBezTo>
                  <a:cubicBezTo>
                    <a:pt x="1" y="15103"/>
                    <a:pt x="7843" y="25194"/>
                    <a:pt x="15867" y="28720"/>
                  </a:cubicBezTo>
                  <a:cubicBezTo>
                    <a:pt x="20639" y="30817"/>
                    <a:pt x="25928" y="31577"/>
                    <a:pt x="31126" y="32276"/>
                  </a:cubicBezTo>
                  <a:cubicBezTo>
                    <a:pt x="37048" y="33098"/>
                    <a:pt x="43080" y="33893"/>
                    <a:pt x="49030" y="33893"/>
                  </a:cubicBezTo>
                  <a:cubicBezTo>
                    <a:pt x="53861" y="33893"/>
                    <a:pt x="58637" y="33369"/>
                    <a:pt x="63254" y="31912"/>
                  </a:cubicBezTo>
                  <a:cubicBezTo>
                    <a:pt x="64257" y="31608"/>
                    <a:pt x="65443" y="31000"/>
                    <a:pt x="65473" y="29936"/>
                  </a:cubicBezTo>
                  <a:cubicBezTo>
                    <a:pt x="65534" y="29389"/>
                    <a:pt x="65321" y="29024"/>
                    <a:pt x="65078" y="28690"/>
                  </a:cubicBezTo>
                  <a:cubicBezTo>
                    <a:pt x="64835" y="28416"/>
                    <a:pt x="64561" y="28143"/>
                    <a:pt x="64318" y="27930"/>
                  </a:cubicBezTo>
                  <a:cubicBezTo>
                    <a:pt x="60822" y="24921"/>
                    <a:pt x="56810" y="22489"/>
                    <a:pt x="53527" y="19267"/>
                  </a:cubicBezTo>
                  <a:cubicBezTo>
                    <a:pt x="50214" y="16015"/>
                    <a:pt x="47600" y="11699"/>
                    <a:pt x="47843" y="7109"/>
                  </a:cubicBezTo>
                  <a:cubicBezTo>
                    <a:pt x="47904" y="6349"/>
                    <a:pt x="47995" y="5498"/>
                    <a:pt x="47631" y="4860"/>
                  </a:cubicBezTo>
                  <a:cubicBezTo>
                    <a:pt x="47144" y="4008"/>
                    <a:pt x="46020" y="3765"/>
                    <a:pt x="45077" y="3613"/>
                  </a:cubicBezTo>
                  <a:cubicBezTo>
                    <a:pt x="40184" y="2762"/>
                    <a:pt x="35320" y="1942"/>
                    <a:pt x="30396" y="1121"/>
                  </a:cubicBezTo>
                  <a:cubicBezTo>
                    <a:pt x="27092" y="543"/>
                    <a:pt x="23700" y="1"/>
                    <a:pt x="20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2"/>
            <p:cNvSpPr/>
            <p:nvPr/>
          </p:nvSpPr>
          <p:spPr>
            <a:xfrm>
              <a:off x="747450" y="5099325"/>
              <a:ext cx="1038800" cy="537525"/>
            </a:xfrm>
            <a:custGeom>
              <a:avLst/>
              <a:gdLst/>
              <a:ahLst/>
              <a:cxnLst/>
              <a:rect l="l" t="t" r="r" b="b"/>
              <a:pathLst>
                <a:path w="41552" h="21501" extrusionOk="0">
                  <a:moveTo>
                    <a:pt x="12828" y="1"/>
                  </a:moveTo>
                  <a:cubicBezTo>
                    <a:pt x="12178" y="1"/>
                    <a:pt x="11529" y="34"/>
                    <a:pt x="10882" y="112"/>
                  </a:cubicBezTo>
                  <a:cubicBezTo>
                    <a:pt x="8055" y="446"/>
                    <a:pt x="5259" y="1723"/>
                    <a:pt x="3709" y="4063"/>
                  </a:cubicBezTo>
                  <a:cubicBezTo>
                    <a:pt x="0" y="9565"/>
                    <a:pt x="4985" y="15948"/>
                    <a:pt x="10031" y="18197"/>
                  </a:cubicBezTo>
                  <a:cubicBezTo>
                    <a:pt x="13070" y="19534"/>
                    <a:pt x="16414" y="20021"/>
                    <a:pt x="19727" y="20477"/>
                  </a:cubicBezTo>
                  <a:cubicBezTo>
                    <a:pt x="23478" y="20998"/>
                    <a:pt x="27313" y="21501"/>
                    <a:pt x="31097" y="21501"/>
                  </a:cubicBezTo>
                  <a:cubicBezTo>
                    <a:pt x="34152" y="21501"/>
                    <a:pt x="37174" y="21173"/>
                    <a:pt x="40092" y="20264"/>
                  </a:cubicBezTo>
                  <a:cubicBezTo>
                    <a:pt x="40761" y="20051"/>
                    <a:pt x="41521" y="19686"/>
                    <a:pt x="41551" y="18987"/>
                  </a:cubicBezTo>
                  <a:cubicBezTo>
                    <a:pt x="41521" y="18683"/>
                    <a:pt x="41399" y="18440"/>
                    <a:pt x="41247" y="18227"/>
                  </a:cubicBezTo>
                  <a:cubicBezTo>
                    <a:pt x="41095" y="18045"/>
                    <a:pt x="40943" y="17893"/>
                    <a:pt x="40761" y="17741"/>
                  </a:cubicBezTo>
                  <a:cubicBezTo>
                    <a:pt x="38542" y="15857"/>
                    <a:pt x="35989" y="14276"/>
                    <a:pt x="33922" y="12239"/>
                  </a:cubicBezTo>
                  <a:cubicBezTo>
                    <a:pt x="31825" y="10173"/>
                    <a:pt x="30153" y="7437"/>
                    <a:pt x="30305" y="4519"/>
                  </a:cubicBezTo>
                  <a:cubicBezTo>
                    <a:pt x="30335" y="4033"/>
                    <a:pt x="30426" y="3546"/>
                    <a:pt x="30153" y="3090"/>
                  </a:cubicBezTo>
                  <a:cubicBezTo>
                    <a:pt x="29849" y="2543"/>
                    <a:pt x="29150" y="2391"/>
                    <a:pt x="28542" y="2270"/>
                  </a:cubicBezTo>
                  <a:cubicBezTo>
                    <a:pt x="25472" y="1753"/>
                    <a:pt x="22341" y="1206"/>
                    <a:pt x="19271" y="720"/>
                  </a:cubicBezTo>
                  <a:cubicBezTo>
                    <a:pt x="17145" y="369"/>
                    <a:pt x="14984" y="1"/>
                    <a:pt x="1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" name="Google Shape;887;p22"/>
          <p:cNvGrpSpPr/>
          <p:nvPr/>
        </p:nvGrpSpPr>
        <p:grpSpPr>
          <a:xfrm>
            <a:off x="7394488" y="1276000"/>
            <a:ext cx="6870225" cy="6474700"/>
            <a:chOff x="1812813" y="413725"/>
            <a:chExt cx="6870225" cy="6474700"/>
          </a:xfrm>
        </p:grpSpPr>
        <p:sp>
          <p:nvSpPr>
            <p:cNvPr id="888" name="Google Shape;888;p22"/>
            <p:cNvSpPr/>
            <p:nvPr/>
          </p:nvSpPr>
          <p:spPr>
            <a:xfrm>
              <a:off x="1812813" y="413725"/>
              <a:ext cx="6870225" cy="6474700"/>
            </a:xfrm>
            <a:custGeom>
              <a:avLst/>
              <a:gdLst/>
              <a:ahLst/>
              <a:cxnLst/>
              <a:rect l="l" t="t" r="r" b="b"/>
              <a:pathLst>
                <a:path w="274809" h="258988" extrusionOk="0">
                  <a:moveTo>
                    <a:pt x="140648" y="1"/>
                  </a:moveTo>
                  <a:cubicBezTo>
                    <a:pt x="127230" y="1"/>
                    <a:pt x="113866" y="1674"/>
                    <a:pt x="100854" y="5187"/>
                  </a:cubicBezTo>
                  <a:cubicBezTo>
                    <a:pt x="89182" y="8318"/>
                    <a:pt x="77571" y="13090"/>
                    <a:pt x="68330" y="21965"/>
                  </a:cubicBezTo>
                  <a:cubicBezTo>
                    <a:pt x="59060" y="30871"/>
                    <a:pt x="52494" y="44519"/>
                    <a:pt x="53132" y="58896"/>
                  </a:cubicBezTo>
                  <a:cubicBezTo>
                    <a:pt x="53436" y="65796"/>
                    <a:pt x="55534" y="72392"/>
                    <a:pt x="56780" y="79079"/>
                  </a:cubicBezTo>
                  <a:cubicBezTo>
                    <a:pt x="64561" y="121025"/>
                    <a:pt x="13922" y="126739"/>
                    <a:pt x="4682" y="160356"/>
                  </a:cubicBezTo>
                  <a:cubicBezTo>
                    <a:pt x="1" y="177287"/>
                    <a:pt x="6688" y="196527"/>
                    <a:pt x="16962" y="209992"/>
                  </a:cubicBezTo>
                  <a:cubicBezTo>
                    <a:pt x="30761" y="228139"/>
                    <a:pt x="50214" y="238473"/>
                    <a:pt x="69668" y="245768"/>
                  </a:cubicBezTo>
                  <a:cubicBezTo>
                    <a:pt x="91528" y="253975"/>
                    <a:pt x="114287" y="258988"/>
                    <a:pt x="136985" y="258988"/>
                  </a:cubicBezTo>
                  <a:cubicBezTo>
                    <a:pt x="140009" y="258988"/>
                    <a:pt x="143032" y="258899"/>
                    <a:pt x="146052" y="258716"/>
                  </a:cubicBezTo>
                  <a:cubicBezTo>
                    <a:pt x="171767" y="257197"/>
                    <a:pt x="197238" y="248686"/>
                    <a:pt x="218637" y="232151"/>
                  </a:cubicBezTo>
                  <a:cubicBezTo>
                    <a:pt x="240188" y="215524"/>
                    <a:pt x="257209" y="190813"/>
                    <a:pt x="266784" y="162241"/>
                  </a:cubicBezTo>
                  <a:cubicBezTo>
                    <a:pt x="271556" y="147925"/>
                    <a:pt x="274413" y="132362"/>
                    <a:pt x="274596" y="116800"/>
                  </a:cubicBezTo>
                  <a:cubicBezTo>
                    <a:pt x="274808" y="102331"/>
                    <a:pt x="272620" y="87863"/>
                    <a:pt x="267574" y="74519"/>
                  </a:cubicBezTo>
                  <a:cubicBezTo>
                    <a:pt x="260310" y="55340"/>
                    <a:pt x="247483" y="39534"/>
                    <a:pt x="232619" y="28227"/>
                  </a:cubicBezTo>
                  <a:cubicBezTo>
                    <a:pt x="217756" y="16950"/>
                    <a:pt x="200886" y="9989"/>
                    <a:pt x="183804" y="5613"/>
                  </a:cubicBezTo>
                  <a:cubicBezTo>
                    <a:pt x="169605" y="1941"/>
                    <a:pt x="155095" y="1"/>
                    <a:pt x="140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2"/>
            <p:cNvSpPr/>
            <p:nvPr/>
          </p:nvSpPr>
          <p:spPr>
            <a:xfrm>
              <a:off x="2013438" y="599050"/>
              <a:ext cx="6472775" cy="6103575"/>
            </a:xfrm>
            <a:custGeom>
              <a:avLst/>
              <a:gdLst/>
              <a:ahLst/>
              <a:cxnLst/>
              <a:rect l="l" t="t" r="r" b="b"/>
              <a:pathLst>
                <a:path w="258911" h="244143" extrusionOk="0">
                  <a:moveTo>
                    <a:pt x="132505" y="1"/>
                  </a:moveTo>
                  <a:cubicBezTo>
                    <a:pt x="119876" y="1"/>
                    <a:pt x="107297" y="1567"/>
                    <a:pt x="95048" y="4856"/>
                  </a:cubicBezTo>
                  <a:cubicBezTo>
                    <a:pt x="84014" y="7835"/>
                    <a:pt x="73071" y="12303"/>
                    <a:pt x="64378" y="20723"/>
                  </a:cubicBezTo>
                  <a:cubicBezTo>
                    <a:pt x="55624" y="29112"/>
                    <a:pt x="49454" y="42000"/>
                    <a:pt x="50062" y="55556"/>
                  </a:cubicBezTo>
                  <a:cubicBezTo>
                    <a:pt x="50366" y="62061"/>
                    <a:pt x="52342" y="68292"/>
                    <a:pt x="53497" y="74584"/>
                  </a:cubicBezTo>
                  <a:cubicBezTo>
                    <a:pt x="60792" y="114098"/>
                    <a:pt x="13070" y="119508"/>
                    <a:pt x="4377" y="151180"/>
                  </a:cubicBezTo>
                  <a:cubicBezTo>
                    <a:pt x="0" y="167138"/>
                    <a:pt x="6322" y="185315"/>
                    <a:pt x="15958" y="197990"/>
                  </a:cubicBezTo>
                  <a:cubicBezTo>
                    <a:pt x="28967" y="215102"/>
                    <a:pt x="47326" y="224829"/>
                    <a:pt x="65625" y="231698"/>
                  </a:cubicBezTo>
                  <a:cubicBezTo>
                    <a:pt x="86224" y="239423"/>
                    <a:pt x="107653" y="244142"/>
                    <a:pt x="129074" y="244142"/>
                  </a:cubicBezTo>
                  <a:cubicBezTo>
                    <a:pt x="131928" y="244142"/>
                    <a:pt x="134781" y="244058"/>
                    <a:pt x="137632" y="243887"/>
                  </a:cubicBezTo>
                  <a:cubicBezTo>
                    <a:pt x="161827" y="242458"/>
                    <a:pt x="185840" y="234434"/>
                    <a:pt x="206022" y="218871"/>
                  </a:cubicBezTo>
                  <a:cubicBezTo>
                    <a:pt x="226296" y="203157"/>
                    <a:pt x="242376" y="179874"/>
                    <a:pt x="251373" y="152943"/>
                  </a:cubicBezTo>
                  <a:cubicBezTo>
                    <a:pt x="255871" y="139448"/>
                    <a:pt x="258576" y="124736"/>
                    <a:pt x="258759" y="110116"/>
                  </a:cubicBezTo>
                  <a:cubicBezTo>
                    <a:pt x="258911" y="96468"/>
                    <a:pt x="256905" y="82821"/>
                    <a:pt x="252224" y="70267"/>
                  </a:cubicBezTo>
                  <a:cubicBezTo>
                    <a:pt x="245385" y="52182"/>
                    <a:pt x="233287" y="37288"/>
                    <a:pt x="219275" y="26650"/>
                  </a:cubicBezTo>
                  <a:cubicBezTo>
                    <a:pt x="205262" y="16011"/>
                    <a:pt x="189335" y="9415"/>
                    <a:pt x="173225" y="5282"/>
                  </a:cubicBezTo>
                  <a:cubicBezTo>
                    <a:pt x="159829" y="1826"/>
                    <a:pt x="146138" y="1"/>
                    <a:pt x="1325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2"/>
            <p:cNvSpPr/>
            <p:nvPr/>
          </p:nvSpPr>
          <p:spPr>
            <a:xfrm>
              <a:off x="2258863" y="830375"/>
              <a:ext cx="5981900" cy="5639900"/>
            </a:xfrm>
            <a:custGeom>
              <a:avLst/>
              <a:gdLst/>
              <a:ahLst/>
              <a:cxnLst/>
              <a:rect l="l" t="t" r="r" b="b"/>
              <a:pathLst>
                <a:path w="239276" h="225596" extrusionOk="0">
                  <a:moveTo>
                    <a:pt x="122406" y="0"/>
                  </a:moveTo>
                  <a:cubicBezTo>
                    <a:pt x="110726" y="0"/>
                    <a:pt x="99088" y="1452"/>
                    <a:pt x="87753" y="4509"/>
                  </a:cubicBezTo>
                  <a:cubicBezTo>
                    <a:pt x="77632" y="7245"/>
                    <a:pt x="67510" y="11378"/>
                    <a:pt x="59455" y="19129"/>
                  </a:cubicBezTo>
                  <a:cubicBezTo>
                    <a:pt x="51400" y="26880"/>
                    <a:pt x="45655" y="38765"/>
                    <a:pt x="46233" y="51318"/>
                  </a:cubicBezTo>
                  <a:cubicBezTo>
                    <a:pt x="46537" y="57306"/>
                    <a:pt x="48361" y="63051"/>
                    <a:pt x="49424" y="68917"/>
                  </a:cubicBezTo>
                  <a:cubicBezTo>
                    <a:pt x="56203" y="105453"/>
                    <a:pt x="12129" y="110407"/>
                    <a:pt x="4074" y="139709"/>
                  </a:cubicBezTo>
                  <a:cubicBezTo>
                    <a:pt x="1" y="154481"/>
                    <a:pt x="5807" y="171229"/>
                    <a:pt x="14743" y="182961"/>
                  </a:cubicBezTo>
                  <a:cubicBezTo>
                    <a:pt x="26749" y="198737"/>
                    <a:pt x="43680" y="207734"/>
                    <a:pt x="60640" y="214087"/>
                  </a:cubicBezTo>
                  <a:cubicBezTo>
                    <a:pt x="79704" y="221228"/>
                    <a:pt x="99526" y="225596"/>
                    <a:pt x="119331" y="225596"/>
                  </a:cubicBezTo>
                  <a:cubicBezTo>
                    <a:pt x="121947" y="225596"/>
                    <a:pt x="124563" y="225519"/>
                    <a:pt x="127177" y="225363"/>
                  </a:cubicBezTo>
                  <a:cubicBezTo>
                    <a:pt x="149548" y="224056"/>
                    <a:pt x="171737" y="216640"/>
                    <a:pt x="190339" y="202232"/>
                  </a:cubicBezTo>
                  <a:cubicBezTo>
                    <a:pt x="209123" y="187734"/>
                    <a:pt x="223926" y="166214"/>
                    <a:pt x="232255" y="141320"/>
                  </a:cubicBezTo>
                  <a:cubicBezTo>
                    <a:pt x="236449" y="128857"/>
                    <a:pt x="238942" y="115301"/>
                    <a:pt x="239094" y="101775"/>
                  </a:cubicBezTo>
                  <a:cubicBezTo>
                    <a:pt x="239276" y="89161"/>
                    <a:pt x="237422" y="76577"/>
                    <a:pt x="232954" y="64875"/>
                  </a:cubicBezTo>
                  <a:cubicBezTo>
                    <a:pt x="226631" y="48188"/>
                    <a:pt x="215476" y="34449"/>
                    <a:pt x="202497" y="24601"/>
                  </a:cubicBezTo>
                  <a:cubicBezTo>
                    <a:pt x="189579" y="14813"/>
                    <a:pt x="174898" y="8734"/>
                    <a:pt x="160004" y="4874"/>
                  </a:cubicBezTo>
                  <a:cubicBezTo>
                    <a:pt x="147640" y="1688"/>
                    <a:pt x="134999" y="0"/>
                    <a:pt x="1224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2"/>
            <p:cNvSpPr/>
            <p:nvPr/>
          </p:nvSpPr>
          <p:spPr>
            <a:xfrm>
              <a:off x="2638063" y="1046850"/>
              <a:ext cx="5502400" cy="5187725"/>
            </a:xfrm>
            <a:custGeom>
              <a:avLst/>
              <a:gdLst/>
              <a:ahLst/>
              <a:cxnLst/>
              <a:rect l="l" t="t" r="r" b="b"/>
              <a:pathLst>
                <a:path w="220096" h="207509" extrusionOk="0">
                  <a:moveTo>
                    <a:pt x="112644" y="1"/>
                  </a:moveTo>
                  <a:cubicBezTo>
                    <a:pt x="101893" y="1"/>
                    <a:pt x="91183" y="1338"/>
                    <a:pt x="80762" y="4148"/>
                  </a:cubicBezTo>
                  <a:cubicBezTo>
                    <a:pt x="71430" y="6640"/>
                    <a:pt x="62099" y="10440"/>
                    <a:pt x="54713" y="17583"/>
                  </a:cubicBezTo>
                  <a:cubicBezTo>
                    <a:pt x="47296" y="24726"/>
                    <a:pt x="42007" y="35668"/>
                    <a:pt x="42554" y="47188"/>
                  </a:cubicBezTo>
                  <a:cubicBezTo>
                    <a:pt x="42798" y="52690"/>
                    <a:pt x="44469" y="58009"/>
                    <a:pt x="45472" y="63359"/>
                  </a:cubicBezTo>
                  <a:cubicBezTo>
                    <a:pt x="51673" y="97007"/>
                    <a:pt x="11125" y="101566"/>
                    <a:pt x="3709" y="128496"/>
                  </a:cubicBezTo>
                  <a:cubicBezTo>
                    <a:pt x="0" y="142053"/>
                    <a:pt x="5350" y="157494"/>
                    <a:pt x="13557" y="168284"/>
                  </a:cubicBezTo>
                  <a:cubicBezTo>
                    <a:pt x="24621" y="182783"/>
                    <a:pt x="40184" y="191081"/>
                    <a:pt x="55777" y="196917"/>
                  </a:cubicBezTo>
                  <a:cubicBezTo>
                    <a:pt x="73225" y="203473"/>
                    <a:pt x="91427" y="207509"/>
                    <a:pt x="109575" y="207509"/>
                  </a:cubicBezTo>
                  <a:cubicBezTo>
                    <a:pt x="112039" y="207509"/>
                    <a:pt x="114503" y="207434"/>
                    <a:pt x="116963" y="207282"/>
                  </a:cubicBezTo>
                  <a:cubicBezTo>
                    <a:pt x="137571" y="206066"/>
                    <a:pt x="157967" y="199288"/>
                    <a:pt x="175110" y="186005"/>
                  </a:cubicBezTo>
                  <a:cubicBezTo>
                    <a:pt x="192344" y="172692"/>
                    <a:pt x="205992" y="152874"/>
                    <a:pt x="213682" y="130016"/>
                  </a:cubicBezTo>
                  <a:cubicBezTo>
                    <a:pt x="217512" y="118527"/>
                    <a:pt x="219792" y="106064"/>
                    <a:pt x="219944" y="93602"/>
                  </a:cubicBezTo>
                  <a:cubicBezTo>
                    <a:pt x="220096" y="82022"/>
                    <a:pt x="218394" y="70441"/>
                    <a:pt x="214351" y="59681"/>
                  </a:cubicBezTo>
                  <a:cubicBezTo>
                    <a:pt x="208545" y="44361"/>
                    <a:pt x="198272" y="31686"/>
                    <a:pt x="186357" y="22629"/>
                  </a:cubicBezTo>
                  <a:cubicBezTo>
                    <a:pt x="174411" y="13601"/>
                    <a:pt x="160915" y="8008"/>
                    <a:pt x="147207" y="4482"/>
                  </a:cubicBezTo>
                  <a:cubicBezTo>
                    <a:pt x="135844" y="1551"/>
                    <a:pt x="124220" y="1"/>
                    <a:pt x="112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2"/>
            <p:cNvSpPr/>
            <p:nvPr/>
          </p:nvSpPr>
          <p:spPr>
            <a:xfrm>
              <a:off x="2832588" y="1258600"/>
              <a:ext cx="4995575" cy="4707725"/>
            </a:xfrm>
            <a:custGeom>
              <a:avLst/>
              <a:gdLst/>
              <a:ahLst/>
              <a:cxnLst/>
              <a:rect l="l" t="t" r="r" b="b"/>
              <a:pathLst>
                <a:path w="199823" h="188309" extrusionOk="0">
                  <a:moveTo>
                    <a:pt x="102229" y="0"/>
                  </a:moveTo>
                  <a:cubicBezTo>
                    <a:pt x="92467" y="0"/>
                    <a:pt x="82745" y="1215"/>
                    <a:pt x="73285" y="3763"/>
                  </a:cubicBezTo>
                  <a:cubicBezTo>
                    <a:pt x="64804" y="6043"/>
                    <a:pt x="56385" y="9478"/>
                    <a:pt x="49667" y="15952"/>
                  </a:cubicBezTo>
                  <a:cubicBezTo>
                    <a:pt x="42919" y="22396"/>
                    <a:pt x="38117" y="32366"/>
                    <a:pt x="38603" y="42822"/>
                  </a:cubicBezTo>
                  <a:cubicBezTo>
                    <a:pt x="38816" y="47776"/>
                    <a:pt x="40336" y="52609"/>
                    <a:pt x="41248" y="57472"/>
                  </a:cubicBezTo>
                  <a:cubicBezTo>
                    <a:pt x="46932" y="87959"/>
                    <a:pt x="10092" y="92093"/>
                    <a:pt x="3375" y="116561"/>
                  </a:cubicBezTo>
                  <a:cubicBezTo>
                    <a:pt x="1" y="128902"/>
                    <a:pt x="4864" y="142884"/>
                    <a:pt x="12311" y="152702"/>
                  </a:cubicBezTo>
                  <a:cubicBezTo>
                    <a:pt x="22342" y="165863"/>
                    <a:pt x="36506" y="173401"/>
                    <a:pt x="50640" y="178690"/>
                  </a:cubicBezTo>
                  <a:cubicBezTo>
                    <a:pt x="66557" y="184649"/>
                    <a:pt x="83114" y="188308"/>
                    <a:pt x="99641" y="188308"/>
                  </a:cubicBezTo>
                  <a:cubicBezTo>
                    <a:pt x="101829" y="188308"/>
                    <a:pt x="104017" y="188244"/>
                    <a:pt x="106203" y="188112"/>
                  </a:cubicBezTo>
                  <a:cubicBezTo>
                    <a:pt x="124897" y="186988"/>
                    <a:pt x="143438" y="180818"/>
                    <a:pt x="158970" y="168811"/>
                  </a:cubicBezTo>
                  <a:cubicBezTo>
                    <a:pt x="174624" y="156714"/>
                    <a:pt x="186995" y="138750"/>
                    <a:pt x="193956" y="117959"/>
                  </a:cubicBezTo>
                  <a:cubicBezTo>
                    <a:pt x="197451" y="107564"/>
                    <a:pt x="199518" y="96227"/>
                    <a:pt x="199670" y="84950"/>
                  </a:cubicBezTo>
                  <a:cubicBezTo>
                    <a:pt x="199822" y="74403"/>
                    <a:pt x="198242" y="63916"/>
                    <a:pt x="194533" y="54159"/>
                  </a:cubicBezTo>
                  <a:cubicBezTo>
                    <a:pt x="189244" y="40268"/>
                    <a:pt x="179943" y="28748"/>
                    <a:pt x="169122" y="20542"/>
                  </a:cubicBezTo>
                  <a:cubicBezTo>
                    <a:pt x="158271" y="12335"/>
                    <a:pt x="146022" y="7259"/>
                    <a:pt x="133590" y="4067"/>
                  </a:cubicBezTo>
                  <a:cubicBezTo>
                    <a:pt x="123273" y="1405"/>
                    <a:pt x="112728" y="0"/>
                    <a:pt x="102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2"/>
            <p:cNvSpPr/>
            <p:nvPr/>
          </p:nvSpPr>
          <p:spPr>
            <a:xfrm>
              <a:off x="3340213" y="1451000"/>
              <a:ext cx="4291900" cy="4303150"/>
            </a:xfrm>
            <a:custGeom>
              <a:avLst/>
              <a:gdLst/>
              <a:ahLst/>
              <a:cxnLst/>
              <a:rect l="l" t="t" r="r" b="b"/>
              <a:pathLst>
                <a:path w="171676" h="172126" extrusionOk="0">
                  <a:moveTo>
                    <a:pt x="87006" y="1"/>
                  </a:moveTo>
                  <a:cubicBezTo>
                    <a:pt x="78760" y="1"/>
                    <a:pt x="70548" y="1075"/>
                    <a:pt x="62554" y="3332"/>
                  </a:cubicBezTo>
                  <a:cubicBezTo>
                    <a:pt x="55259" y="5368"/>
                    <a:pt x="48025" y="8499"/>
                    <a:pt x="42250" y="14365"/>
                  </a:cubicBezTo>
                  <a:cubicBezTo>
                    <a:pt x="36536" y="20293"/>
                    <a:pt x="32432" y="29350"/>
                    <a:pt x="32888" y="38925"/>
                  </a:cubicBezTo>
                  <a:cubicBezTo>
                    <a:pt x="33101" y="43484"/>
                    <a:pt x="34438" y="47892"/>
                    <a:pt x="35229" y="52329"/>
                  </a:cubicBezTo>
                  <a:cubicBezTo>
                    <a:pt x="40214" y="80233"/>
                    <a:pt x="8572" y="83880"/>
                    <a:pt x="2857" y="106221"/>
                  </a:cubicBezTo>
                  <a:cubicBezTo>
                    <a:pt x="0" y="117467"/>
                    <a:pt x="4225" y="130264"/>
                    <a:pt x="10699" y="139261"/>
                  </a:cubicBezTo>
                  <a:cubicBezTo>
                    <a:pt x="19393" y="151358"/>
                    <a:pt x="31581" y="158258"/>
                    <a:pt x="43800" y="163152"/>
                  </a:cubicBezTo>
                  <a:cubicBezTo>
                    <a:pt x="57572" y="168698"/>
                    <a:pt x="71970" y="172126"/>
                    <a:pt x="86308" y="172126"/>
                  </a:cubicBezTo>
                  <a:cubicBezTo>
                    <a:pt x="88078" y="172126"/>
                    <a:pt x="89846" y="172073"/>
                    <a:pt x="91613" y="171966"/>
                  </a:cubicBezTo>
                  <a:cubicBezTo>
                    <a:pt x="107692" y="170994"/>
                    <a:pt x="123619" y="165431"/>
                    <a:pt x="136933" y="154489"/>
                  </a:cubicBezTo>
                  <a:cubicBezTo>
                    <a:pt x="150368" y="143486"/>
                    <a:pt x="160976" y="127103"/>
                    <a:pt x="166842" y="108136"/>
                  </a:cubicBezTo>
                  <a:cubicBezTo>
                    <a:pt x="169821" y="98652"/>
                    <a:pt x="171553" y="88318"/>
                    <a:pt x="171645" y="77983"/>
                  </a:cubicBezTo>
                  <a:cubicBezTo>
                    <a:pt x="171675" y="68318"/>
                    <a:pt x="170307" y="58713"/>
                    <a:pt x="167085" y="49898"/>
                  </a:cubicBezTo>
                  <a:cubicBezTo>
                    <a:pt x="162465" y="37132"/>
                    <a:pt x="154410" y="26615"/>
                    <a:pt x="145079" y="19046"/>
                  </a:cubicBezTo>
                  <a:cubicBezTo>
                    <a:pt x="135717" y="11539"/>
                    <a:pt x="125170" y="6827"/>
                    <a:pt x="114440" y="3849"/>
                  </a:cubicBezTo>
                  <a:cubicBezTo>
                    <a:pt x="105422" y="1334"/>
                    <a:pt x="96192" y="1"/>
                    <a:pt x="870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2"/>
            <p:cNvSpPr/>
            <p:nvPr/>
          </p:nvSpPr>
          <p:spPr>
            <a:xfrm>
              <a:off x="4305263" y="1658500"/>
              <a:ext cx="3079100" cy="1928000"/>
            </a:xfrm>
            <a:custGeom>
              <a:avLst/>
              <a:gdLst/>
              <a:ahLst/>
              <a:cxnLst/>
              <a:rect l="l" t="t" r="r" b="b"/>
              <a:pathLst>
                <a:path w="123164" h="77120" extrusionOk="0">
                  <a:moveTo>
                    <a:pt x="53396" y="0"/>
                  </a:moveTo>
                  <a:cubicBezTo>
                    <a:pt x="45547" y="0"/>
                    <a:pt x="37723" y="1145"/>
                    <a:pt x="30153" y="3451"/>
                  </a:cubicBezTo>
                  <a:cubicBezTo>
                    <a:pt x="23010" y="5609"/>
                    <a:pt x="15867" y="8923"/>
                    <a:pt x="10548" y="14971"/>
                  </a:cubicBezTo>
                  <a:cubicBezTo>
                    <a:pt x="1338" y="25367"/>
                    <a:pt x="1" y="45215"/>
                    <a:pt x="11764" y="54638"/>
                  </a:cubicBezTo>
                  <a:cubicBezTo>
                    <a:pt x="16019" y="58042"/>
                    <a:pt x="21186" y="59258"/>
                    <a:pt x="26232" y="59531"/>
                  </a:cubicBezTo>
                  <a:cubicBezTo>
                    <a:pt x="27072" y="59575"/>
                    <a:pt x="27911" y="59594"/>
                    <a:pt x="28749" y="59594"/>
                  </a:cubicBezTo>
                  <a:cubicBezTo>
                    <a:pt x="36071" y="59594"/>
                    <a:pt x="43346" y="58111"/>
                    <a:pt x="50645" y="58111"/>
                  </a:cubicBezTo>
                  <a:cubicBezTo>
                    <a:pt x="51889" y="58111"/>
                    <a:pt x="53133" y="58154"/>
                    <a:pt x="54379" y="58255"/>
                  </a:cubicBezTo>
                  <a:cubicBezTo>
                    <a:pt x="70731" y="59531"/>
                    <a:pt x="85534" y="70504"/>
                    <a:pt x="101461" y="75671"/>
                  </a:cubicBezTo>
                  <a:cubicBezTo>
                    <a:pt x="103894" y="76476"/>
                    <a:pt x="106430" y="77119"/>
                    <a:pt x="108906" y="77119"/>
                  </a:cubicBezTo>
                  <a:cubicBezTo>
                    <a:pt x="110453" y="77119"/>
                    <a:pt x="111977" y="76868"/>
                    <a:pt x="113437" y="76249"/>
                  </a:cubicBezTo>
                  <a:cubicBezTo>
                    <a:pt x="120337" y="73361"/>
                    <a:pt x="123164" y="63209"/>
                    <a:pt x="122586" y="54394"/>
                  </a:cubicBezTo>
                  <a:cubicBezTo>
                    <a:pt x="122100" y="46461"/>
                    <a:pt x="119577" y="38862"/>
                    <a:pt x="115778" y="32266"/>
                  </a:cubicBezTo>
                  <a:cubicBezTo>
                    <a:pt x="113924" y="28953"/>
                    <a:pt x="111735" y="25914"/>
                    <a:pt x="109334" y="23178"/>
                  </a:cubicBezTo>
                  <a:cubicBezTo>
                    <a:pt x="102069" y="14941"/>
                    <a:pt x="92920" y="9379"/>
                    <a:pt x="83467" y="5701"/>
                  </a:cubicBezTo>
                  <a:cubicBezTo>
                    <a:pt x="73732" y="1913"/>
                    <a:pt x="63543" y="0"/>
                    <a:pt x="53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2"/>
            <p:cNvSpPr/>
            <p:nvPr/>
          </p:nvSpPr>
          <p:spPr>
            <a:xfrm>
              <a:off x="3641113" y="3404300"/>
              <a:ext cx="3576850" cy="1997400"/>
            </a:xfrm>
            <a:custGeom>
              <a:avLst/>
              <a:gdLst/>
              <a:ahLst/>
              <a:cxnLst/>
              <a:rect l="l" t="t" r="r" b="b"/>
              <a:pathLst>
                <a:path w="143074" h="79896" extrusionOk="0">
                  <a:moveTo>
                    <a:pt x="47562" y="0"/>
                  </a:moveTo>
                  <a:cubicBezTo>
                    <a:pt x="36312" y="0"/>
                    <a:pt x="24746" y="1996"/>
                    <a:pt x="15563" y="9396"/>
                  </a:cubicBezTo>
                  <a:cubicBezTo>
                    <a:pt x="6171" y="16934"/>
                    <a:pt x="1" y="31372"/>
                    <a:pt x="3375" y="44594"/>
                  </a:cubicBezTo>
                  <a:cubicBezTo>
                    <a:pt x="6323" y="56205"/>
                    <a:pt x="15503" y="64016"/>
                    <a:pt x="24682" y="69062"/>
                  </a:cubicBezTo>
                  <a:cubicBezTo>
                    <a:pt x="38334" y="76566"/>
                    <a:pt x="53244" y="79896"/>
                    <a:pt x="68164" y="79896"/>
                  </a:cubicBezTo>
                  <a:cubicBezTo>
                    <a:pt x="76996" y="79896"/>
                    <a:pt x="85831" y="78729"/>
                    <a:pt x="94410" y="76570"/>
                  </a:cubicBezTo>
                  <a:cubicBezTo>
                    <a:pt x="107176" y="73317"/>
                    <a:pt x="119669" y="67907"/>
                    <a:pt x="130125" y="58728"/>
                  </a:cubicBezTo>
                  <a:cubicBezTo>
                    <a:pt x="133955" y="55384"/>
                    <a:pt x="137541" y="51493"/>
                    <a:pt x="139851" y="46509"/>
                  </a:cubicBezTo>
                  <a:cubicBezTo>
                    <a:pt x="142161" y="41554"/>
                    <a:pt x="143073" y="35414"/>
                    <a:pt x="141493" y="29973"/>
                  </a:cubicBezTo>
                  <a:cubicBezTo>
                    <a:pt x="139669" y="23864"/>
                    <a:pt x="135140" y="19608"/>
                    <a:pt x="130338" y="16326"/>
                  </a:cubicBezTo>
                  <a:cubicBezTo>
                    <a:pt x="129730" y="15931"/>
                    <a:pt x="129122" y="15505"/>
                    <a:pt x="128483" y="15110"/>
                  </a:cubicBezTo>
                  <a:cubicBezTo>
                    <a:pt x="118514" y="8879"/>
                    <a:pt x="107754" y="4927"/>
                    <a:pt x="96750" y="2800"/>
                  </a:cubicBezTo>
                  <a:cubicBezTo>
                    <a:pt x="86385" y="794"/>
                    <a:pt x="76507" y="1371"/>
                    <a:pt x="66172" y="824"/>
                  </a:cubicBezTo>
                  <a:cubicBezTo>
                    <a:pt x="60215" y="520"/>
                    <a:pt x="54288" y="3"/>
                    <a:pt x="48330" y="3"/>
                  </a:cubicBezTo>
                  <a:cubicBezTo>
                    <a:pt x="48074" y="1"/>
                    <a:pt x="47818" y="0"/>
                    <a:pt x="475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2"/>
            <p:cNvSpPr/>
            <p:nvPr/>
          </p:nvSpPr>
          <p:spPr>
            <a:xfrm>
              <a:off x="3855413" y="3607250"/>
              <a:ext cx="2883050" cy="1609700"/>
            </a:xfrm>
            <a:custGeom>
              <a:avLst/>
              <a:gdLst/>
              <a:ahLst/>
              <a:cxnLst/>
              <a:rect l="l" t="t" r="r" b="b"/>
              <a:pathLst>
                <a:path w="115322" h="64388" extrusionOk="0">
                  <a:moveTo>
                    <a:pt x="38669" y="1"/>
                  </a:moveTo>
                  <a:cubicBezTo>
                    <a:pt x="29540" y="1"/>
                    <a:pt x="20019" y="1549"/>
                    <a:pt x="12554" y="7569"/>
                  </a:cubicBezTo>
                  <a:cubicBezTo>
                    <a:pt x="4985" y="13649"/>
                    <a:pt x="0" y="25320"/>
                    <a:pt x="2706" y="35959"/>
                  </a:cubicBezTo>
                  <a:cubicBezTo>
                    <a:pt x="5107" y="45260"/>
                    <a:pt x="12463" y="51613"/>
                    <a:pt x="19910" y="55655"/>
                  </a:cubicBezTo>
                  <a:cubicBezTo>
                    <a:pt x="30903" y="61705"/>
                    <a:pt x="42926" y="64388"/>
                    <a:pt x="54950" y="64388"/>
                  </a:cubicBezTo>
                  <a:cubicBezTo>
                    <a:pt x="62075" y="64388"/>
                    <a:pt x="69201" y="63446"/>
                    <a:pt x="76111" y="61704"/>
                  </a:cubicBezTo>
                  <a:cubicBezTo>
                    <a:pt x="86415" y="59120"/>
                    <a:pt x="96476" y="54713"/>
                    <a:pt x="104896" y="47357"/>
                  </a:cubicBezTo>
                  <a:cubicBezTo>
                    <a:pt x="107996" y="44652"/>
                    <a:pt x="110884" y="41491"/>
                    <a:pt x="112738" y="37479"/>
                  </a:cubicBezTo>
                  <a:cubicBezTo>
                    <a:pt x="114592" y="33466"/>
                    <a:pt x="115322" y="28542"/>
                    <a:pt x="114015" y="24135"/>
                  </a:cubicBezTo>
                  <a:cubicBezTo>
                    <a:pt x="112556" y="19272"/>
                    <a:pt x="108908" y="15807"/>
                    <a:pt x="105048" y="13193"/>
                  </a:cubicBezTo>
                  <a:cubicBezTo>
                    <a:pt x="104562" y="12858"/>
                    <a:pt x="104075" y="12554"/>
                    <a:pt x="103589" y="12220"/>
                  </a:cubicBezTo>
                  <a:cubicBezTo>
                    <a:pt x="95564" y="7205"/>
                    <a:pt x="86871" y="4013"/>
                    <a:pt x="77996" y="2281"/>
                  </a:cubicBezTo>
                  <a:cubicBezTo>
                    <a:pt x="69637" y="700"/>
                    <a:pt x="61704" y="1095"/>
                    <a:pt x="53345" y="700"/>
                  </a:cubicBezTo>
                  <a:cubicBezTo>
                    <a:pt x="48573" y="426"/>
                    <a:pt x="43740" y="62"/>
                    <a:pt x="38937" y="1"/>
                  </a:cubicBezTo>
                  <a:cubicBezTo>
                    <a:pt x="38848" y="1"/>
                    <a:pt x="38758" y="1"/>
                    <a:pt x="38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2"/>
            <p:cNvSpPr/>
            <p:nvPr/>
          </p:nvSpPr>
          <p:spPr>
            <a:xfrm>
              <a:off x="4128963" y="3759225"/>
              <a:ext cx="2340500" cy="1306675"/>
            </a:xfrm>
            <a:custGeom>
              <a:avLst/>
              <a:gdLst/>
              <a:ahLst/>
              <a:cxnLst/>
              <a:rect l="l" t="t" r="r" b="b"/>
              <a:pathLst>
                <a:path w="93620" h="52267" extrusionOk="0">
                  <a:moveTo>
                    <a:pt x="31342" y="1"/>
                  </a:moveTo>
                  <a:cubicBezTo>
                    <a:pt x="23947" y="1"/>
                    <a:pt x="16249" y="1246"/>
                    <a:pt x="10183" y="6141"/>
                  </a:cubicBezTo>
                  <a:cubicBezTo>
                    <a:pt x="4013" y="11065"/>
                    <a:pt x="1" y="20518"/>
                    <a:pt x="2189" y="29181"/>
                  </a:cubicBezTo>
                  <a:cubicBezTo>
                    <a:pt x="4135" y="36749"/>
                    <a:pt x="10153" y="41886"/>
                    <a:pt x="16141" y="45199"/>
                  </a:cubicBezTo>
                  <a:cubicBezTo>
                    <a:pt x="25080" y="50089"/>
                    <a:pt x="34847" y="52266"/>
                    <a:pt x="44613" y="52266"/>
                  </a:cubicBezTo>
                  <a:cubicBezTo>
                    <a:pt x="50388" y="52266"/>
                    <a:pt x="56163" y="51505"/>
                    <a:pt x="61765" y="50093"/>
                  </a:cubicBezTo>
                  <a:cubicBezTo>
                    <a:pt x="70124" y="47996"/>
                    <a:pt x="78300" y="44439"/>
                    <a:pt x="85139" y="38421"/>
                  </a:cubicBezTo>
                  <a:cubicBezTo>
                    <a:pt x="87662" y="36233"/>
                    <a:pt x="89972" y="33679"/>
                    <a:pt x="91492" y="30397"/>
                  </a:cubicBezTo>
                  <a:cubicBezTo>
                    <a:pt x="93012" y="27175"/>
                    <a:pt x="93620" y="23162"/>
                    <a:pt x="92556" y="19576"/>
                  </a:cubicBezTo>
                  <a:cubicBezTo>
                    <a:pt x="91370" y="15624"/>
                    <a:pt x="88452" y="12828"/>
                    <a:pt x="85322" y="10731"/>
                  </a:cubicBezTo>
                  <a:cubicBezTo>
                    <a:pt x="84926" y="10457"/>
                    <a:pt x="84531" y="10184"/>
                    <a:pt x="84106" y="9940"/>
                  </a:cubicBezTo>
                  <a:cubicBezTo>
                    <a:pt x="77631" y="5867"/>
                    <a:pt x="70519" y="3284"/>
                    <a:pt x="63345" y="1886"/>
                  </a:cubicBezTo>
                  <a:cubicBezTo>
                    <a:pt x="56537" y="579"/>
                    <a:pt x="50063" y="913"/>
                    <a:pt x="43315" y="579"/>
                  </a:cubicBezTo>
                  <a:cubicBezTo>
                    <a:pt x="39394" y="396"/>
                    <a:pt x="35533" y="62"/>
                    <a:pt x="31612" y="1"/>
                  </a:cubicBezTo>
                  <a:cubicBezTo>
                    <a:pt x="31522" y="1"/>
                    <a:pt x="31432" y="1"/>
                    <a:pt x="313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2"/>
            <p:cNvSpPr/>
            <p:nvPr/>
          </p:nvSpPr>
          <p:spPr>
            <a:xfrm>
              <a:off x="4341738" y="3873200"/>
              <a:ext cx="1921800" cy="1073875"/>
            </a:xfrm>
            <a:custGeom>
              <a:avLst/>
              <a:gdLst/>
              <a:ahLst/>
              <a:cxnLst/>
              <a:rect l="l" t="t" r="r" b="b"/>
              <a:pathLst>
                <a:path w="76872" h="42955" extrusionOk="0">
                  <a:moveTo>
                    <a:pt x="25697" y="1"/>
                  </a:moveTo>
                  <a:cubicBezTo>
                    <a:pt x="19608" y="1"/>
                    <a:pt x="13334" y="1062"/>
                    <a:pt x="8359" y="5077"/>
                  </a:cubicBezTo>
                  <a:cubicBezTo>
                    <a:pt x="3314" y="9120"/>
                    <a:pt x="1" y="16871"/>
                    <a:pt x="1794" y="23984"/>
                  </a:cubicBezTo>
                  <a:cubicBezTo>
                    <a:pt x="3375" y="30215"/>
                    <a:pt x="8299" y="34440"/>
                    <a:pt x="13253" y="37145"/>
                  </a:cubicBezTo>
                  <a:cubicBezTo>
                    <a:pt x="20594" y="41168"/>
                    <a:pt x="28593" y="42954"/>
                    <a:pt x="36597" y="42954"/>
                  </a:cubicBezTo>
                  <a:cubicBezTo>
                    <a:pt x="41352" y="42954"/>
                    <a:pt x="46109" y="42324"/>
                    <a:pt x="50731" y="41157"/>
                  </a:cubicBezTo>
                  <a:cubicBezTo>
                    <a:pt x="57600" y="39424"/>
                    <a:pt x="64318" y="36476"/>
                    <a:pt x="69911" y="31582"/>
                  </a:cubicBezTo>
                  <a:cubicBezTo>
                    <a:pt x="71947" y="29789"/>
                    <a:pt x="73893" y="27661"/>
                    <a:pt x="75108" y="25017"/>
                  </a:cubicBezTo>
                  <a:cubicBezTo>
                    <a:pt x="76355" y="22342"/>
                    <a:pt x="76871" y="19059"/>
                    <a:pt x="75990" y="16111"/>
                  </a:cubicBezTo>
                  <a:cubicBezTo>
                    <a:pt x="75078" y="12828"/>
                    <a:pt x="72646" y="10549"/>
                    <a:pt x="70063" y="8786"/>
                  </a:cubicBezTo>
                  <a:cubicBezTo>
                    <a:pt x="69728" y="8573"/>
                    <a:pt x="69424" y="8330"/>
                    <a:pt x="69090" y="8147"/>
                  </a:cubicBezTo>
                  <a:cubicBezTo>
                    <a:pt x="63710" y="4804"/>
                    <a:pt x="57904" y="2676"/>
                    <a:pt x="52008" y="1521"/>
                  </a:cubicBezTo>
                  <a:cubicBezTo>
                    <a:pt x="46445" y="457"/>
                    <a:pt x="41156" y="761"/>
                    <a:pt x="35564" y="457"/>
                  </a:cubicBezTo>
                  <a:cubicBezTo>
                    <a:pt x="32372" y="305"/>
                    <a:pt x="29150" y="1"/>
                    <a:pt x="25959" y="1"/>
                  </a:cubicBezTo>
                  <a:cubicBezTo>
                    <a:pt x="25872" y="1"/>
                    <a:pt x="25784" y="1"/>
                    <a:pt x="256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2"/>
            <p:cNvSpPr/>
            <p:nvPr/>
          </p:nvSpPr>
          <p:spPr>
            <a:xfrm>
              <a:off x="4584138" y="4006175"/>
              <a:ext cx="1443825" cy="806825"/>
            </a:xfrm>
            <a:custGeom>
              <a:avLst/>
              <a:gdLst/>
              <a:ahLst/>
              <a:cxnLst/>
              <a:rect l="l" t="t" r="r" b="b"/>
              <a:pathLst>
                <a:path w="57753" h="32273" extrusionOk="0">
                  <a:moveTo>
                    <a:pt x="19223" y="1"/>
                  </a:moveTo>
                  <a:cubicBezTo>
                    <a:pt x="14683" y="1"/>
                    <a:pt x="9990" y="789"/>
                    <a:pt x="6262" y="3801"/>
                  </a:cubicBezTo>
                  <a:cubicBezTo>
                    <a:pt x="2463" y="6841"/>
                    <a:pt x="1" y="12707"/>
                    <a:pt x="1338" y="18026"/>
                  </a:cubicBezTo>
                  <a:cubicBezTo>
                    <a:pt x="2493" y="22677"/>
                    <a:pt x="6232" y="25838"/>
                    <a:pt x="9940" y="27905"/>
                  </a:cubicBezTo>
                  <a:cubicBezTo>
                    <a:pt x="15456" y="30939"/>
                    <a:pt x="21475" y="32272"/>
                    <a:pt x="27500" y="32272"/>
                  </a:cubicBezTo>
                  <a:cubicBezTo>
                    <a:pt x="31071" y="32272"/>
                    <a:pt x="34645" y="31804"/>
                    <a:pt x="38117" y="30944"/>
                  </a:cubicBezTo>
                  <a:cubicBezTo>
                    <a:pt x="43284" y="29637"/>
                    <a:pt x="48330" y="27449"/>
                    <a:pt x="52555" y="23710"/>
                  </a:cubicBezTo>
                  <a:cubicBezTo>
                    <a:pt x="54105" y="22342"/>
                    <a:pt x="55534" y="20792"/>
                    <a:pt x="56446" y="18786"/>
                  </a:cubicBezTo>
                  <a:cubicBezTo>
                    <a:pt x="57388" y="16780"/>
                    <a:pt x="57753" y="14288"/>
                    <a:pt x="57114" y="12099"/>
                  </a:cubicBezTo>
                  <a:cubicBezTo>
                    <a:pt x="56385" y="9667"/>
                    <a:pt x="54561" y="7904"/>
                    <a:pt x="52616" y="6628"/>
                  </a:cubicBezTo>
                  <a:cubicBezTo>
                    <a:pt x="52342" y="6476"/>
                    <a:pt x="52129" y="6294"/>
                    <a:pt x="51856" y="6142"/>
                  </a:cubicBezTo>
                  <a:cubicBezTo>
                    <a:pt x="47844" y="3619"/>
                    <a:pt x="43467" y="2038"/>
                    <a:pt x="39059" y="1157"/>
                  </a:cubicBezTo>
                  <a:cubicBezTo>
                    <a:pt x="34865" y="336"/>
                    <a:pt x="30883" y="579"/>
                    <a:pt x="26719" y="336"/>
                  </a:cubicBezTo>
                  <a:cubicBezTo>
                    <a:pt x="24317" y="245"/>
                    <a:pt x="21886" y="2"/>
                    <a:pt x="19484" y="2"/>
                  </a:cubicBezTo>
                  <a:cubicBezTo>
                    <a:pt x="19397" y="1"/>
                    <a:pt x="19310" y="1"/>
                    <a:pt x="19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2"/>
            <p:cNvSpPr/>
            <p:nvPr/>
          </p:nvSpPr>
          <p:spPr>
            <a:xfrm>
              <a:off x="4859988" y="4158950"/>
              <a:ext cx="898225" cy="502350"/>
            </a:xfrm>
            <a:custGeom>
              <a:avLst/>
              <a:gdLst/>
              <a:ahLst/>
              <a:cxnLst/>
              <a:rect l="l" t="t" r="r" b="b"/>
              <a:pathLst>
                <a:path w="35929" h="20094" extrusionOk="0">
                  <a:moveTo>
                    <a:pt x="12128" y="0"/>
                  </a:moveTo>
                  <a:cubicBezTo>
                    <a:pt x="9241" y="0"/>
                    <a:pt x="6292" y="456"/>
                    <a:pt x="3922" y="2371"/>
                  </a:cubicBezTo>
                  <a:cubicBezTo>
                    <a:pt x="1581" y="4256"/>
                    <a:pt x="0" y="7873"/>
                    <a:pt x="852" y="11216"/>
                  </a:cubicBezTo>
                  <a:cubicBezTo>
                    <a:pt x="1581" y="14104"/>
                    <a:pt x="3891" y="16079"/>
                    <a:pt x="6201" y="17386"/>
                  </a:cubicBezTo>
                  <a:cubicBezTo>
                    <a:pt x="9631" y="19254"/>
                    <a:pt x="13360" y="20094"/>
                    <a:pt x="17095" y="20094"/>
                  </a:cubicBezTo>
                  <a:cubicBezTo>
                    <a:pt x="19318" y="20094"/>
                    <a:pt x="21543" y="19796"/>
                    <a:pt x="23709" y="19241"/>
                  </a:cubicBezTo>
                  <a:cubicBezTo>
                    <a:pt x="26901" y="18450"/>
                    <a:pt x="30062" y="17082"/>
                    <a:pt x="32676" y="14772"/>
                  </a:cubicBezTo>
                  <a:cubicBezTo>
                    <a:pt x="33649" y="13921"/>
                    <a:pt x="34560" y="12949"/>
                    <a:pt x="35108" y="11672"/>
                  </a:cubicBezTo>
                  <a:cubicBezTo>
                    <a:pt x="35685" y="10426"/>
                    <a:pt x="35928" y="8906"/>
                    <a:pt x="35533" y="7538"/>
                  </a:cubicBezTo>
                  <a:cubicBezTo>
                    <a:pt x="35077" y="6018"/>
                    <a:pt x="33952" y="4924"/>
                    <a:pt x="32737" y="4134"/>
                  </a:cubicBezTo>
                  <a:cubicBezTo>
                    <a:pt x="32585" y="4012"/>
                    <a:pt x="32433" y="3921"/>
                    <a:pt x="32281" y="3830"/>
                  </a:cubicBezTo>
                  <a:cubicBezTo>
                    <a:pt x="29758" y="2249"/>
                    <a:pt x="27053" y="1277"/>
                    <a:pt x="24287" y="730"/>
                  </a:cubicBezTo>
                  <a:cubicBezTo>
                    <a:pt x="21673" y="243"/>
                    <a:pt x="19211" y="365"/>
                    <a:pt x="16627" y="243"/>
                  </a:cubicBezTo>
                  <a:cubicBezTo>
                    <a:pt x="15138" y="183"/>
                    <a:pt x="13618" y="61"/>
                    <a:pt x="121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2"/>
            <p:cNvSpPr/>
            <p:nvPr/>
          </p:nvSpPr>
          <p:spPr>
            <a:xfrm>
              <a:off x="4625188" y="1789725"/>
              <a:ext cx="2441550" cy="1528025"/>
            </a:xfrm>
            <a:custGeom>
              <a:avLst/>
              <a:gdLst/>
              <a:ahLst/>
              <a:cxnLst/>
              <a:rect l="l" t="t" r="r" b="b"/>
              <a:pathLst>
                <a:path w="97662" h="61121" extrusionOk="0">
                  <a:moveTo>
                    <a:pt x="42255" y="1"/>
                  </a:moveTo>
                  <a:cubicBezTo>
                    <a:pt x="36038" y="1"/>
                    <a:pt x="29843" y="905"/>
                    <a:pt x="23861" y="2731"/>
                  </a:cubicBezTo>
                  <a:cubicBezTo>
                    <a:pt x="18146" y="4433"/>
                    <a:pt x="12523" y="7048"/>
                    <a:pt x="8298" y="11850"/>
                  </a:cubicBezTo>
                  <a:cubicBezTo>
                    <a:pt x="1003" y="20087"/>
                    <a:pt x="0" y="35832"/>
                    <a:pt x="9271" y="43309"/>
                  </a:cubicBezTo>
                  <a:cubicBezTo>
                    <a:pt x="12645" y="46015"/>
                    <a:pt x="16748" y="46987"/>
                    <a:pt x="20760" y="47170"/>
                  </a:cubicBezTo>
                  <a:cubicBezTo>
                    <a:pt x="21443" y="47206"/>
                    <a:pt x="22125" y="47222"/>
                    <a:pt x="22805" y="47222"/>
                  </a:cubicBezTo>
                  <a:cubicBezTo>
                    <a:pt x="28613" y="47222"/>
                    <a:pt x="34358" y="46051"/>
                    <a:pt x="40125" y="46051"/>
                  </a:cubicBezTo>
                  <a:cubicBezTo>
                    <a:pt x="41117" y="46051"/>
                    <a:pt x="42108" y="46086"/>
                    <a:pt x="43101" y="46167"/>
                  </a:cubicBezTo>
                  <a:cubicBezTo>
                    <a:pt x="56080" y="47170"/>
                    <a:pt x="67843" y="55893"/>
                    <a:pt x="80458" y="59997"/>
                  </a:cubicBezTo>
                  <a:cubicBezTo>
                    <a:pt x="82393" y="60617"/>
                    <a:pt x="84421" y="61121"/>
                    <a:pt x="86392" y="61121"/>
                  </a:cubicBezTo>
                  <a:cubicBezTo>
                    <a:pt x="87609" y="61121"/>
                    <a:pt x="88804" y="60928"/>
                    <a:pt x="89941" y="60453"/>
                  </a:cubicBezTo>
                  <a:cubicBezTo>
                    <a:pt x="95412" y="58112"/>
                    <a:pt x="97662" y="50118"/>
                    <a:pt x="97206" y="43127"/>
                  </a:cubicBezTo>
                  <a:cubicBezTo>
                    <a:pt x="96811" y="36896"/>
                    <a:pt x="94774" y="30847"/>
                    <a:pt x="91795" y="25589"/>
                  </a:cubicBezTo>
                  <a:cubicBezTo>
                    <a:pt x="90306" y="22975"/>
                    <a:pt x="88543" y="20574"/>
                    <a:pt x="86658" y="18385"/>
                  </a:cubicBezTo>
                  <a:cubicBezTo>
                    <a:pt x="80883" y="11850"/>
                    <a:pt x="73619" y="7443"/>
                    <a:pt x="66141" y="4525"/>
                  </a:cubicBezTo>
                  <a:cubicBezTo>
                    <a:pt x="58419" y="1521"/>
                    <a:pt x="50318" y="1"/>
                    <a:pt x="422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2"/>
            <p:cNvSpPr/>
            <p:nvPr/>
          </p:nvSpPr>
          <p:spPr>
            <a:xfrm>
              <a:off x="4853138" y="1901075"/>
              <a:ext cx="1878500" cy="1176275"/>
            </a:xfrm>
            <a:custGeom>
              <a:avLst/>
              <a:gdLst/>
              <a:ahLst/>
              <a:cxnLst/>
              <a:rect l="l" t="t" r="r" b="b"/>
              <a:pathLst>
                <a:path w="75140" h="47051" extrusionOk="0">
                  <a:moveTo>
                    <a:pt x="32563" y="0"/>
                  </a:moveTo>
                  <a:cubicBezTo>
                    <a:pt x="27762" y="0"/>
                    <a:pt x="22980" y="700"/>
                    <a:pt x="18360" y="2107"/>
                  </a:cubicBezTo>
                  <a:cubicBezTo>
                    <a:pt x="14013" y="3445"/>
                    <a:pt x="9667" y="5451"/>
                    <a:pt x="6414" y="9129"/>
                  </a:cubicBezTo>
                  <a:cubicBezTo>
                    <a:pt x="791" y="15481"/>
                    <a:pt x="1" y="27609"/>
                    <a:pt x="7174" y="33354"/>
                  </a:cubicBezTo>
                  <a:cubicBezTo>
                    <a:pt x="9758" y="35421"/>
                    <a:pt x="12949" y="36150"/>
                    <a:pt x="16019" y="36333"/>
                  </a:cubicBezTo>
                  <a:cubicBezTo>
                    <a:pt x="16539" y="36360"/>
                    <a:pt x="17059" y="36372"/>
                    <a:pt x="17578" y="36372"/>
                  </a:cubicBezTo>
                  <a:cubicBezTo>
                    <a:pt x="22049" y="36372"/>
                    <a:pt x="26490" y="35458"/>
                    <a:pt x="30958" y="35458"/>
                  </a:cubicBezTo>
                  <a:cubicBezTo>
                    <a:pt x="31702" y="35458"/>
                    <a:pt x="32447" y="35483"/>
                    <a:pt x="33193" y="35542"/>
                  </a:cubicBezTo>
                  <a:cubicBezTo>
                    <a:pt x="43193" y="36333"/>
                    <a:pt x="52221" y="43020"/>
                    <a:pt x="61917" y="46181"/>
                  </a:cubicBezTo>
                  <a:cubicBezTo>
                    <a:pt x="63401" y="46651"/>
                    <a:pt x="64956" y="47051"/>
                    <a:pt x="66472" y="47051"/>
                  </a:cubicBezTo>
                  <a:cubicBezTo>
                    <a:pt x="67408" y="47051"/>
                    <a:pt x="68330" y="46898"/>
                    <a:pt x="69212" y="46515"/>
                  </a:cubicBezTo>
                  <a:cubicBezTo>
                    <a:pt x="73437" y="44722"/>
                    <a:pt x="75139" y="38582"/>
                    <a:pt x="74805" y="33171"/>
                  </a:cubicBezTo>
                  <a:cubicBezTo>
                    <a:pt x="74501" y="28399"/>
                    <a:pt x="72951" y="23779"/>
                    <a:pt x="70671" y="19706"/>
                  </a:cubicBezTo>
                  <a:cubicBezTo>
                    <a:pt x="69516" y="17700"/>
                    <a:pt x="68178" y="15816"/>
                    <a:pt x="66719" y="14144"/>
                  </a:cubicBezTo>
                  <a:cubicBezTo>
                    <a:pt x="62251" y="9098"/>
                    <a:pt x="56689" y="5724"/>
                    <a:pt x="50914" y="3475"/>
                  </a:cubicBezTo>
                  <a:cubicBezTo>
                    <a:pt x="44973" y="1164"/>
                    <a:pt x="38753" y="0"/>
                    <a:pt x="32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2"/>
            <p:cNvSpPr/>
            <p:nvPr/>
          </p:nvSpPr>
          <p:spPr>
            <a:xfrm>
              <a:off x="5139638" y="2085450"/>
              <a:ext cx="1312350" cy="819825"/>
            </a:xfrm>
            <a:custGeom>
              <a:avLst/>
              <a:gdLst/>
              <a:ahLst/>
              <a:cxnLst/>
              <a:rect l="l" t="t" r="r" b="b"/>
              <a:pathLst>
                <a:path w="52494" h="32793" extrusionOk="0">
                  <a:moveTo>
                    <a:pt x="22746" y="1"/>
                  </a:moveTo>
                  <a:cubicBezTo>
                    <a:pt x="19399" y="1"/>
                    <a:pt x="16058" y="483"/>
                    <a:pt x="12827" y="1450"/>
                  </a:cubicBezTo>
                  <a:cubicBezTo>
                    <a:pt x="9788" y="2361"/>
                    <a:pt x="6748" y="3790"/>
                    <a:pt x="4468" y="6343"/>
                  </a:cubicBezTo>
                  <a:cubicBezTo>
                    <a:pt x="578" y="10811"/>
                    <a:pt x="0" y="19231"/>
                    <a:pt x="5015" y="23274"/>
                  </a:cubicBezTo>
                  <a:cubicBezTo>
                    <a:pt x="6839" y="24702"/>
                    <a:pt x="9028" y="25249"/>
                    <a:pt x="11216" y="25371"/>
                  </a:cubicBezTo>
                  <a:cubicBezTo>
                    <a:pt x="11576" y="25390"/>
                    <a:pt x="11936" y="25399"/>
                    <a:pt x="12295" y="25399"/>
                  </a:cubicBezTo>
                  <a:cubicBezTo>
                    <a:pt x="15444" y="25399"/>
                    <a:pt x="18564" y="24740"/>
                    <a:pt x="21729" y="24740"/>
                  </a:cubicBezTo>
                  <a:cubicBezTo>
                    <a:pt x="22226" y="24740"/>
                    <a:pt x="22723" y="24756"/>
                    <a:pt x="23222" y="24793"/>
                  </a:cubicBezTo>
                  <a:cubicBezTo>
                    <a:pt x="30153" y="25371"/>
                    <a:pt x="36475" y="30021"/>
                    <a:pt x="43284" y="32210"/>
                  </a:cubicBezTo>
                  <a:cubicBezTo>
                    <a:pt x="44321" y="32531"/>
                    <a:pt x="45418" y="32793"/>
                    <a:pt x="46478" y="32793"/>
                  </a:cubicBezTo>
                  <a:cubicBezTo>
                    <a:pt x="47126" y="32793"/>
                    <a:pt x="47760" y="32695"/>
                    <a:pt x="48360" y="32453"/>
                  </a:cubicBezTo>
                  <a:cubicBezTo>
                    <a:pt x="51338" y="31207"/>
                    <a:pt x="52493" y="26921"/>
                    <a:pt x="52281" y="23152"/>
                  </a:cubicBezTo>
                  <a:cubicBezTo>
                    <a:pt x="51977" y="19809"/>
                    <a:pt x="50913" y="16587"/>
                    <a:pt x="49332" y="13729"/>
                  </a:cubicBezTo>
                  <a:cubicBezTo>
                    <a:pt x="48512" y="12331"/>
                    <a:pt x="47569" y="11024"/>
                    <a:pt x="46566" y="9869"/>
                  </a:cubicBezTo>
                  <a:cubicBezTo>
                    <a:pt x="43496" y="6313"/>
                    <a:pt x="39575" y="3972"/>
                    <a:pt x="35563" y="2422"/>
                  </a:cubicBezTo>
                  <a:cubicBezTo>
                    <a:pt x="31429" y="810"/>
                    <a:pt x="27082" y="1"/>
                    <a:pt x="227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2"/>
            <p:cNvSpPr/>
            <p:nvPr/>
          </p:nvSpPr>
          <p:spPr>
            <a:xfrm>
              <a:off x="5390388" y="2207675"/>
              <a:ext cx="735600" cy="460625"/>
            </a:xfrm>
            <a:custGeom>
              <a:avLst/>
              <a:gdLst/>
              <a:ahLst/>
              <a:cxnLst/>
              <a:rect l="l" t="t" r="r" b="b"/>
              <a:pathLst>
                <a:path w="29424" h="18425" extrusionOk="0">
                  <a:moveTo>
                    <a:pt x="12728" y="1"/>
                  </a:moveTo>
                  <a:cubicBezTo>
                    <a:pt x="10850" y="1"/>
                    <a:pt x="8977" y="272"/>
                    <a:pt x="7174" y="816"/>
                  </a:cubicBezTo>
                  <a:cubicBezTo>
                    <a:pt x="5472" y="1363"/>
                    <a:pt x="3770" y="2123"/>
                    <a:pt x="2524" y="3552"/>
                  </a:cubicBezTo>
                  <a:cubicBezTo>
                    <a:pt x="305" y="6044"/>
                    <a:pt x="1" y="10786"/>
                    <a:pt x="2827" y="13035"/>
                  </a:cubicBezTo>
                  <a:cubicBezTo>
                    <a:pt x="3831" y="13825"/>
                    <a:pt x="5046" y="14129"/>
                    <a:pt x="6262" y="14190"/>
                  </a:cubicBezTo>
                  <a:cubicBezTo>
                    <a:pt x="6470" y="14201"/>
                    <a:pt x="6677" y="14206"/>
                    <a:pt x="6884" y="14206"/>
                  </a:cubicBezTo>
                  <a:cubicBezTo>
                    <a:pt x="8629" y="14206"/>
                    <a:pt x="10373" y="13852"/>
                    <a:pt x="12118" y="13852"/>
                  </a:cubicBezTo>
                  <a:cubicBezTo>
                    <a:pt x="12415" y="13852"/>
                    <a:pt x="12713" y="13862"/>
                    <a:pt x="13010" y="13886"/>
                  </a:cubicBezTo>
                  <a:cubicBezTo>
                    <a:pt x="16901" y="14190"/>
                    <a:pt x="20457" y="16834"/>
                    <a:pt x="24256" y="18081"/>
                  </a:cubicBezTo>
                  <a:cubicBezTo>
                    <a:pt x="24845" y="18271"/>
                    <a:pt x="25446" y="18425"/>
                    <a:pt x="26037" y="18425"/>
                  </a:cubicBezTo>
                  <a:cubicBezTo>
                    <a:pt x="26391" y="18425"/>
                    <a:pt x="26741" y="18369"/>
                    <a:pt x="27083" y="18233"/>
                  </a:cubicBezTo>
                  <a:cubicBezTo>
                    <a:pt x="28725" y="17534"/>
                    <a:pt x="29424" y="15102"/>
                    <a:pt x="29302" y="13035"/>
                  </a:cubicBezTo>
                  <a:cubicBezTo>
                    <a:pt x="29181" y="11120"/>
                    <a:pt x="28573" y="9296"/>
                    <a:pt x="27661" y="7716"/>
                  </a:cubicBezTo>
                  <a:cubicBezTo>
                    <a:pt x="27205" y="6895"/>
                    <a:pt x="26658" y="6196"/>
                    <a:pt x="26111" y="5527"/>
                  </a:cubicBezTo>
                  <a:cubicBezTo>
                    <a:pt x="24348" y="3552"/>
                    <a:pt x="22190" y="2245"/>
                    <a:pt x="19910" y="1363"/>
                  </a:cubicBezTo>
                  <a:cubicBezTo>
                    <a:pt x="17596" y="455"/>
                    <a:pt x="15157" y="1"/>
                    <a:pt x="127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5" name="Google Shape;905;p22"/>
          <p:cNvGrpSpPr/>
          <p:nvPr/>
        </p:nvGrpSpPr>
        <p:grpSpPr>
          <a:xfrm>
            <a:off x="7764400" y="-3059750"/>
            <a:ext cx="5044050" cy="4335750"/>
            <a:chOff x="4706625" y="2163450"/>
            <a:chExt cx="5044050" cy="4335750"/>
          </a:xfrm>
        </p:grpSpPr>
        <p:sp>
          <p:nvSpPr>
            <p:cNvPr id="906" name="Google Shape;906;p22"/>
            <p:cNvSpPr/>
            <p:nvPr/>
          </p:nvSpPr>
          <p:spPr>
            <a:xfrm>
              <a:off x="4706625" y="2163450"/>
              <a:ext cx="5044050" cy="4335750"/>
            </a:xfrm>
            <a:custGeom>
              <a:avLst/>
              <a:gdLst/>
              <a:ahLst/>
              <a:cxnLst/>
              <a:rect l="l" t="t" r="r" b="b"/>
              <a:pathLst>
                <a:path w="201762" h="173430" extrusionOk="0">
                  <a:moveTo>
                    <a:pt x="150814" y="1"/>
                  </a:moveTo>
                  <a:cubicBezTo>
                    <a:pt x="150329" y="1"/>
                    <a:pt x="149845" y="13"/>
                    <a:pt x="149359" y="37"/>
                  </a:cubicBezTo>
                  <a:cubicBezTo>
                    <a:pt x="136806" y="676"/>
                    <a:pt x="126259" y="9186"/>
                    <a:pt x="116167" y="16664"/>
                  </a:cubicBezTo>
                  <a:cubicBezTo>
                    <a:pt x="93880" y="33105"/>
                    <a:pt x="67617" y="46636"/>
                    <a:pt x="40214" y="46636"/>
                  </a:cubicBezTo>
                  <a:cubicBezTo>
                    <a:pt x="37980" y="46636"/>
                    <a:pt x="35738" y="46546"/>
                    <a:pt x="33491" y="46360"/>
                  </a:cubicBezTo>
                  <a:cubicBezTo>
                    <a:pt x="24555" y="45631"/>
                    <a:pt x="15831" y="43381"/>
                    <a:pt x="6895" y="42895"/>
                  </a:cubicBezTo>
                  <a:cubicBezTo>
                    <a:pt x="6638" y="42880"/>
                    <a:pt x="6390" y="42873"/>
                    <a:pt x="6150" y="42873"/>
                  </a:cubicBezTo>
                  <a:cubicBezTo>
                    <a:pt x="1421" y="42873"/>
                    <a:pt x="1" y="45686"/>
                    <a:pt x="2518" y="49765"/>
                  </a:cubicBezTo>
                  <a:cubicBezTo>
                    <a:pt x="5193" y="53990"/>
                    <a:pt x="8323" y="57850"/>
                    <a:pt x="11059" y="62044"/>
                  </a:cubicBezTo>
                  <a:cubicBezTo>
                    <a:pt x="26470" y="85510"/>
                    <a:pt x="27746" y="117547"/>
                    <a:pt x="14250" y="142197"/>
                  </a:cubicBezTo>
                  <a:cubicBezTo>
                    <a:pt x="11606" y="147061"/>
                    <a:pt x="8293" y="152258"/>
                    <a:pt x="9387" y="157699"/>
                  </a:cubicBezTo>
                  <a:cubicBezTo>
                    <a:pt x="10421" y="162654"/>
                    <a:pt x="14828" y="166149"/>
                    <a:pt x="19387" y="168277"/>
                  </a:cubicBezTo>
                  <a:cubicBezTo>
                    <a:pt x="26865" y="171803"/>
                    <a:pt x="35254" y="172836"/>
                    <a:pt x="43552" y="173201"/>
                  </a:cubicBezTo>
                  <a:cubicBezTo>
                    <a:pt x="46639" y="173356"/>
                    <a:pt x="49727" y="173429"/>
                    <a:pt x="52815" y="173429"/>
                  </a:cubicBezTo>
                  <a:cubicBezTo>
                    <a:pt x="69735" y="173429"/>
                    <a:pt x="86644" y="171216"/>
                    <a:pt x="103249" y="168003"/>
                  </a:cubicBezTo>
                  <a:cubicBezTo>
                    <a:pt x="124252" y="163930"/>
                    <a:pt x="145681" y="157821"/>
                    <a:pt x="162065" y="144052"/>
                  </a:cubicBezTo>
                  <a:cubicBezTo>
                    <a:pt x="177141" y="131377"/>
                    <a:pt x="186655" y="113200"/>
                    <a:pt x="192947" y="94568"/>
                  </a:cubicBezTo>
                  <a:cubicBezTo>
                    <a:pt x="198388" y="78458"/>
                    <a:pt x="201762" y="61041"/>
                    <a:pt x="198084" y="44445"/>
                  </a:cubicBezTo>
                  <a:cubicBezTo>
                    <a:pt x="196108" y="35722"/>
                    <a:pt x="192156" y="27424"/>
                    <a:pt x="186655" y="20372"/>
                  </a:cubicBezTo>
                  <a:cubicBezTo>
                    <a:pt x="182460" y="14962"/>
                    <a:pt x="177384" y="10341"/>
                    <a:pt x="171609" y="6694"/>
                  </a:cubicBezTo>
                  <a:cubicBezTo>
                    <a:pt x="165364" y="2759"/>
                    <a:pt x="158156" y="1"/>
                    <a:pt x="1508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2"/>
            <p:cNvSpPr/>
            <p:nvPr/>
          </p:nvSpPr>
          <p:spPr>
            <a:xfrm>
              <a:off x="5113775" y="2545450"/>
              <a:ext cx="4231125" cy="3677500"/>
            </a:xfrm>
            <a:custGeom>
              <a:avLst/>
              <a:gdLst/>
              <a:ahLst/>
              <a:cxnLst/>
              <a:rect l="l" t="t" r="r" b="b"/>
              <a:pathLst>
                <a:path w="169245" h="147100" extrusionOk="0">
                  <a:moveTo>
                    <a:pt x="127964" y="0"/>
                  </a:moveTo>
                  <a:cubicBezTo>
                    <a:pt x="126086" y="0"/>
                    <a:pt x="124206" y="182"/>
                    <a:pt x="122344" y="563"/>
                  </a:cubicBezTo>
                  <a:cubicBezTo>
                    <a:pt x="114471" y="2144"/>
                    <a:pt x="107693" y="6977"/>
                    <a:pt x="101127" y="11566"/>
                  </a:cubicBezTo>
                  <a:cubicBezTo>
                    <a:pt x="88300" y="20503"/>
                    <a:pt x="74957" y="29105"/>
                    <a:pt x="60245" y="34363"/>
                  </a:cubicBezTo>
                  <a:cubicBezTo>
                    <a:pt x="51613" y="37463"/>
                    <a:pt x="42494" y="39348"/>
                    <a:pt x="33315" y="39439"/>
                  </a:cubicBezTo>
                  <a:cubicBezTo>
                    <a:pt x="33167" y="39440"/>
                    <a:pt x="33019" y="39440"/>
                    <a:pt x="32871" y="39440"/>
                  </a:cubicBezTo>
                  <a:cubicBezTo>
                    <a:pt x="28276" y="39440"/>
                    <a:pt x="23657" y="38981"/>
                    <a:pt x="19181" y="37980"/>
                  </a:cubicBezTo>
                  <a:cubicBezTo>
                    <a:pt x="15381" y="37159"/>
                    <a:pt x="11035" y="34971"/>
                    <a:pt x="7174" y="34940"/>
                  </a:cubicBezTo>
                  <a:cubicBezTo>
                    <a:pt x="7143" y="34940"/>
                    <a:pt x="7112" y="34940"/>
                    <a:pt x="7081" y="34940"/>
                  </a:cubicBezTo>
                  <a:cubicBezTo>
                    <a:pt x="4797" y="34940"/>
                    <a:pt x="2359" y="36033"/>
                    <a:pt x="1430" y="38102"/>
                  </a:cubicBezTo>
                  <a:cubicBezTo>
                    <a:pt x="1" y="41293"/>
                    <a:pt x="2493" y="44758"/>
                    <a:pt x="4651" y="47524"/>
                  </a:cubicBezTo>
                  <a:cubicBezTo>
                    <a:pt x="20214" y="67464"/>
                    <a:pt x="23010" y="96492"/>
                    <a:pt x="11551" y="119015"/>
                  </a:cubicBezTo>
                  <a:cubicBezTo>
                    <a:pt x="8664" y="124699"/>
                    <a:pt x="4895" y="131294"/>
                    <a:pt x="7904" y="136887"/>
                  </a:cubicBezTo>
                  <a:cubicBezTo>
                    <a:pt x="9788" y="140444"/>
                    <a:pt x="13892" y="142237"/>
                    <a:pt x="17782" y="143422"/>
                  </a:cubicBezTo>
                  <a:cubicBezTo>
                    <a:pt x="26889" y="146179"/>
                    <a:pt x="36426" y="147099"/>
                    <a:pt x="45990" y="147099"/>
                  </a:cubicBezTo>
                  <a:cubicBezTo>
                    <a:pt x="50344" y="147099"/>
                    <a:pt x="54703" y="146909"/>
                    <a:pt x="59029" y="146614"/>
                  </a:cubicBezTo>
                  <a:cubicBezTo>
                    <a:pt x="85200" y="144790"/>
                    <a:pt x="112100" y="138924"/>
                    <a:pt x="132921" y="122966"/>
                  </a:cubicBezTo>
                  <a:cubicBezTo>
                    <a:pt x="155961" y="105337"/>
                    <a:pt x="169244" y="75701"/>
                    <a:pt x="167177" y="46764"/>
                  </a:cubicBezTo>
                  <a:cubicBezTo>
                    <a:pt x="166326" y="36126"/>
                    <a:pt x="163469" y="25396"/>
                    <a:pt x="157481" y="16673"/>
                  </a:cubicBezTo>
                  <a:cubicBezTo>
                    <a:pt x="156630" y="15426"/>
                    <a:pt x="155718" y="14241"/>
                    <a:pt x="154745" y="13086"/>
                  </a:cubicBezTo>
                  <a:cubicBezTo>
                    <a:pt x="148106" y="5268"/>
                    <a:pt x="138073" y="0"/>
                    <a:pt x="127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2"/>
            <p:cNvSpPr/>
            <p:nvPr/>
          </p:nvSpPr>
          <p:spPr>
            <a:xfrm>
              <a:off x="5467900" y="3018400"/>
              <a:ext cx="3310125" cy="2868475"/>
            </a:xfrm>
            <a:custGeom>
              <a:avLst/>
              <a:gdLst/>
              <a:ahLst/>
              <a:cxnLst/>
              <a:rect l="l" t="t" r="r" b="b"/>
              <a:pathLst>
                <a:path w="132405" h="114739" extrusionOk="0">
                  <a:moveTo>
                    <a:pt x="101315" y="1"/>
                  </a:moveTo>
                  <a:cubicBezTo>
                    <a:pt x="100271" y="1"/>
                    <a:pt x="99224" y="71"/>
                    <a:pt x="98178" y="217"/>
                  </a:cubicBezTo>
                  <a:cubicBezTo>
                    <a:pt x="89820" y="1341"/>
                    <a:pt x="82829" y="6873"/>
                    <a:pt x="75838" y="11585"/>
                  </a:cubicBezTo>
                  <a:cubicBezTo>
                    <a:pt x="65625" y="18485"/>
                    <a:pt x="54257" y="24077"/>
                    <a:pt x="42129" y="26782"/>
                  </a:cubicBezTo>
                  <a:cubicBezTo>
                    <a:pt x="37520" y="27813"/>
                    <a:pt x="32985" y="28208"/>
                    <a:pt x="28472" y="28208"/>
                  </a:cubicBezTo>
                  <a:cubicBezTo>
                    <a:pt x="20335" y="28208"/>
                    <a:pt x="12272" y="26922"/>
                    <a:pt x="3982" y="25749"/>
                  </a:cubicBezTo>
                  <a:cubicBezTo>
                    <a:pt x="3617" y="25688"/>
                    <a:pt x="3237" y="25643"/>
                    <a:pt x="2865" y="25643"/>
                  </a:cubicBezTo>
                  <a:cubicBezTo>
                    <a:pt x="2493" y="25643"/>
                    <a:pt x="2128" y="25688"/>
                    <a:pt x="1794" y="25810"/>
                  </a:cubicBezTo>
                  <a:cubicBezTo>
                    <a:pt x="487" y="26357"/>
                    <a:pt x="0" y="28029"/>
                    <a:pt x="335" y="29397"/>
                  </a:cubicBezTo>
                  <a:cubicBezTo>
                    <a:pt x="669" y="30764"/>
                    <a:pt x="1642" y="31859"/>
                    <a:pt x="2493" y="32953"/>
                  </a:cubicBezTo>
                  <a:cubicBezTo>
                    <a:pt x="15685" y="49488"/>
                    <a:pt x="17660" y="74108"/>
                    <a:pt x="7295" y="92498"/>
                  </a:cubicBezTo>
                  <a:cubicBezTo>
                    <a:pt x="5168" y="96267"/>
                    <a:pt x="2493" y="100401"/>
                    <a:pt x="3769" y="104504"/>
                  </a:cubicBezTo>
                  <a:cubicBezTo>
                    <a:pt x="4985" y="108486"/>
                    <a:pt x="9393" y="110522"/>
                    <a:pt x="13405" y="111647"/>
                  </a:cubicBezTo>
                  <a:cubicBezTo>
                    <a:pt x="21443" y="113950"/>
                    <a:pt x="29784" y="114738"/>
                    <a:pt x="38140" y="114738"/>
                  </a:cubicBezTo>
                  <a:cubicBezTo>
                    <a:pt x="41917" y="114738"/>
                    <a:pt x="45697" y="114577"/>
                    <a:pt x="49454" y="114322"/>
                  </a:cubicBezTo>
                  <a:cubicBezTo>
                    <a:pt x="65533" y="113167"/>
                    <a:pt x="81826" y="110127"/>
                    <a:pt x="95868" y="102164"/>
                  </a:cubicBezTo>
                  <a:cubicBezTo>
                    <a:pt x="117328" y="89944"/>
                    <a:pt x="131675" y="66054"/>
                    <a:pt x="132222" y="41372"/>
                  </a:cubicBezTo>
                  <a:cubicBezTo>
                    <a:pt x="132404" y="31798"/>
                    <a:pt x="130519" y="21828"/>
                    <a:pt x="125231" y="13804"/>
                  </a:cubicBezTo>
                  <a:cubicBezTo>
                    <a:pt x="124957" y="13408"/>
                    <a:pt x="124653" y="12983"/>
                    <a:pt x="124349" y="12557"/>
                  </a:cubicBezTo>
                  <a:cubicBezTo>
                    <a:pt x="119040" y="5206"/>
                    <a:pt x="110291" y="1"/>
                    <a:pt x="101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2"/>
            <p:cNvSpPr/>
            <p:nvPr/>
          </p:nvSpPr>
          <p:spPr>
            <a:xfrm>
              <a:off x="5663625" y="3358100"/>
              <a:ext cx="2798275" cy="2304350"/>
            </a:xfrm>
            <a:custGeom>
              <a:avLst/>
              <a:gdLst/>
              <a:ahLst/>
              <a:cxnLst/>
              <a:rect l="l" t="t" r="r" b="b"/>
              <a:pathLst>
                <a:path w="111931" h="92174" extrusionOk="0">
                  <a:moveTo>
                    <a:pt x="85092" y="0"/>
                  </a:moveTo>
                  <a:cubicBezTo>
                    <a:pt x="84769" y="0"/>
                    <a:pt x="84444" y="11"/>
                    <a:pt x="84118" y="33"/>
                  </a:cubicBezTo>
                  <a:cubicBezTo>
                    <a:pt x="79285" y="398"/>
                    <a:pt x="75030" y="3164"/>
                    <a:pt x="71018" y="5808"/>
                  </a:cubicBezTo>
                  <a:cubicBezTo>
                    <a:pt x="59832" y="13194"/>
                    <a:pt x="47978" y="20398"/>
                    <a:pt x="34725" y="22161"/>
                  </a:cubicBezTo>
                  <a:cubicBezTo>
                    <a:pt x="32438" y="22458"/>
                    <a:pt x="30138" y="22587"/>
                    <a:pt x="27834" y="22587"/>
                  </a:cubicBezTo>
                  <a:cubicBezTo>
                    <a:pt x="21872" y="22587"/>
                    <a:pt x="15880" y="21724"/>
                    <a:pt x="9983" y="20672"/>
                  </a:cubicBezTo>
                  <a:cubicBezTo>
                    <a:pt x="9141" y="20525"/>
                    <a:pt x="8417" y="20456"/>
                    <a:pt x="7800" y="20456"/>
                  </a:cubicBezTo>
                  <a:cubicBezTo>
                    <a:pt x="0" y="20456"/>
                    <a:pt x="9243" y="31476"/>
                    <a:pt x="11412" y="35110"/>
                  </a:cubicBezTo>
                  <a:cubicBezTo>
                    <a:pt x="14999" y="41037"/>
                    <a:pt x="16062" y="48271"/>
                    <a:pt x="15211" y="55140"/>
                  </a:cubicBezTo>
                  <a:cubicBezTo>
                    <a:pt x="14391" y="62010"/>
                    <a:pt x="11777" y="68545"/>
                    <a:pt x="8433" y="74594"/>
                  </a:cubicBezTo>
                  <a:cubicBezTo>
                    <a:pt x="7004" y="77086"/>
                    <a:pt x="5424" y="79822"/>
                    <a:pt x="5880" y="82648"/>
                  </a:cubicBezTo>
                  <a:cubicBezTo>
                    <a:pt x="6549" y="86934"/>
                    <a:pt x="11321" y="89092"/>
                    <a:pt x="15515" y="90126"/>
                  </a:cubicBezTo>
                  <a:cubicBezTo>
                    <a:pt x="21553" y="91589"/>
                    <a:pt x="27733" y="92173"/>
                    <a:pt x="33948" y="92173"/>
                  </a:cubicBezTo>
                  <a:cubicBezTo>
                    <a:pt x="41158" y="92173"/>
                    <a:pt x="48413" y="91388"/>
                    <a:pt x="55546" y="90278"/>
                  </a:cubicBezTo>
                  <a:cubicBezTo>
                    <a:pt x="66580" y="88576"/>
                    <a:pt x="77826" y="86022"/>
                    <a:pt x="87006" y="79639"/>
                  </a:cubicBezTo>
                  <a:cubicBezTo>
                    <a:pt x="98891" y="71311"/>
                    <a:pt x="105851" y="57390"/>
                    <a:pt x="109225" y="43286"/>
                  </a:cubicBezTo>
                  <a:cubicBezTo>
                    <a:pt x="111019" y="35748"/>
                    <a:pt x="111930" y="27693"/>
                    <a:pt x="109438" y="20368"/>
                  </a:cubicBezTo>
                  <a:cubicBezTo>
                    <a:pt x="108405" y="17298"/>
                    <a:pt x="106794" y="14532"/>
                    <a:pt x="104848" y="11979"/>
                  </a:cubicBezTo>
                  <a:cubicBezTo>
                    <a:pt x="103085" y="9669"/>
                    <a:pt x="100988" y="7571"/>
                    <a:pt x="98739" y="5748"/>
                  </a:cubicBezTo>
                  <a:cubicBezTo>
                    <a:pt x="94856" y="2579"/>
                    <a:pt x="90089" y="0"/>
                    <a:pt x="850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2"/>
            <p:cNvSpPr/>
            <p:nvPr/>
          </p:nvSpPr>
          <p:spPr>
            <a:xfrm>
              <a:off x="6233100" y="3748350"/>
              <a:ext cx="1897475" cy="1710850"/>
            </a:xfrm>
            <a:custGeom>
              <a:avLst/>
              <a:gdLst/>
              <a:ahLst/>
              <a:cxnLst/>
              <a:rect l="l" t="t" r="r" b="b"/>
              <a:pathLst>
                <a:path w="75899" h="68434" extrusionOk="0">
                  <a:moveTo>
                    <a:pt x="57549" y="1"/>
                  </a:moveTo>
                  <a:cubicBezTo>
                    <a:pt x="57107" y="1"/>
                    <a:pt x="56659" y="16"/>
                    <a:pt x="56202" y="47"/>
                  </a:cubicBezTo>
                  <a:cubicBezTo>
                    <a:pt x="51765" y="350"/>
                    <a:pt x="47509" y="1961"/>
                    <a:pt x="43406" y="3724"/>
                  </a:cubicBezTo>
                  <a:cubicBezTo>
                    <a:pt x="27053" y="10928"/>
                    <a:pt x="11916" y="22357"/>
                    <a:pt x="3922" y="38315"/>
                  </a:cubicBezTo>
                  <a:cubicBezTo>
                    <a:pt x="1946" y="42266"/>
                    <a:pt x="426" y="46491"/>
                    <a:pt x="214" y="50898"/>
                  </a:cubicBezTo>
                  <a:cubicBezTo>
                    <a:pt x="1" y="55306"/>
                    <a:pt x="1277" y="59865"/>
                    <a:pt x="4256" y="63087"/>
                  </a:cubicBezTo>
                  <a:cubicBezTo>
                    <a:pt x="8142" y="67259"/>
                    <a:pt x="14130" y="68434"/>
                    <a:pt x="19918" y="68434"/>
                  </a:cubicBezTo>
                  <a:cubicBezTo>
                    <a:pt x="20877" y="68434"/>
                    <a:pt x="21830" y="68402"/>
                    <a:pt x="22767" y="68345"/>
                  </a:cubicBezTo>
                  <a:cubicBezTo>
                    <a:pt x="32767" y="67737"/>
                    <a:pt x="42676" y="65032"/>
                    <a:pt x="51309" y="59926"/>
                  </a:cubicBezTo>
                  <a:cubicBezTo>
                    <a:pt x="59941" y="54850"/>
                    <a:pt x="67175" y="47342"/>
                    <a:pt x="71583" y="38345"/>
                  </a:cubicBezTo>
                  <a:cubicBezTo>
                    <a:pt x="74288" y="32783"/>
                    <a:pt x="75899" y="26643"/>
                    <a:pt x="75625" y="20472"/>
                  </a:cubicBezTo>
                  <a:cubicBezTo>
                    <a:pt x="75443" y="17250"/>
                    <a:pt x="74744" y="14059"/>
                    <a:pt x="73558" y="11263"/>
                  </a:cubicBezTo>
                  <a:cubicBezTo>
                    <a:pt x="70825" y="4760"/>
                    <a:pt x="65368" y="1"/>
                    <a:pt x="57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2"/>
            <p:cNvSpPr/>
            <p:nvPr/>
          </p:nvSpPr>
          <p:spPr>
            <a:xfrm>
              <a:off x="6502100" y="3991800"/>
              <a:ext cx="1356450" cy="1222225"/>
            </a:xfrm>
            <a:custGeom>
              <a:avLst/>
              <a:gdLst/>
              <a:ahLst/>
              <a:cxnLst/>
              <a:rect l="l" t="t" r="r" b="b"/>
              <a:pathLst>
                <a:path w="54258" h="48889" extrusionOk="0">
                  <a:moveTo>
                    <a:pt x="41200" y="1"/>
                  </a:moveTo>
                  <a:cubicBezTo>
                    <a:pt x="40877" y="1"/>
                    <a:pt x="40549" y="12"/>
                    <a:pt x="40214" y="35"/>
                  </a:cubicBezTo>
                  <a:cubicBezTo>
                    <a:pt x="37023" y="278"/>
                    <a:pt x="33983" y="1403"/>
                    <a:pt x="31035" y="2649"/>
                  </a:cubicBezTo>
                  <a:cubicBezTo>
                    <a:pt x="19333" y="7786"/>
                    <a:pt x="8542" y="15962"/>
                    <a:pt x="2797" y="27361"/>
                  </a:cubicBezTo>
                  <a:cubicBezTo>
                    <a:pt x="1399" y="30157"/>
                    <a:pt x="305" y="33197"/>
                    <a:pt x="153" y="36327"/>
                  </a:cubicBezTo>
                  <a:cubicBezTo>
                    <a:pt x="1" y="39489"/>
                    <a:pt x="913" y="42741"/>
                    <a:pt x="3040" y="45051"/>
                  </a:cubicBezTo>
                  <a:cubicBezTo>
                    <a:pt x="5797" y="48016"/>
                    <a:pt x="10044" y="48889"/>
                    <a:pt x="14184" y="48889"/>
                  </a:cubicBezTo>
                  <a:cubicBezTo>
                    <a:pt x="14882" y="48889"/>
                    <a:pt x="15578" y="48864"/>
                    <a:pt x="16263" y="48820"/>
                  </a:cubicBezTo>
                  <a:cubicBezTo>
                    <a:pt x="23406" y="48394"/>
                    <a:pt x="30518" y="46419"/>
                    <a:pt x="36658" y="42771"/>
                  </a:cubicBezTo>
                  <a:cubicBezTo>
                    <a:pt x="42828" y="39124"/>
                    <a:pt x="48026" y="33774"/>
                    <a:pt x="51187" y="27361"/>
                  </a:cubicBezTo>
                  <a:cubicBezTo>
                    <a:pt x="53133" y="23409"/>
                    <a:pt x="54257" y="19002"/>
                    <a:pt x="54075" y="14595"/>
                  </a:cubicBezTo>
                  <a:cubicBezTo>
                    <a:pt x="53953" y="12345"/>
                    <a:pt x="53467" y="10096"/>
                    <a:pt x="52616" y="8060"/>
                  </a:cubicBezTo>
                  <a:cubicBezTo>
                    <a:pt x="50690" y="3432"/>
                    <a:pt x="46808" y="1"/>
                    <a:pt x="412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2"/>
            <p:cNvSpPr/>
            <p:nvPr/>
          </p:nvSpPr>
          <p:spPr>
            <a:xfrm>
              <a:off x="6831150" y="4289350"/>
              <a:ext cx="696850" cy="628225"/>
            </a:xfrm>
            <a:custGeom>
              <a:avLst/>
              <a:gdLst/>
              <a:ahLst/>
              <a:cxnLst/>
              <a:rect l="l" t="t" r="r" b="b"/>
              <a:pathLst>
                <a:path w="27874" h="25129" extrusionOk="0">
                  <a:moveTo>
                    <a:pt x="21168" y="1"/>
                  </a:moveTo>
                  <a:cubicBezTo>
                    <a:pt x="21004" y="1"/>
                    <a:pt x="20838" y="6"/>
                    <a:pt x="20669" y="18"/>
                  </a:cubicBezTo>
                  <a:cubicBezTo>
                    <a:pt x="19028" y="139"/>
                    <a:pt x="17478" y="717"/>
                    <a:pt x="15958" y="1386"/>
                  </a:cubicBezTo>
                  <a:cubicBezTo>
                    <a:pt x="9940" y="4030"/>
                    <a:pt x="4408" y="8225"/>
                    <a:pt x="1429" y="14091"/>
                  </a:cubicBezTo>
                  <a:cubicBezTo>
                    <a:pt x="699" y="15520"/>
                    <a:pt x="152" y="17070"/>
                    <a:pt x="61" y="18681"/>
                  </a:cubicBezTo>
                  <a:cubicBezTo>
                    <a:pt x="0" y="20322"/>
                    <a:pt x="456" y="21994"/>
                    <a:pt x="1550" y="23179"/>
                  </a:cubicBezTo>
                  <a:cubicBezTo>
                    <a:pt x="2982" y="24688"/>
                    <a:pt x="5170" y="25128"/>
                    <a:pt x="7296" y="25128"/>
                  </a:cubicBezTo>
                  <a:cubicBezTo>
                    <a:pt x="7654" y="25128"/>
                    <a:pt x="8009" y="25116"/>
                    <a:pt x="8359" y="25094"/>
                  </a:cubicBezTo>
                  <a:cubicBezTo>
                    <a:pt x="12037" y="24881"/>
                    <a:pt x="15654" y="23878"/>
                    <a:pt x="18846" y="21994"/>
                  </a:cubicBezTo>
                  <a:cubicBezTo>
                    <a:pt x="21976" y="20140"/>
                    <a:pt x="24682" y="17343"/>
                    <a:pt x="26293" y="14091"/>
                  </a:cubicBezTo>
                  <a:cubicBezTo>
                    <a:pt x="27265" y="12024"/>
                    <a:pt x="27873" y="9805"/>
                    <a:pt x="27752" y="7556"/>
                  </a:cubicBezTo>
                  <a:cubicBezTo>
                    <a:pt x="27721" y="6340"/>
                    <a:pt x="27508" y="5185"/>
                    <a:pt x="27052" y="4121"/>
                  </a:cubicBezTo>
                  <a:cubicBezTo>
                    <a:pt x="26046" y="1734"/>
                    <a:pt x="24033" y="1"/>
                    <a:pt x="21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3" name="Google Shape;913;p22"/>
          <p:cNvSpPr txBox="1">
            <a:spLocks noGrp="1"/>
          </p:cNvSpPr>
          <p:nvPr>
            <p:ph type="title"/>
          </p:nvPr>
        </p:nvSpPr>
        <p:spPr>
          <a:xfrm>
            <a:off x="1246950" y="988900"/>
            <a:ext cx="665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22"/>
          <p:cNvSpPr txBox="1">
            <a:spLocks noGrp="1"/>
          </p:cNvSpPr>
          <p:nvPr>
            <p:ph type="subTitle" idx="1"/>
          </p:nvPr>
        </p:nvSpPr>
        <p:spPr>
          <a:xfrm>
            <a:off x="1246950" y="1644200"/>
            <a:ext cx="6650100" cy="25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7"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3" name="Google Shape;1043;p26"/>
          <p:cNvGrpSpPr/>
          <p:nvPr/>
        </p:nvGrpSpPr>
        <p:grpSpPr>
          <a:xfrm rot="1145560" flipH="1">
            <a:off x="-2449934" y="3171802"/>
            <a:ext cx="5778306" cy="2936804"/>
            <a:chOff x="-606675" y="3285525"/>
            <a:chExt cx="5778250" cy="2936775"/>
          </a:xfrm>
        </p:grpSpPr>
        <p:sp>
          <p:nvSpPr>
            <p:cNvPr id="1044" name="Google Shape;1044;p26"/>
            <p:cNvSpPr/>
            <p:nvPr/>
          </p:nvSpPr>
          <p:spPr>
            <a:xfrm>
              <a:off x="-606675" y="3285525"/>
              <a:ext cx="5778250" cy="2936775"/>
            </a:xfrm>
            <a:custGeom>
              <a:avLst/>
              <a:gdLst/>
              <a:ahLst/>
              <a:cxnLst/>
              <a:rect l="l" t="t" r="r" b="b"/>
              <a:pathLst>
                <a:path w="231130" h="117471" extrusionOk="0">
                  <a:moveTo>
                    <a:pt x="190951" y="0"/>
                  </a:moveTo>
                  <a:cubicBezTo>
                    <a:pt x="190676" y="0"/>
                    <a:pt x="190401" y="6"/>
                    <a:pt x="190125" y="18"/>
                  </a:cubicBezTo>
                  <a:cubicBezTo>
                    <a:pt x="182040" y="353"/>
                    <a:pt x="175110" y="5641"/>
                    <a:pt x="168635" y="10505"/>
                  </a:cubicBezTo>
                  <a:cubicBezTo>
                    <a:pt x="164684" y="13483"/>
                    <a:pt x="160641" y="16341"/>
                    <a:pt x="156508" y="19137"/>
                  </a:cubicBezTo>
                  <a:cubicBezTo>
                    <a:pt x="141918" y="28894"/>
                    <a:pt x="126173" y="37222"/>
                    <a:pt x="109242" y="41873"/>
                  </a:cubicBezTo>
                  <a:cubicBezTo>
                    <a:pt x="100914" y="44153"/>
                    <a:pt x="92373" y="45581"/>
                    <a:pt x="83740" y="45885"/>
                  </a:cubicBezTo>
                  <a:cubicBezTo>
                    <a:pt x="83239" y="45902"/>
                    <a:pt x="82739" y="45910"/>
                    <a:pt x="82241" y="45910"/>
                  </a:cubicBezTo>
                  <a:cubicBezTo>
                    <a:pt x="72871" y="45910"/>
                    <a:pt x="64115" y="43007"/>
                    <a:pt x="55168" y="40323"/>
                  </a:cubicBezTo>
                  <a:cubicBezTo>
                    <a:pt x="49116" y="38540"/>
                    <a:pt x="42678" y="37019"/>
                    <a:pt x="36401" y="37019"/>
                  </a:cubicBezTo>
                  <a:cubicBezTo>
                    <a:pt x="32402" y="37019"/>
                    <a:pt x="28469" y="37637"/>
                    <a:pt x="24742" y="39198"/>
                  </a:cubicBezTo>
                  <a:cubicBezTo>
                    <a:pt x="13648" y="43818"/>
                    <a:pt x="7325" y="55673"/>
                    <a:pt x="3891" y="67223"/>
                  </a:cubicBezTo>
                  <a:cubicBezTo>
                    <a:pt x="1398" y="75460"/>
                    <a:pt x="0" y="84731"/>
                    <a:pt x="3891" y="92451"/>
                  </a:cubicBezTo>
                  <a:cubicBezTo>
                    <a:pt x="6474" y="97618"/>
                    <a:pt x="11125" y="101448"/>
                    <a:pt x="16079" y="104457"/>
                  </a:cubicBezTo>
                  <a:cubicBezTo>
                    <a:pt x="28238" y="111783"/>
                    <a:pt x="42524" y="114792"/>
                    <a:pt x="56658" y="116251"/>
                  </a:cubicBezTo>
                  <a:cubicBezTo>
                    <a:pt x="64938" y="117106"/>
                    <a:pt x="73240" y="117471"/>
                    <a:pt x="81545" y="117471"/>
                  </a:cubicBezTo>
                  <a:cubicBezTo>
                    <a:pt x="97449" y="117471"/>
                    <a:pt x="113368" y="116133"/>
                    <a:pt x="129182" y="114336"/>
                  </a:cubicBezTo>
                  <a:cubicBezTo>
                    <a:pt x="151006" y="111874"/>
                    <a:pt x="172921" y="108500"/>
                    <a:pt x="193286" y="100354"/>
                  </a:cubicBezTo>
                  <a:cubicBezTo>
                    <a:pt x="205505" y="95491"/>
                    <a:pt x="217725" y="88287"/>
                    <a:pt x="223743" y="76585"/>
                  </a:cubicBezTo>
                  <a:cubicBezTo>
                    <a:pt x="224199" y="75673"/>
                    <a:pt x="224655" y="74731"/>
                    <a:pt x="225050" y="73758"/>
                  </a:cubicBezTo>
                  <a:cubicBezTo>
                    <a:pt x="231129" y="58864"/>
                    <a:pt x="226448" y="41295"/>
                    <a:pt x="219883" y="26310"/>
                  </a:cubicBezTo>
                  <a:cubicBezTo>
                    <a:pt x="217025" y="19836"/>
                    <a:pt x="213773" y="13423"/>
                    <a:pt x="208849" y="8377"/>
                  </a:cubicBezTo>
                  <a:cubicBezTo>
                    <a:pt x="204147" y="3529"/>
                    <a:pt x="197678" y="0"/>
                    <a:pt x="190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6"/>
            <p:cNvSpPr/>
            <p:nvPr/>
          </p:nvSpPr>
          <p:spPr>
            <a:xfrm>
              <a:off x="-223700" y="3562900"/>
              <a:ext cx="5005450" cy="2545475"/>
            </a:xfrm>
            <a:custGeom>
              <a:avLst/>
              <a:gdLst/>
              <a:ahLst/>
              <a:cxnLst/>
              <a:rect l="l" t="t" r="r" b="b"/>
              <a:pathLst>
                <a:path w="200218" h="101819" extrusionOk="0">
                  <a:moveTo>
                    <a:pt x="165432" y="1"/>
                  </a:moveTo>
                  <a:cubicBezTo>
                    <a:pt x="165184" y="1"/>
                    <a:pt x="164934" y="6"/>
                    <a:pt x="164684" y="18"/>
                  </a:cubicBezTo>
                  <a:cubicBezTo>
                    <a:pt x="157693" y="322"/>
                    <a:pt x="151705" y="4881"/>
                    <a:pt x="146082" y="9106"/>
                  </a:cubicBezTo>
                  <a:cubicBezTo>
                    <a:pt x="142617" y="11690"/>
                    <a:pt x="139122" y="14182"/>
                    <a:pt x="135565" y="16583"/>
                  </a:cubicBezTo>
                  <a:cubicBezTo>
                    <a:pt x="122951" y="25064"/>
                    <a:pt x="109334" y="32237"/>
                    <a:pt x="94622" y="36310"/>
                  </a:cubicBezTo>
                  <a:cubicBezTo>
                    <a:pt x="87449" y="38286"/>
                    <a:pt x="80002" y="39501"/>
                    <a:pt x="72555" y="39775"/>
                  </a:cubicBezTo>
                  <a:cubicBezTo>
                    <a:pt x="72140" y="39788"/>
                    <a:pt x="71726" y="39795"/>
                    <a:pt x="71314" y="39795"/>
                  </a:cubicBezTo>
                  <a:cubicBezTo>
                    <a:pt x="63156" y="39795"/>
                    <a:pt x="55566" y="37287"/>
                    <a:pt x="47783" y="34973"/>
                  </a:cubicBezTo>
                  <a:cubicBezTo>
                    <a:pt x="42545" y="33413"/>
                    <a:pt x="36956" y="32102"/>
                    <a:pt x="31515" y="32102"/>
                  </a:cubicBezTo>
                  <a:cubicBezTo>
                    <a:pt x="28050" y="32102"/>
                    <a:pt x="24646" y="32633"/>
                    <a:pt x="21429" y="33969"/>
                  </a:cubicBezTo>
                  <a:cubicBezTo>
                    <a:pt x="11764" y="38042"/>
                    <a:pt x="6323" y="48316"/>
                    <a:pt x="3344" y="58286"/>
                  </a:cubicBezTo>
                  <a:cubicBezTo>
                    <a:pt x="1156" y="65490"/>
                    <a:pt x="1" y="73484"/>
                    <a:pt x="3344" y="80201"/>
                  </a:cubicBezTo>
                  <a:cubicBezTo>
                    <a:pt x="5563" y="84639"/>
                    <a:pt x="9606" y="87982"/>
                    <a:pt x="13891" y="90566"/>
                  </a:cubicBezTo>
                  <a:cubicBezTo>
                    <a:pt x="24408" y="96888"/>
                    <a:pt x="36810" y="99533"/>
                    <a:pt x="49029" y="100779"/>
                  </a:cubicBezTo>
                  <a:cubicBezTo>
                    <a:pt x="56174" y="101507"/>
                    <a:pt x="63341" y="101819"/>
                    <a:pt x="70514" y="101819"/>
                  </a:cubicBezTo>
                  <a:cubicBezTo>
                    <a:pt x="84305" y="101819"/>
                    <a:pt x="98120" y="100667"/>
                    <a:pt x="111857" y="99107"/>
                  </a:cubicBezTo>
                  <a:cubicBezTo>
                    <a:pt x="130732" y="96980"/>
                    <a:pt x="149730" y="94001"/>
                    <a:pt x="167390" y="86979"/>
                  </a:cubicBezTo>
                  <a:cubicBezTo>
                    <a:pt x="177998" y="82754"/>
                    <a:pt x="188575" y="76523"/>
                    <a:pt x="193804" y="66402"/>
                  </a:cubicBezTo>
                  <a:cubicBezTo>
                    <a:pt x="194229" y="65611"/>
                    <a:pt x="194594" y="64791"/>
                    <a:pt x="194959" y="63970"/>
                  </a:cubicBezTo>
                  <a:cubicBezTo>
                    <a:pt x="200217" y="51052"/>
                    <a:pt x="196205" y="35824"/>
                    <a:pt x="190460" y="22814"/>
                  </a:cubicBezTo>
                  <a:cubicBezTo>
                    <a:pt x="187998" y="17222"/>
                    <a:pt x="185171" y="11690"/>
                    <a:pt x="180916" y="7282"/>
                  </a:cubicBezTo>
                  <a:cubicBezTo>
                    <a:pt x="176834" y="3054"/>
                    <a:pt x="171297" y="1"/>
                    <a:pt x="165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6"/>
            <p:cNvSpPr/>
            <p:nvPr/>
          </p:nvSpPr>
          <p:spPr>
            <a:xfrm>
              <a:off x="178275" y="3863175"/>
              <a:ext cx="4195400" cy="2131650"/>
            </a:xfrm>
            <a:custGeom>
              <a:avLst/>
              <a:gdLst/>
              <a:ahLst/>
              <a:cxnLst/>
              <a:rect l="l" t="t" r="r" b="b"/>
              <a:pathLst>
                <a:path w="167816" h="85266" extrusionOk="0">
                  <a:moveTo>
                    <a:pt x="138644" y="1"/>
                  </a:moveTo>
                  <a:cubicBezTo>
                    <a:pt x="138449" y="1"/>
                    <a:pt x="138254" y="5"/>
                    <a:pt x="138058" y="13"/>
                  </a:cubicBezTo>
                  <a:cubicBezTo>
                    <a:pt x="132161" y="286"/>
                    <a:pt x="127146" y="4116"/>
                    <a:pt x="122435" y="7642"/>
                  </a:cubicBezTo>
                  <a:cubicBezTo>
                    <a:pt x="119547" y="9831"/>
                    <a:pt x="116629" y="11898"/>
                    <a:pt x="113620" y="13934"/>
                  </a:cubicBezTo>
                  <a:cubicBezTo>
                    <a:pt x="103073" y="21016"/>
                    <a:pt x="91644" y="27065"/>
                    <a:pt x="79334" y="30439"/>
                  </a:cubicBezTo>
                  <a:cubicBezTo>
                    <a:pt x="73285" y="32080"/>
                    <a:pt x="67084" y="33114"/>
                    <a:pt x="60823" y="33326"/>
                  </a:cubicBezTo>
                  <a:cubicBezTo>
                    <a:pt x="60460" y="33339"/>
                    <a:pt x="60098" y="33345"/>
                    <a:pt x="59738" y="33345"/>
                  </a:cubicBezTo>
                  <a:cubicBezTo>
                    <a:pt x="52917" y="33345"/>
                    <a:pt x="46558" y="31220"/>
                    <a:pt x="40062" y="29314"/>
                  </a:cubicBezTo>
                  <a:cubicBezTo>
                    <a:pt x="35649" y="28011"/>
                    <a:pt x="30962" y="26901"/>
                    <a:pt x="26392" y="26901"/>
                  </a:cubicBezTo>
                  <a:cubicBezTo>
                    <a:pt x="23503" y="26901"/>
                    <a:pt x="20661" y="27345"/>
                    <a:pt x="17965" y="28463"/>
                  </a:cubicBezTo>
                  <a:cubicBezTo>
                    <a:pt x="9879" y="31867"/>
                    <a:pt x="5320" y="40439"/>
                    <a:pt x="2797" y="48828"/>
                  </a:cubicBezTo>
                  <a:cubicBezTo>
                    <a:pt x="1004" y="54846"/>
                    <a:pt x="1" y="61564"/>
                    <a:pt x="2797" y="67157"/>
                  </a:cubicBezTo>
                  <a:cubicBezTo>
                    <a:pt x="4651" y="70926"/>
                    <a:pt x="8056" y="73692"/>
                    <a:pt x="11642" y="75850"/>
                  </a:cubicBezTo>
                  <a:cubicBezTo>
                    <a:pt x="20457" y="81169"/>
                    <a:pt x="30852" y="83327"/>
                    <a:pt x="41096" y="84391"/>
                  </a:cubicBezTo>
                  <a:cubicBezTo>
                    <a:pt x="47076" y="85004"/>
                    <a:pt x="53078" y="85265"/>
                    <a:pt x="59085" y="85265"/>
                  </a:cubicBezTo>
                  <a:cubicBezTo>
                    <a:pt x="70665" y="85265"/>
                    <a:pt x="82264" y="84294"/>
                    <a:pt x="93772" y="82993"/>
                  </a:cubicBezTo>
                  <a:cubicBezTo>
                    <a:pt x="109608" y="81199"/>
                    <a:pt x="125535" y="78737"/>
                    <a:pt x="140307" y="72841"/>
                  </a:cubicBezTo>
                  <a:cubicBezTo>
                    <a:pt x="149153" y="69284"/>
                    <a:pt x="158059" y="64087"/>
                    <a:pt x="162405" y="55576"/>
                  </a:cubicBezTo>
                  <a:cubicBezTo>
                    <a:pt x="162770" y="54877"/>
                    <a:pt x="163104" y="54208"/>
                    <a:pt x="163378" y="53509"/>
                  </a:cubicBezTo>
                  <a:cubicBezTo>
                    <a:pt x="167816" y="42719"/>
                    <a:pt x="164442" y="29922"/>
                    <a:pt x="159669" y="19101"/>
                  </a:cubicBezTo>
                  <a:cubicBezTo>
                    <a:pt x="157603" y="14420"/>
                    <a:pt x="155232" y="9770"/>
                    <a:pt x="151675" y="6092"/>
                  </a:cubicBezTo>
                  <a:cubicBezTo>
                    <a:pt x="148225" y="2554"/>
                    <a:pt x="143566" y="1"/>
                    <a:pt x="138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6"/>
            <p:cNvSpPr/>
            <p:nvPr/>
          </p:nvSpPr>
          <p:spPr>
            <a:xfrm>
              <a:off x="359150" y="4228700"/>
              <a:ext cx="3772125" cy="1645850"/>
            </a:xfrm>
            <a:custGeom>
              <a:avLst/>
              <a:gdLst/>
              <a:ahLst/>
              <a:cxnLst/>
              <a:rect l="l" t="t" r="r" b="b"/>
              <a:pathLst>
                <a:path w="150885" h="65834" extrusionOk="0">
                  <a:moveTo>
                    <a:pt x="124735" y="1"/>
                  </a:moveTo>
                  <a:cubicBezTo>
                    <a:pt x="124546" y="1"/>
                    <a:pt x="124356" y="5"/>
                    <a:pt x="124166" y="12"/>
                  </a:cubicBezTo>
                  <a:cubicBezTo>
                    <a:pt x="118847" y="225"/>
                    <a:pt x="114349" y="3173"/>
                    <a:pt x="110124" y="5909"/>
                  </a:cubicBezTo>
                  <a:cubicBezTo>
                    <a:pt x="107510" y="7581"/>
                    <a:pt x="104865" y="9192"/>
                    <a:pt x="102190" y="10742"/>
                  </a:cubicBezTo>
                  <a:cubicBezTo>
                    <a:pt x="92677" y="16213"/>
                    <a:pt x="82433" y="20833"/>
                    <a:pt x="71339" y="23478"/>
                  </a:cubicBezTo>
                  <a:cubicBezTo>
                    <a:pt x="65898" y="24754"/>
                    <a:pt x="60305" y="25544"/>
                    <a:pt x="54682" y="25696"/>
                  </a:cubicBezTo>
                  <a:cubicBezTo>
                    <a:pt x="54321" y="25708"/>
                    <a:pt x="53961" y="25714"/>
                    <a:pt x="53602" y="25714"/>
                  </a:cubicBezTo>
                  <a:cubicBezTo>
                    <a:pt x="47511" y="25714"/>
                    <a:pt x="41846" y="24060"/>
                    <a:pt x="36019" y="22596"/>
                  </a:cubicBezTo>
                  <a:cubicBezTo>
                    <a:pt x="32062" y="21593"/>
                    <a:pt x="27854" y="20737"/>
                    <a:pt x="23758" y="20737"/>
                  </a:cubicBezTo>
                  <a:cubicBezTo>
                    <a:pt x="21153" y="20737"/>
                    <a:pt x="18593" y="21083"/>
                    <a:pt x="16171" y="21958"/>
                  </a:cubicBezTo>
                  <a:cubicBezTo>
                    <a:pt x="8906" y="24572"/>
                    <a:pt x="4772" y="31228"/>
                    <a:pt x="2523" y="37672"/>
                  </a:cubicBezTo>
                  <a:cubicBezTo>
                    <a:pt x="882" y="42292"/>
                    <a:pt x="0" y="47490"/>
                    <a:pt x="2523" y="51806"/>
                  </a:cubicBezTo>
                  <a:cubicBezTo>
                    <a:pt x="4225" y="54694"/>
                    <a:pt x="7265" y="56852"/>
                    <a:pt x="10487" y="58524"/>
                  </a:cubicBezTo>
                  <a:cubicBezTo>
                    <a:pt x="18450" y="62627"/>
                    <a:pt x="27751" y="64329"/>
                    <a:pt x="36992" y="65150"/>
                  </a:cubicBezTo>
                  <a:cubicBezTo>
                    <a:pt x="42382" y="65629"/>
                    <a:pt x="47794" y="65834"/>
                    <a:pt x="53212" y="65834"/>
                  </a:cubicBezTo>
                  <a:cubicBezTo>
                    <a:pt x="63590" y="65834"/>
                    <a:pt x="73993" y="65084"/>
                    <a:pt x="84318" y="64086"/>
                  </a:cubicBezTo>
                  <a:cubicBezTo>
                    <a:pt x="98573" y="62718"/>
                    <a:pt x="112890" y="60803"/>
                    <a:pt x="126203" y="56244"/>
                  </a:cubicBezTo>
                  <a:cubicBezTo>
                    <a:pt x="134167" y="53508"/>
                    <a:pt x="142161" y="49496"/>
                    <a:pt x="146112" y="42931"/>
                  </a:cubicBezTo>
                  <a:cubicBezTo>
                    <a:pt x="146416" y="42384"/>
                    <a:pt x="146659" y="41867"/>
                    <a:pt x="146933" y="41320"/>
                  </a:cubicBezTo>
                  <a:cubicBezTo>
                    <a:pt x="150884" y="32961"/>
                    <a:pt x="147845" y="23082"/>
                    <a:pt x="143589" y="14754"/>
                  </a:cubicBezTo>
                  <a:cubicBezTo>
                    <a:pt x="141735" y="11137"/>
                    <a:pt x="139607" y="7581"/>
                    <a:pt x="136416" y="4723"/>
                  </a:cubicBezTo>
                  <a:cubicBezTo>
                    <a:pt x="133356" y="2013"/>
                    <a:pt x="129149" y="1"/>
                    <a:pt x="1247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6"/>
            <p:cNvSpPr/>
            <p:nvPr/>
          </p:nvSpPr>
          <p:spPr>
            <a:xfrm>
              <a:off x="2019500" y="4507175"/>
              <a:ext cx="1905075" cy="1164700"/>
            </a:xfrm>
            <a:custGeom>
              <a:avLst/>
              <a:gdLst/>
              <a:ahLst/>
              <a:cxnLst/>
              <a:rect l="l" t="t" r="r" b="b"/>
              <a:pathLst>
                <a:path w="76203" h="46588" extrusionOk="0">
                  <a:moveTo>
                    <a:pt x="57143" y="1"/>
                  </a:moveTo>
                  <a:cubicBezTo>
                    <a:pt x="55711" y="1"/>
                    <a:pt x="54281" y="124"/>
                    <a:pt x="52889" y="363"/>
                  </a:cubicBezTo>
                  <a:cubicBezTo>
                    <a:pt x="44986" y="1730"/>
                    <a:pt x="38573" y="6320"/>
                    <a:pt x="31551" y="9755"/>
                  </a:cubicBezTo>
                  <a:cubicBezTo>
                    <a:pt x="23861" y="13463"/>
                    <a:pt x="15806" y="16381"/>
                    <a:pt x="8207" y="20302"/>
                  </a:cubicBezTo>
                  <a:cubicBezTo>
                    <a:pt x="4347" y="22308"/>
                    <a:pt x="1" y="25469"/>
                    <a:pt x="457" y="29816"/>
                  </a:cubicBezTo>
                  <a:cubicBezTo>
                    <a:pt x="700" y="32096"/>
                    <a:pt x="2280" y="34011"/>
                    <a:pt x="4013" y="35591"/>
                  </a:cubicBezTo>
                  <a:cubicBezTo>
                    <a:pt x="10122" y="41214"/>
                    <a:pt x="18208" y="44254"/>
                    <a:pt x="26415" y="45652"/>
                  </a:cubicBezTo>
                  <a:cubicBezTo>
                    <a:pt x="29890" y="46255"/>
                    <a:pt x="33431" y="46587"/>
                    <a:pt x="36963" y="46587"/>
                  </a:cubicBezTo>
                  <a:cubicBezTo>
                    <a:pt x="41802" y="46587"/>
                    <a:pt x="46627" y="45963"/>
                    <a:pt x="51248" y="44558"/>
                  </a:cubicBezTo>
                  <a:cubicBezTo>
                    <a:pt x="59272" y="42126"/>
                    <a:pt x="66598" y="37202"/>
                    <a:pt x="71339" y="30272"/>
                  </a:cubicBezTo>
                  <a:cubicBezTo>
                    <a:pt x="74440" y="25591"/>
                    <a:pt x="76203" y="19512"/>
                    <a:pt x="75443" y="14010"/>
                  </a:cubicBezTo>
                  <a:cubicBezTo>
                    <a:pt x="75048" y="11305"/>
                    <a:pt x="74075" y="8752"/>
                    <a:pt x="72403" y="6594"/>
                  </a:cubicBezTo>
                  <a:cubicBezTo>
                    <a:pt x="68887" y="2051"/>
                    <a:pt x="62996" y="1"/>
                    <a:pt x="57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6"/>
            <p:cNvSpPr/>
            <p:nvPr/>
          </p:nvSpPr>
          <p:spPr>
            <a:xfrm>
              <a:off x="2296100" y="4659125"/>
              <a:ext cx="1406600" cy="860225"/>
            </a:xfrm>
            <a:custGeom>
              <a:avLst/>
              <a:gdLst/>
              <a:ahLst/>
              <a:cxnLst/>
              <a:rect l="l" t="t" r="r" b="b"/>
              <a:pathLst>
                <a:path w="56264" h="34409" extrusionOk="0">
                  <a:moveTo>
                    <a:pt x="42203" y="0"/>
                  </a:moveTo>
                  <a:cubicBezTo>
                    <a:pt x="41142" y="0"/>
                    <a:pt x="40085" y="93"/>
                    <a:pt x="39059" y="273"/>
                  </a:cubicBezTo>
                  <a:cubicBezTo>
                    <a:pt x="33254" y="1306"/>
                    <a:pt x="28512" y="4680"/>
                    <a:pt x="23284" y="7203"/>
                  </a:cubicBezTo>
                  <a:cubicBezTo>
                    <a:pt x="17630" y="9969"/>
                    <a:pt x="11673" y="12096"/>
                    <a:pt x="6080" y="15014"/>
                  </a:cubicBezTo>
                  <a:cubicBezTo>
                    <a:pt x="3223" y="16504"/>
                    <a:pt x="1" y="18814"/>
                    <a:pt x="335" y="22005"/>
                  </a:cubicBezTo>
                  <a:cubicBezTo>
                    <a:pt x="548" y="23738"/>
                    <a:pt x="1703" y="25136"/>
                    <a:pt x="2979" y="26261"/>
                  </a:cubicBezTo>
                  <a:cubicBezTo>
                    <a:pt x="7478" y="30395"/>
                    <a:pt x="13466" y="32644"/>
                    <a:pt x="19484" y="33708"/>
                  </a:cubicBezTo>
                  <a:cubicBezTo>
                    <a:pt x="22064" y="34159"/>
                    <a:pt x="24692" y="34408"/>
                    <a:pt x="27317" y="34408"/>
                  </a:cubicBezTo>
                  <a:cubicBezTo>
                    <a:pt x="30878" y="34408"/>
                    <a:pt x="34431" y="33950"/>
                    <a:pt x="37843" y="32917"/>
                  </a:cubicBezTo>
                  <a:cubicBezTo>
                    <a:pt x="43770" y="31124"/>
                    <a:pt x="49211" y="27477"/>
                    <a:pt x="52616" y="22401"/>
                  </a:cubicBezTo>
                  <a:cubicBezTo>
                    <a:pt x="55017" y="18905"/>
                    <a:pt x="56263" y="14407"/>
                    <a:pt x="55716" y="10364"/>
                  </a:cubicBezTo>
                  <a:cubicBezTo>
                    <a:pt x="55442" y="8388"/>
                    <a:pt x="54713" y="6473"/>
                    <a:pt x="53467" y="4893"/>
                  </a:cubicBezTo>
                  <a:cubicBezTo>
                    <a:pt x="50881" y="1526"/>
                    <a:pt x="46513" y="0"/>
                    <a:pt x="42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6"/>
            <p:cNvSpPr/>
            <p:nvPr/>
          </p:nvSpPr>
          <p:spPr>
            <a:xfrm>
              <a:off x="2532425" y="4792825"/>
              <a:ext cx="940775" cy="574400"/>
            </a:xfrm>
            <a:custGeom>
              <a:avLst/>
              <a:gdLst/>
              <a:ahLst/>
              <a:cxnLst/>
              <a:rect l="l" t="t" r="r" b="b"/>
              <a:pathLst>
                <a:path w="37631" h="22976" extrusionOk="0">
                  <a:moveTo>
                    <a:pt x="28228" y="0"/>
                  </a:moveTo>
                  <a:cubicBezTo>
                    <a:pt x="27516" y="0"/>
                    <a:pt x="26804" y="62"/>
                    <a:pt x="26111" y="183"/>
                  </a:cubicBezTo>
                  <a:cubicBezTo>
                    <a:pt x="22250" y="852"/>
                    <a:pt x="19059" y="3101"/>
                    <a:pt x="15594" y="4803"/>
                  </a:cubicBezTo>
                  <a:cubicBezTo>
                    <a:pt x="11794" y="6657"/>
                    <a:pt x="7843" y="8086"/>
                    <a:pt x="4074" y="10001"/>
                  </a:cubicBezTo>
                  <a:cubicBezTo>
                    <a:pt x="2189" y="11004"/>
                    <a:pt x="1" y="12554"/>
                    <a:pt x="244" y="14682"/>
                  </a:cubicBezTo>
                  <a:cubicBezTo>
                    <a:pt x="365" y="15837"/>
                    <a:pt x="1156" y="16779"/>
                    <a:pt x="1976" y="17539"/>
                  </a:cubicBezTo>
                  <a:cubicBezTo>
                    <a:pt x="4986" y="20305"/>
                    <a:pt x="9028" y="21794"/>
                    <a:pt x="13040" y="22524"/>
                  </a:cubicBezTo>
                  <a:cubicBezTo>
                    <a:pt x="14743" y="22816"/>
                    <a:pt x="16478" y="22975"/>
                    <a:pt x="18209" y="22975"/>
                  </a:cubicBezTo>
                  <a:cubicBezTo>
                    <a:pt x="20618" y="22975"/>
                    <a:pt x="23021" y="22667"/>
                    <a:pt x="25320" y="21977"/>
                  </a:cubicBezTo>
                  <a:cubicBezTo>
                    <a:pt x="29272" y="20761"/>
                    <a:pt x="32919" y="18360"/>
                    <a:pt x="35199" y="14955"/>
                  </a:cubicBezTo>
                  <a:cubicBezTo>
                    <a:pt x="36749" y="12645"/>
                    <a:pt x="37631" y="9636"/>
                    <a:pt x="37235" y="6900"/>
                  </a:cubicBezTo>
                  <a:cubicBezTo>
                    <a:pt x="37053" y="5563"/>
                    <a:pt x="36567" y="4317"/>
                    <a:pt x="35716" y="3253"/>
                  </a:cubicBezTo>
                  <a:cubicBezTo>
                    <a:pt x="33986" y="1012"/>
                    <a:pt x="31104" y="0"/>
                    <a:pt x="282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6"/>
            <p:cNvSpPr/>
            <p:nvPr/>
          </p:nvSpPr>
          <p:spPr>
            <a:xfrm>
              <a:off x="500475" y="4926675"/>
              <a:ext cx="1638350" cy="847325"/>
            </a:xfrm>
            <a:custGeom>
              <a:avLst/>
              <a:gdLst/>
              <a:ahLst/>
              <a:cxnLst/>
              <a:rect l="l" t="t" r="r" b="b"/>
              <a:pathLst>
                <a:path w="65534" h="33893" extrusionOk="0">
                  <a:moveTo>
                    <a:pt x="20327" y="1"/>
                  </a:moveTo>
                  <a:cubicBezTo>
                    <a:pt x="19263" y="1"/>
                    <a:pt x="18201" y="55"/>
                    <a:pt x="17144" y="179"/>
                  </a:cubicBezTo>
                  <a:cubicBezTo>
                    <a:pt x="12736" y="726"/>
                    <a:pt x="8299" y="2701"/>
                    <a:pt x="5837" y="6410"/>
                  </a:cubicBezTo>
                  <a:cubicBezTo>
                    <a:pt x="1" y="15103"/>
                    <a:pt x="7843" y="25194"/>
                    <a:pt x="15867" y="28720"/>
                  </a:cubicBezTo>
                  <a:cubicBezTo>
                    <a:pt x="20639" y="30817"/>
                    <a:pt x="25928" y="31577"/>
                    <a:pt x="31126" y="32276"/>
                  </a:cubicBezTo>
                  <a:cubicBezTo>
                    <a:pt x="37048" y="33098"/>
                    <a:pt x="43080" y="33893"/>
                    <a:pt x="49030" y="33893"/>
                  </a:cubicBezTo>
                  <a:cubicBezTo>
                    <a:pt x="53861" y="33893"/>
                    <a:pt x="58637" y="33369"/>
                    <a:pt x="63254" y="31912"/>
                  </a:cubicBezTo>
                  <a:cubicBezTo>
                    <a:pt x="64257" y="31608"/>
                    <a:pt x="65443" y="31000"/>
                    <a:pt x="65473" y="29936"/>
                  </a:cubicBezTo>
                  <a:cubicBezTo>
                    <a:pt x="65534" y="29389"/>
                    <a:pt x="65321" y="29024"/>
                    <a:pt x="65078" y="28690"/>
                  </a:cubicBezTo>
                  <a:cubicBezTo>
                    <a:pt x="64835" y="28416"/>
                    <a:pt x="64561" y="28143"/>
                    <a:pt x="64318" y="27930"/>
                  </a:cubicBezTo>
                  <a:cubicBezTo>
                    <a:pt x="60822" y="24921"/>
                    <a:pt x="56810" y="22489"/>
                    <a:pt x="53527" y="19267"/>
                  </a:cubicBezTo>
                  <a:cubicBezTo>
                    <a:pt x="50214" y="16015"/>
                    <a:pt x="47600" y="11699"/>
                    <a:pt x="47843" y="7109"/>
                  </a:cubicBezTo>
                  <a:cubicBezTo>
                    <a:pt x="47904" y="6349"/>
                    <a:pt x="47995" y="5498"/>
                    <a:pt x="47631" y="4860"/>
                  </a:cubicBezTo>
                  <a:cubicBezTo>
                    <a:pt x="47144" y="4008"/>
                    <a:pt x="46020" y="3765"/>
                    <a:pt x="45077" y="3613"/>
                  </a:cubicBezTo>
                  <a:cubicBezTo>
                    <a:pt x="40184" y="2762"/>
                    <a:pt x="35320" y="1942"/>
                    <a:pt x="30396" y="1121"/>
                  </a:cubicBezTo>
                  <a:cubicBezTo>
                    <a:pt x="27092" y="543"/>
                    <a:pt x="23700" y="1"/>
                    <a:pt x="20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6"/>
            <p:cNvSpPr/>
            <p:nvPr/>
          </p:nvSpPr>
          <p:spPr>
            <a:xfrm>
              <a:off x="747450" y="5099325"/>
              <a:ext cx="1038800" cy="537525"/>
            </a:xfrm>
            <a:custGeom>
              <a:avLst/>
              <a:gdLst/>
              <a:ahLst/>
              <a:cxnLst/>
              <a:rect l="l" t="t" r="r" b="b"/>
              <a:pathLst>
                <a:path w="41552" h="21501" extrusionOk="0">
                  <a:moveTo>
                    <a:pt x="12828" y="1"/>
                  </a:moveTo>
                  <a:cubicBezTo>
                    <a:pt x="12178" y="1"/>
                    <a:pt x="11529" y="34"/>
                    <a:pt x="10882" y="112"/>
                  </a:cubicBezTo>
                  <a:cubicBezTo>
                    <a:pt x="8055" y="446"/>
                    <a:pt x="5259" y="1723"/>
                    <a:pt x="3709" y="4063"/>
                  </a:cubicBezTo>
                  <a:cubicBezTo>
                    <a:pt x="0" y="9565"/>
                    <a:pt x="4985" y="15948"/>
                    <a:pt x="10031" y="18197"/>
                  </a:cubicBezTo>
                  <a:cubicBezTo>
                    <a:pt x="13070" y="19534"/>
                    <a:pt x="16414" y="20021"/>
                    <a:pt x="19727" y="20477"/>
                  </a:cubicBezTo>
                  <a:cubicBezTo>
                    <a:pt x="23478" y="20998"/>
                    <a:pt x="27313" y="21501"/>
                    <a:pt x="31097" y="21501"/>
                  </a:cubicBezTo>
                  <a:cubicBezTo>
                    <a:pt x="34152" y="21501"/>
                    <a:pt x="37174" y="21173"/>
                    <a:pt x="40092" y="20264"/>
                  </a:cubicBezTo>
                  <a:cubicBezTo>
                    <a:pt x="40761" y="20051"/>
                    <a:pt x="41521" y="19686"/>
                    <a:pt x="41551" y="18987"/>
                  </a:cubicBezTo>
                  <a:cubicBezTo>
                    <a:pt x="41521" y="18683"/>
                    <a:pt x="41399" y="18440"/>
                    <a:pt x="41247" y="18227"/>
                  </a:cubicBezTo>
                  <a:cubicBezTo>
                    <a:pt x="41095" y="18045"/>
                    <a:pt x="40943" y="17893"/>
                    <a:pt x="40761" y="17741"/>
                  </a:cubicBezTo>
                  <a:cubicBezTo>
                    <a:pt x="38542" y="15857"/>
                    <a:pt x="35989" y="14276"/>
                    <a:pt x="33922" y="12239"/>
                  </a:cubicBezTo>
                  <a:cubicBezTo>
                    <a:pt x="31825" y="10173"/>
                    <a:pt x="30153" y="7437"/>
                    <a:pt x="30305" y="4519"/>
                  </a:cubicBezTo>
                  <a:cubicBezTo>
                    <a:pt x="30335" y="4033"/>
                    <a:pt x="30426" y="3546"/>
                    <a:pt x="30153" y="3090"/>
                  </a:cubicBezTo>
                  <a:cubicBezTo>
                    <a:pt x="29849" y="2543"/>
                    <a:pt x="29150" y="2391"/>
                    <a:pt x="28542" y="2270"/>
                  </a:cubicBezTo>
                  <a:cubicBezTo>
                    <a:pt x="25472" y="1753"/>
                    <a:pt x="22341" y="1206"/>
                    <a:pt x="19271" y="720"/>
                  </a:cubicBezTo>
                  <a:cubicBezTo>
                    <a:pt x="17145" y="369"/>
                    <a:pt x="14984" y="1"/>
                    <a:pt x="1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3" name="Google Shape;1053;p26"/>
          <p:cNvGrpSpPr/>
          <p:nvPr/>
        </p:nvGrpSpPr>
        <p:grpSpPr>
          <a:xfrm rot="2377198">
            <a:off x="-3427512" y="-3138571"/>
            <a:ext cx="5044109" cy="4335801"/>
            <a:chOff x="4706625" y="2163450"/>
            <a:chExt cx="5044050" cy="4335750"/>
          </a:xfrm>
        </p:grpSpPr>
        <p:sp>
          <p:nvSpPr>
            <p:cNvPr id="1054" name="Google Shape;1054;p26"/>
            <p:cNvSpPr/>
            <p:nvPr/>
          </p:nvSpPr>
          <p:spPr>
            <a:xfrm>
              <a:off x="4706625" y="2163450"/>
              <a:ext cx="5044050" cy="4335750"/>
            </a:xfrm>
            <a:custGeom>
              <a:avLst/>
              <a:gdLst/>
              <a:ahLst/>
              <a:cxnLst/>
              <a:rect l="l" t="t" r="r" b="b"/>
              <a:pathLst>
                <a:path w="201762" h="173430" extrusionOk="0">
                  <a:moveTo>
                    <a:pt x="150814" y="1"/>
                  </a:moveTo>
                  <a:cubicBezTo>
                    <a:pt x="150329" y="1"/>
                    <a:pt x="149845" y="13"/>
                    <a:pt x="149359" y="37"/>
                  </a:cubicBezTo>
                  <a:cubicBezTo>
                    <a:pt x="136806" y="676"/>
                    <a:pt x="126259" y="9186"/>
                    <a:pt x="116167" y="16664"/>
                  </a:cubicBezTo>
                  <a:cubicBezTo>
                    <a:pt x="93880" y="33105"/>
                    <a:pt x="67617" y="46636"/>
                    <a:pt x="40214" y="46636"/>
                  </a:cubicBezTo>
                  <a:cubicBezTo>
                    <a:pt x="37980" y="46636"/>
                    <a:pt x="35738" y="46546"/>
                    <a:pt x="33491" y="46360"/>
                  </a:cubicBezTo>
                  <a:cubicBezTo>
                    <a:pt x="24555" y="45631"/>
                    <a:pt x="15831" y="43381"/>
                    <a:pt x="6895" y="42895"/>
                  </a:cubicBezTo>
                  <a:cubicBezTo>
                    <a:pt x="6638" y="42880"/>
                    <a:pt x="6390" y="42873"/>
                    <a:pt x="6150" y="42873"/>
                  </a:cubicBezTo>
                  <a:cubicBezTo>
                    <a:pt x="1421" y="42873"/>
                    <a:pt x="1" y="45686"/>
                    <a:pt x="2518" y="49765"/>
                  </a:cubicBezTo>
                  <a:cubicBezTo>
                    <a:pt x="5193" y="53990"/>
                    <a:pt x="8323" y="57850"/>
                    <a:pt x="11059" y="62044"/>
                  </a:cubicBezTo>
                  <a:cubicBezTo>
                    <a:pt x="26470" y="85510"/>
                    <a:pt x="27746" y="117547"/>
                    <a:pt x="14250" y="142197"/>
                  </a:cubicBezTo>
                  <a:cubicBezTo>
                    <a:pt x="11606" y="147061"/>
                    <a:pt x="8293" y="152258"/>
                    <a:pt x="9387" y="157699"/>
                  </a:cubicBezTo>
                  <a:cubicBezTo>
                    <a:pt x="10421" y="162654"/>
                    <a:pt x="14828" y="166149"/>
                    <a:pt x="19387" y="168277"/>
                  </a:cubicBezTo>
                  <a:cubicBezTo>
                    <a:pt x="26865" y="171803"/>
                    <a:pt x="35254" y="172836"/>
                    <a:pt x="43552" y="173201"/>
                  </a:cubicBezTo>
                  <a:cubicBezTo>
                    <a:pt x="46639" y="173356"/>
                    <a:pt x="49727" y="173429"/>
                    <a:pt x="52815" y="173429"/>
                  </a:cubicBezTo>
                  <a:cubicBezTo>
                    <a:pt x="69735" y="173429"/>
                    <a:pt x="86644" y="171216"/>
                    <a:pt x="103249" y="168003"/>
                  </a:cubicBezTo>
                  <a:cubicBezTo>
                    <a:pt x="124252" y="163930"/>
                    <a:pt x="145681" y="157821"/>
                    <a:pt x="162065" y="144052"/>
                  </a:cubicBezTo>
                  <a:cubicBezTo>
                    <a:pt x="177141" y="131377"/>
                    <a:pt x="186655" y="113200"/>
                    <a:pt x="192947" y="94568"/>
                  </a:cubicBezTo>
                  <a:cubicBezTo>
                    <a:pt x="198388" y="78458"/>
                    <a:pt x="201762" y="61041"/>
                    <a:pt x="198084" y="44445"/>
                  </a:cubicBezTo>
                  <a:cubicBezTo>
                    <a:pt x="196108" y="35722"/>
                    <a:pt x="192156" y="27424"/>
                    <a:pt x="186655" y="20372"/>
                  </a:cubicBezTo>
                  <a:cubicBezTo>
                    <a:pt x="182460" y="14962"/>
                    <a:pt x="177384" y="10341"/>
                    <a:pt x="171609" y="6694"/>
                  </a:cubicBezTo>
                  <a:cubicBezTo>
                    <a:pt x="165364" y="2759"/>
                    <a:pt x="158156" y="1"/>
                    <a:pt x="1508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6"/>
            <p:cNvSpPr/>
            <p:nvPr/>
          </p:nvSpPr>
          <p:spPr>
            <a:xfrm>
              <a:off x="5113775" y="2545450"/>
              <a:ext cx="4231125" cy="3677500"/>
            </a:xfrm>
            <a:custGeom>
              <a:avLst/>
              <a:gdLst/>
              <a:ahLst/>
              <a:cxnLst/>
              <a:rect l="l" t="t" r="r" b="b"/>
              <a:pathLst>
                <a:path w="169245" h="147100" extrusionOk="0">
                  <a:moveTo>
                    <a:pt x="127964" y="0"/>
                  </a:moveTo>
                  <a:cubicBezTo>
                    <a:pt x="126086" y="0"/>
                    <a:pt x="124206" y="182"/>
                    <a:pt x="122344" y="563"/>
                  </a:cubicBezTo>
                  <a:cubicBezTo>
                    <a:pt x="114471" y="2144"/>
                    <a:pt x="107693" y="6977"/>
                    <a:pt x="101127" y="11566"/>
                  </a:cubicBezTo>
                  <a:cubicBezTo>
                    <a:pt x="88300" y="20503"/>
                    <a:pt x="74957" y="29105"/>
                    <a:pt x="60245" y="34363"/>
                  </a:cubicBezTo>
                  <a:cubicBezTo>
                    <a:pt x="51613" y="37463"/>
                    <a:pt x="42494" y="39348"/>
                    <a:pt x="33315" y="39439"/>
                  </a:cubicBezTo>
                  <a:cubicBezTo>
                    <a:pt x="33167" y="39440"/>
                    <a:pt x="33019" y="39440"/>
                    <a:pt x="32871" y="39440"/>
                  </a:cubicBezTo>
                  <a:cubicBezTo>
                    <a:pt x="28276" y="39440"/>
                    <a:pt x="23657" y="38981"/>
                    <a:pt x="19181" y="37980"/>
                  </a:cubicBezTo>
                  <a:cubicBezTo>
                    <a:pt x="15381" y="37159"/>
                    <a:pt x="11035" y="34971"/>
                    <a:pt x="7174" y="34940"/>
                  </a:cubicBezTo>
                  <a:cubicBezTo>
                    <a:pt x="7143" y="34940"/>
                    <a:pt x="7112" y="34940"/>
                    <a:pt x="7081" y="34940"/>
                  </a:cubicBezTo>
                  <a:cubicBezTo>
                    <a:pt x="4797" y="34940"/>
                    <a:pt x="2359" y="36033"/>
                    <a:pt x="1430" y="38102"/>
                  </a:cubicBezTo>
                  <a:cubicBezTo>
                    <a:pt x="1" y="41293"/>
                    <a:pt x="2493" y="44758"/>
                    <a:pt x="4651" y="47524"/>
                  </a:cubicBezTo>
                  <a:cubicBezTo>
                    <a:pt x="20214" y="67464"/>
                    <a:pt x="23010" y="96492"/>
                    <a:pt x="11551" y="119015"/>
                  </a:cubicBezTo>
                  <a:cubicBezTo>
                    <a:pt x="8664" y="124699"/>
                    <a:pt x="4895" y="131294"/>
                    <a:pt x="7904" y="136887"/>
                  </a:cubicBezTo>
                  <a:cubicBezTo>
                    <a:pt x="9788" y="140444"/>
                    <a:pt x="13892" y="142237"/>
                    <a:pt x="17782" y="143422"/>
                  </a:cubicBezTo>
                  <a:cubicBezTo>
                    <a:pt x="26889" y="146179"/>
                    <a:pt x="36426" y="147099"/>
                    <a:pt x="45990" y="147099"/>
                  </a:cubicBezTo>
                  <a:cubicBezTo>
                    <a:pt x="50344" y="147099"/>
                    <a:pt x="54703" y="146909"/>
                    <a:pt x="59029" y="146614"/>
                  </a:cubicBezTo>
                  <a:cubicBezTo>
                    <a:pt x="85200" y="144790"/>
                    <a:pt x="112100" y="138924"/>
                    <a:pt x="132921" y="122966"/>
                  </a:cubicBezTo>
                  <a:cubicBezTo>
                    <a:pt x="155961" y="105337"/>
                    <a:pt x="169244" y="75701"/>
                    <a:pt x="167177" y="46764"/>
                  </a:cubicBezTo>
                  <a:cubicBezTo>
                    <a:pt x="166326" y="36126"/>
                    <a:pt x="163469" y="25396"/>
                    <a:pt x="157481" y="16673"/>
                  </a:cubicBezTo>
                  <a:cubicBezTo>
                    <a:pt x="156630" y="15426"/>
                    <a:pt x="155718" y="14241"/>
                    <a:pt x="154745" y="13086"/>
                  </a:cubicBezTo>
                  <a:cubicBezTo>
                    <a:pt x="148106" y="5268"/>
                    <a:pt x="138073" y="0"/>
                    <a:pt x="127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6"/>
            <p:cNvSpPr/>
            <p:nvPr/>
          </p:nvSpPr>
          <p:spPr>
            <a:xfrm>
              <a:off x="5467900" y="3018400"/>
              <a:ext cx="3310125" cy="2868475"/>
            </a:xfrm>
            <a:custGeom>
              <a:avLst/>
              <a:gdLst/>
              <a:ahLst/>
              <a:cxnLst/>
              <a:rect l="l" t="t" r="r" b="b"/>
              <a:pathLst>
                <a:path w="132405" h="114739" extrusionOk="0">
                  <a:moveTo>
                    <a:pt x="101315" y="1"/>
                  </a:moveTo>
                  <a:cubicBezTo>
                    <a:pt x="100271" y="1"/>
                    <a:pt x="99224" y="71"/>
                    <a:pt x="98178" y="217"/>
                  </a:cubicBezTo>
                  <a:cubicBezTo>
                    <a:pt x="89820" y="1341"/>
                    <a:pt x="82829" y="6873"/>
                    <a:pt x="75838" y="11585"/>
                  </a:cubicBezTo>
                  <a:cubicBezTo>
                    <a:pt x="65625" y="18485"/>
                    <a:pt x="54257" y="24077"/>
                    <a:pt x="42129" y="26782"/>
                  </a:cubicBezTo>
                  <a:cubicBezTo>
                    <a:pt x="37520" y="27813"/>
                    <a:pt x="32985" y="28208"/>
                    <a:pt x="28472" y="28208"/>
                  </a:cubicBezTo>
                  <a:cubicBezTo>
                    <a:pt x="20335" y="28208"/>
                    <a:pt x="12272" y="26922"/>
                    <a:pt x="3982" y="25749"/>
                  </a:cubicBezTo>
                  <a:cubicBezTo>
                    <a:pt x="3617" y="25688"/>
                    <a:pt x="3237" y="25643"/>
                    <a:pt x="2865" y="25643"/>
                  </a:cubicBezTo>
                  <a:cubicBezTo>
                    <a:pt x="2493" y="25643"/>
                    <a:pt x="2128" y="25688"/>
                    <a:pt x="1794" y="25810"/>
                  </a:cubicBezTo>
                  <a:cubicBezTo>
                    <a:pt x="487" y="26357"/>
                    <a:pt x="0" y="28029"/>
                    <a:pt x="335" y="29397"/>
                  </a:cubicBezTo>
                  <a:cubicBezTo>
                    <a:pt x="669" y="30764"/>
                    <a:pt x="1642" y="31859"/>
                    <a:pt x="2493" y="32953"/>
                  </a:cubicBezTo>
                  <a:cubicBezTo>
                    <a:pt x="15685" y="49488"/>
                    <a:pt x="17660" y="74108"/>
                    <a:pt x="7295" y="92498"/>
                  </a:cubicBezTo>
                  <a:cubicBezTo>
                    <a:pt x="5168" y="96267"/>
                    <a:pt x="2493" y="100401"/>
                    <a:pt x="3769" y="104504"/>
                  </a:cubicBezTo>
                  <a:cubicBezTo>
                    <a:pt x="4985" y="108486"/>
                    <a:pt x="9393" y="110522"/>
                    <a:pt x="13405" y="111647"/>
                  </a:cubicBezTo>
                  <a:cubicBezTo>
                    <a:pt x="21443" y="113950"/>
                    <a:pt x="29784" y="114738"/>
                    <a:pt x="38140" y="114738"/>
                  </a:cubicBezTo>
                  <a:cubicBezTo>
                    <a:pt x="41917" y="114738"/>
                    <a:pt x="45697" y="114577"/>
                    <a:pt x="49454" y="114322"/>
                  </a:cubicBezTo>
                  <a:cubicBezTo>
                    <a:pt x="65533" y="113167"/>
                    <a:pt x="81826" y="110127"/>
                    <a:pt x="95868" y="102164"/>
                  </a:cubicBezTo>
                  <a:cubicBezTo>
                    <a:pt x="117328" y="89944"/>
                    <a:pt x="131675" y="66054"/>
                    <a:pt x="132222" y="41372"/>
                  </a:cubicBezTo>
                  <a:cubicBezTo>
                    <a:pt x="132404" y="31798"/>
                    <a:pt x="130519" y="21828"/>
                    <a:pt x="125231" y="13804"/>
                  </a:cubicBezTo>
                  <a:cubicBezTo>
                    <a:pt x="124957" y="13408"/>
                    <a:pt x="124653" y="12983"/>
                    <a:pt x="124349" y="12557"/>
                  </a:cubicBezTo>
                  <a:cubicBezTo>
                    <a:pt x="119040" y="5206"/>
                    <a:pt x="110291" y="1"/>
                    <a:pt x="101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6"/>
            <p:cNvSpPr/>
            <p:nvPr/>
          </p:nvSpPr>
          <p:spPr>
            <a:xfrm>
              <a:off x="5663625" y="3358100"/>
              <a:ext cx="2798275" cy="2304350"/>
            </a:xfrm>
            <a:custGeom>
              <a:avLst/>
              <a:gdLst/>
              <a:ahLst/>
              <a:cxnLst/>
              <a:rect l="l" t="t" r="r" b="b"/>
              <a:pathLst>
                <a:path w="111931" h="92174" extrusionOk="0">
                  <a:moveTo>
                    <a:pt x="85092" y="0"/>
                  </a:moveTo>
                  <a:cubicBezTo>
                    <a:pt x="84769" y="0"/>
                    <a:pt x="84444" y="11"/>
                    <a:pt x="84118" y="33"/>
                  </a:cubicBezTo>
                  <a:cubicBezTo>
                    <a:pt x="79285" y="398"/>
                    <a:pt x="75030" y="3164"/>
                    <a:pt x="71018" y="5808"/>
                  </a:cubicBezTo>
                  <a:cubicBezTo>
                    <a:pt x="59832" y="13194"/>
                    <a:pt x="47978" y="20398"/>
                    <a:pt x="34725" y="22161"/>
                  </a:cubicBezTo>
                  <a:cubicBezTo>
                    <a:pt x="32438" y="22458"/>
                    <a:pt x="30138" y="22587"/>
                    <a:pt x="27834" y="22587"/>
                  </a:cubicBezTo>
                  <a:cubicBezTo>
                    <a:pt x="21872" y="22587"/>
                    <a:pt x="15880" y="21724"/>
                    <a:pt x="9983" y="20672"/>
                  </a:cubicBezTo>
                  <a:cubicBezTo>
                    <a:pt x="9141" y="20525"/>
                    <a:pt x="8417" y="20456"/>
                    <a:pt x="7800" y="20456"/>
                  </a:cubicBezTo>
                  <a:cubicBezTo>
                    <a:pt x="0" y="20456"/>
                    <a:pt x="9243" y="31476"/>
                    <a:pt x="11412" y="35110"/>
                  </a:cubicBezTo>
                  <a:cubicBezTo>
                    <a:pt x="14999" y="41037"/>
                    <a:pt x="16062" y="48271"/>
                    <a:pt x="15211" y="55140"/>
                  </a:cubicBezTo>
                  <a:cubicBezTo>
                    <a:pt x="14391" y="62010"/>
                    <a:pt x="11777" y="68545"/>
                    <a:pt x="8433" y="74594"/>
                  </a:cubicBezTo>
                  <a:cubicBezTo>
                    <a:pt x="7004" y="77086"/>
                    <a:pt x="5424" y="79822"/>
                    <a:pt x="5880" y="82648"/>
                  </a:cubicBezTo>
                  <a:cubicBezTo>
                    <a:pt x="6549" y="86934"/>
                    <a:pt x="11321" y="89092"/>
                    <a:pt x="15515" y="90126"/>
                  </a:cubicBezTo>
                  <a:cubicBezTo>
                    <a:pt x="21553" y="91589"/>
                    <a:pt x="27733" y="92173"/>
                    <a:pt x="33948" y="92173"/>
                  </a:cubicBezTo>
                  <a:cubicBezTo>
                    <a:pt x="41158" y="92173"/>
                    <a:pt x="48413" y="91388"/>
                    <a:pt x="55546" y="90278"/>
                  </a:cubicBezTo>
                  <a:cubicBezTo>
                    <a:pt x="66580" y="88576"/>
                    <a:pt x="77826" y="86022"/>
                    <a:pt x="87006" y="79639"/>
                  </a:cubicBezTo>
                  <a:cubicBezTo>
                    <a:pt x="98891" y="71311"/>
                    <a:pt x="105851" y="57390"/>
                    <a:pt x="109225" y="43286"/>
                  </a:cubicBezTo>
                  <a:cubicBezTo>
                    <a:pt x="111019" y="35748"/>
                    <a:pt x="111930" y="27693"/>
                    <a:pt x="109438" y="20368"/>
                  </a:cubicBezTo>
                  <a:cubicBezTo>
                    <a:pt x="108405" y="17298"/>
                    <a:pt x="106794" y="14532"/>
                    <a:pt x="104848" y="11979"/>
                  </a:cubicBezTo>
                  <a:cubicBezTo>
                    <a:pt x="103085" y="9669"/>
                    <a:pt x="100988" y="7571"/>
                    <a:pt x="98739" y="5748"/>
                  </a:cubicBezTo>
                  <a:cubicBezTo>
                    <a:pt x="94856" y="2579"/>
                    <a:pt x="90089" y="0"/>
                    <a:pt x="850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6"/>
            <p:cNvSpPr/>
            <p:nvPr/>
          </p:nvSpPr>
          <p:spPr>
            <a:xfrm>
              <a:off x="6233100" y="3748350"/>
              <a:ext cx="1897475" cy="1710850"/>
            </a:xfrm>
            <a:custGeom>
              <a:avLst/>
              <a:gdLst/>
              <a:ahLst/>
              <a:cxnLst/>
              <a:rect l="l" t="t" r="r" b="b"/>
              <a:pathLst>
                <a:path w="75899" h="68434" extrusionOk="0">
                  <a:moveTo>
                    <a:pt x="57549" y="1"/>
                  </a:moveTo>
                  <a:cubicBezTo>
                    <a:pt x="57107" y="1"/>
                    <a:pt x="56659" y="16"/>
                    <a:pt x="56202" y="47"/>
                  </a:cubicBezTo>
                  <a:cubicBezTo>
                    <a:pt x="51765" y="350"/>
                    <a:pt x="47509" y="1961"/>
                    <a:pt x="43406" y="3724"/>
                  </a:cubicBezTo>
                  <a:cubicBezTo>
                    <a:pt x="27053" y="10928"/>
                    <a:pt x="11916" y="22357"/>
                    <a:pt x="3922" y="38315"/>
                  </a:cubicBezTo>
                  <a:cubicBezTo>
                    <a:pt x="1946" y="42266"/>
                    <a:pt x="426" y="46491"/>
                    <a:pt x="214" y="50898"/>
                  </a:cubicBezTo>
                  <a:cubicBezTo>
                    <a:pt x="1" y="55306"/>
                    <a:pt x="1277" y="59865"/>
                    <a:pt x="4256" y="63087"/>
                  </a:cubicBezTo>
                  <a:cubicBezTo>
                    <a:pt x="8142" y="67259"/>
                    <a:pt x="14130" y="68434"/>
                    <a:pt x="19918" y="68434"/>
                  </a:cubicBezTo>
                  <a:cubicBezTo>
                    <a:pt x="20877" y="68434"/>
                    <a:pt x="21830" y="68402"/>
                    <a:pt x="22767" y="68345"/>
                  </a:cubicBezTo>
                  <a:cubicBezTo>
                    <a:pt x="32767" y="67737"/>
                    <a:pt x="42676" y="65032"/>
                    <a:pt x="51309" y="59926"/>
                  </a:cubicBezTo>
                  <a:cubicBezTo>
                    <a:pt x="59941" y="54850"/>
                    <a:pt x="67175" y="47342"/>
                    <a:pt x="71583" y="38345"/>
                  </a:cubicBezTo>
                  <a:cubicBezTo>
                    <a:pt x="74288" y="32783"/>
                    <a:pt x="75899" y="26643"/>
                    <a:pt x="75625" y="20472"/>
                  </a:cubicBezTo>
                  <a:cubicBezTo>
                    <a:pt x="75443" y="17250"/>
                    <a:pt x="74744" y="14059"/>
                    <a:pt x="73558" y="11263"/>
                  </a:cubicBezTo>
                  <a:cubicBezTo>
                    <a:pt x="70825" y="4760"/>
                    <a:pt x="65368" y="1"/>
                    <a:pt x="57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6"/>
            <p:cNvSpPr/>
            <p:nvPr/>
          </p:nvSpPr>
          <p:spPr>
            <a:xfrm>
              <a:off x="6502100" y="3991800"/>
              <a:ext cx="1356450" cy="1222225"/>
            </a:xfrm>
            <a:custGeom>
              <a:avLst/>
              <a:gdLst/>
              <a:ahLst/>
              <a:cxnLst/>
              <a:rect l="l" t="t" r="r" b="b"/>
              <a:pathLst>
                <a:path w="54258" h="48889" extrusionOk="0">
                  <a:moveTo>
                    <a:pt x="41200" y="1"/>
                  </a:moveTo>
                  <a:cubicBezTo>
                    <a:pt x="40877" y="1"/>
                    <a:pt x="40549" y="12"/>
                    <a:pt x="40214" y="35"/>
                  </a:cubicBezTo>
                  <a:cubicBezTo>
                    <a:pt x="37023" y="278"/>
                    <a:pt x="33983" y="1403"/>
                    <a:pt x="31035" y="2649"/>
                  </a:cubicBezTo>
                  <a:cubicBezTo>
                    <a:pt x="19333" y="7786"/>
                    <a:pt x="8542" y="15962"/>
                    <a:pt x="2797" y="27361"/>
                  </a:cubicBezTo>
                  <a:cubicBezTo>
                    <a:pt x="1399" y="30157"/>
                    <a:pt x="305" y="33197"/>
                    <a:pt x="153" y="36327"/>
                  </a:cubicBezTo>
                  <a:cubicBezTo>
                    <a:pt x="1" y="39489"/>
                    <a:pt x="913" y="42741"/>
                    <a:pt x="3040" y="45051"/>
                  </a:cubicBezTo>
                  <a:cubicBezTo>
                    <a:pt x="5797" y="48016"/>
                    <a:pt x="10044" y="48889"/>
                    <a:pt x="14184" y="48889"/>
                  </a:cubicBezTo>
                  <a:cubicBezTo>
                    <a:pt x="14882" y="48889"/>
                    <a:pt x="15578" y="48864"/>
                    <a:pt x="16263" y="48820"/>
                  </a:cubicBezTo>
                  <a:cubicBezTo>
                    <a:pt x="23406" y="48394"/>
                    <a:pt x="30518" y="46419"/>
                    <a:pt x="36658" y="42771"/>
                  </a:cubicBezTo>
                  <a:cubicBezTo>
                    <a:pt x="42828" y="39124"/>
                    <a:pt x="48026" y="33774"/>
                    <a:pt x="51187" y="27361"/>
                  </a:cubicBezTo>
                  <a:cubicBezTo>
                    <a:pt x="53133" y="23409"/>
                    <a:pt x="54257" y="19002"/>
                    <a:pt x="54075" y="14595"/>
                  </a:cubicBezTo>
                  <a:cubicBezTo>
                    <a:pt x="53953" y="12345"/>
                    <a:pt x="53467" y="10096"/>
                    <a:pt x="52616" y="8060"/>
                  </a:cubicBezTo>
                  <a:cubicBezTo>
                    <a:pt x="50690" y="3432"/>
                    <a:pt x="46808" y="1"/>
                    <a:pt x="412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6"/>
            <p:cNvSpPr/>
            <p:nvPr/>
          </p:nvSpPr>
          <p:spPr>
            <a:xfrm>
              <a:off x="6831150" y="4289350"/>
              <a:ext cx="696850" cy="628225"/>
            </a:xfrm>
            <a:custGeom>
              <a:avLst/>
              <a:gdLst/>
              <a:ahLst/>
              <a:cxnLst/>
              <a:rect l="l" t="t" r="r" b="b"/>
              <a:pathLst>
                <a:path w="27874" h="25129" extrusionOk="0">
                  <a:moveTo>
                    <a:pt x="21168" y="1"/>
                  </a:moveTo>
                  <a:cubicBezTo>
                    <a:pt x="21004" y="1"/>
                    <a:pt x="20838" y="6"/>
                    <a:pt x="20669" y="18"/>
                  </a:cubicBezTo>
                  <a:cubicBezTo>
                    <a:pt x="19028" y="139"/>
                    <a:pt x="17478" y="717"/>
                    <a:pt x="15958" y="1386"/>
                  </a:cubicBezTo>
                  <a:cubicBezTo>
                    <a:pt x="9940" y="4030"/>
                    <a:pt x="4408" y="8225"/>
                    <a:pt x="1429" y="14091"/>
                  </a:cubicBezTo>
                  <a:cubicBezTo>
                    <a:pt x="699" y="15520"/>
                    <a:pt x="152" y="17070"/>
                    <a:pt x="61" y="18681"/>
                  </a:cubicBezTo>
                  <a:cubicBezTo>
                    <a:pt x="0" y="20322"/>
                    <a:pt x="456" y="21994"/>
                    <a:pt x="1550" y="23179"/>
                  </a:cubicBezTo>
                  <a:cubicBezTo>
                    <a:pt x="2982" y="24688"/>
                    <a:pt x="5170" y="25128"/>
                    <a:pt x="7296" y="25128"/>
                  </a:cubicBezTo>
                  <a:cubicBezTo>
                    <a:pt x="7654" y="25128"/>
                    <a:pt x="8009" y="25116"/>
                    <a:pt x="8359" y="25094"/>
                  </a:cubicBezTo>
                  <a:cubicBezTo>
                    <a:pt x="12037" y="24881"/>
                    <a:pt x="15654" y="23878"/>
                    <a:pt x="18846" y="21994"/>
                  </a:cubicBezTo>
                  <a:cubicBezTo>
                    <a:pt x="21976" y="20140"/>
                    <a:pt x="24682" y="17343"/>
                    <a:pt x="26293" y="14091"/>
                  </a:cubicBezTo>
                  <a:cubicBezTo>
                    <a:pt x="27265" y="12024"/>
                    <a:pt x="27873" y="9805"/>
                    <a:pt x="27752" y="7556"/>
                  </a:cubicBezTo>
                  <a:cubicBezTo>
                    <a:pt x="27721" y="6340"/>
                    <a:pt x="27508" y="5185"/>
                    <a:pt x="27052" y="4121"/>
                  </a:cubicBezTo>
                  <a:cubicBezTo>
                    <a:pt x="26046" y="1734"/>
                    <a:pt x="24033" y="1"/>
                    <a:pt x="21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26"/>
          <p:cNvGrpSpPr/>
          <p:nvPr/>
        </p:nvGrpSpPr>
        <p:grpSpPr>
          <a:xfrm rot="-2136696" flipH="1">
            <a:off x="6404456" y="-591235"/>
            <a:ext cx="5184885" cy="5648019"/>
            <a:chOff x="-403800" y="-595837"/>
            <a:chExt cx="5184775" cy="5647900"/>
          </a:xfrm>
        </p:grpSpPr>
        <p:sp>
          <p:nvSpPr>
            <p:cNvPr id="1062" name="Google Shape;1062;p26"/>
            <p:cNvSpPr/>
            <p:nvPr/>
          </p:nvSpPr>
          <p:spPr>
            <a:xfrm>
              <a:off x="-403800" y="-595837"/>
              <a:ext cx="5184775" cy="5647900"/>
            </a:xfrm>
            <a:custGeom>
              <a:avLst/>
              <a:gdLst/>
              <a:ahLst/>
              <a:cxnLst/>
              <a:rect l="l" t="t" r="r" b="b"/>
              <a:pathLst>
                <a:path w="207391" h="225916" extrusionOk="0">
                  <a:moveTo>
                    <a:pt x="66486" y="1"/>
                  </a:moveTo>
                  <a:cubicBezTo>
                    <a:pt x="51128" y="1"/>
                    <a:pt x="36061" y="5548"/>
                    <a:pt x="24470" y="15722"/>
                  </a:cubicBezTo>
                  <a:cubicBezTo>
                    <a:pt x="11126" y="27485"/>
                    <a:pt x="4712" y="43503"/>
                    <a:pt x="2281" y="60798"/>
                  </a:cubicBezTo>
                  <a:cubicBezTo>
                    <a:pt x="1551" y="66087"/>
                    <a:pt x="1126" y="71406"/>
                    <a:pt x="882" y="76665"/>
                  </a:cubicBezTo>
                  <a:cubicBezTo>
                    <a:pt x="1" y="96331"/>
                    <a:pt x="1095" y="116118"/>
                    <a:pt x="4682" y="135450"/>
                  </a:cubicBezTo>
                  <a:cubicBezTo>
                    <a:pt x="7722" y="151955"/>
                    <a:pt x="10943" y="168855"/>
                    <a:pt x="18694" y="183900"/>
                  </a:cubicBezTo>
                  <a:cubicBezTo>
                    <a:pt x="22342" y="190952"/>
                    <a:pt x="27084" y="198369"/>
                    <a:pt x="33619" y="202928"/>
                  </a:cubicBezTo>
                  <a:cubicBezTo>
                    <a:pt x="49668" y="214022"/>
                    <a:pt x="69577" y="216880"/>
                    <a:pt x="88331" y="219949"/>
                  </a:cubicBezTo>
                  <a:cubicBezTo>
                    <a:pt x="109881" y="223475"/>
                    <a:pt x="131706" y="225451"/>
                    <a:pt x="153499" y="225877"/>
                  </a:cubicBezTo>
                  <a:cubicBezTo>
                    <a:pt x="154954" y="225902"/>
                    <a:pt x="156419" y="225916"/>
                    <a:pt x="157892" y="225916"/>
                  </a:cubicBezTo>
                  <a:cubicBezTo>
                    <a:pt x="167130" y="225916"/>
                    <a:pt x="176657" y="225359"/>
                    <a:pt x="185597" y="223445"/>
                  </a:cubicBezTo>
                  <a:cubicBezTo>
                    <a:pt x="195263" y="221408"/>
                    <a:pt x="206205" y="215846"/>
                    <a:pt x="206965" y="205998"/>
                  </a:cubicBezTo>
                  <a:cubicBezTo>
                    <a:pt x="207391" y="202016"/>
                    <a:pt x="205871" y="198217"/>
                    <a:pt x="203591" y="194843"/>
                  </a:cubicBezTo>
                  <a:cubicBezTo>
                    <a:pt x="202406" y="193080"/>
                    <a:pt x="201008" y="191408"/>
                    <a:pt x="199579" y="189888"/>
                  </a:cubicBezTo>
                  <a:cubicBezTo>
                    <a:pt x="176904" y="165937"/>
                    <a:pt x="139669" y="161681"/>
                    <a:pt x="114593" y="140192"/>
                  </a:cubicBezTo>
                  <a:cubicBezTo>
                    <a:pt x="99061" y="126909"/>
                    <a:pt x="89304" y="107668"/>
                    <a:pt x="85079" y="87698"/>
                  </a:cubicBezTo>
                  <a:cubicBezTo>
                    <a:pt x="80823" y="67698"/>
                    <a:pt x="81765" y="46877"/>
                    <a:pt x="85109" y="26725"/>
                  </a:cubicBezTo>
                  <a:cubicBezTo>
                    <a:pt x="86568" y="18062"/>
                    <a:pt x="87510" y="7059"/>
                    <a:pt x="80033" y="2439"/>
                  </a:cubicBezTo>
                  <a:cubicBezTo>
                    <a:pt x="77601" y="919"/>
                    <a:pt x="74622" y="463"/>
                    <a:pt x="71765" y="220"/>
                  </a:cubicBezTo>
                  <a:cubicBezTo>
                    <a:pt x="70005" y="73"/>
                    <a:pt x="68243" y="1"/>
                    <a:pt x="664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6"/>
            <p:cNvSpPr/>
            <p:nvPr/>
          </p:nvSpPr>
          <p:spPr>
            <a:xfrm>
              <a:off x="-206975" y="-348587"/>
              <a:ext cx="4458325" cy="5225925"/>
            </a:xfrm>
            <a:custGeom>
              <a:avLst/>
              <a:gdLst/>
              <a:ahLst/>
              <a:cxnLst/>
              <a:rect l="l" t="t" r="r" b="b"/>
              <a:pathLst>
                <a:path w="178333" h="209037" extrusionOk="0">
                  <a:moveTo>
                    <a:pt x="57087" y="1"/>
                  </a:moveTo>
                  <a:cubicBezTo>
                    <a:pt x="43894" y="1"/>
                    <a:pt x="30947" y="5132"/>
                    <a:pt x="21004" y="14586"/>
                  </a:cubicBezTo>
                  <a:cubicBezTo>
                    <a:pt x="9514" y="25437"/>
                    <a:pt x="4013" y="40270"/>
                    <a:pt x="1915" y="56258"/>
                  </a:cubicBezTo>
                  <a:cubicBezTo>
                    <a:pt x="1277" y="61121"/>
                    <a:pt x="943" y="66076"/>
                    <a:pt x="760" y="70969"/>
                  </a:cubicBezTo>
                  <a:cubicBezTo>
                    <a:pt x="0" y="89176"/>
                    <a:pt x="943" y="107444"/>
                    <a:pt x="4013" y="125347"/>
                  </a:cubicBezTo>
                  <a:cubicBezTo>
                    <a:pt x="6627" y="140575"/>
                    <a:pt x="9423" y="156259"/>
                    <a:pt x="16110" y="170180"/>
                  </a:cubicBezTo>
                  <a:cubicBezTo>
                    <a:pt x="19211" y="176716"/>
                    <a:pt x="23314" y="183555"/>
                    <a:pt x="28937" y="187749"/>
                  </a:cubicBezTo>
                  <a:cubicBezTo>
                    <a:pt x="42737" y="198053"/>
                    <a:pt x="59850" y="200667"/>
                    <a:pt x="76020" y="203524"/>
                  </a:cubicBezTo>
                  <a:cubicBezTo>
                    <a:pt x="94562" y="206807"/>
                    <a:pt x="113285" y="208601"/>
                    <a:pt x="132070" y="208996"/>
                  </a:cubicBezTo>
                  <a:cubicBezTo>
                    <a:pt x="133384" y="209022"/>
                    <a:pt x="134709" y="209037"/>
                    <a:pt x="136041" y="209037"/>
                  </a:cubicBezTo>
                  <a:cubicBezTo>
                    <a:pt x="143922" y="209037"/>
                    <a:pt x="152055" y="208514"/>
                    <a:pt x="159700" y="206746"/>
                  </a:cubicBezTo>
                  <a:cubicBezTo>
                    <a:pt x="167998" y="204862"/>
                    <a:pt x="177420" y="199725"/>
                    <a:pt x="178089" y="190606"/>
                  </a:cubicBezTo>
                  <a:cubicBezTo>
                    <a:pt x="178332" y="186928"/>
                    <a:pt x="177025" y="183433"/>
                    <a:pt x="175080" y="180272"/>
                  </a:cubicBezTo>
                  <a:cubicBezTo>
                    <a:pt x="174046" y="178630"/>
                    <a:pt x="172861" y="177111"/>
                    <a:pt x="171615" y="175712"/>
                  </a:cubicBezTo>
                  <a:cubicBezTo>
                    <a:pt x="152101" y="153524"/>
                    <a:pt x="120064" y="149603"/>
                    <a:pt x="98483" y="129754"/>
                  </a:cubicBezTo>
                  <a:cubicBezTo>
                    <a:pt x="85139" y="117444"/>
                    <a:pt x="76750" y="99663"/>
                    <a:pt x="73102" y="81152"/>
                  </a:cubicBezTo>
                  <a:cubicBezTo>
                    <a:pt x="69455" y="62641"/>
                    <a:pt x="70275" y="43431"/>
                    <a:pt x="73163" y="24738"/>
                  </a:cubicBezTo>
                  <a:cubicBezTo>
                    <a:pt x="74379" y="16713"/>
                    <a:pt x="75230" y="6561"/>
                    <a:pt x="68756" y="2275"/>
                  </a:cubicBezTo>
                  <a:cubicBezTo>
                    <a:pt x="66689" y="847"/>
                    <a:pt x="64135" y="452"/>
                    <a:pt x="61673" y="208"/>
                  </a:cubicBezTo>
                  <a:cubicBezTo>
                    <a:pt x="60144" y="70"/>
                    <a:pt x="58614" y="1"/>
                    <a:pt x="570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6"/>
            <p:cNvSpPr/>
            <p:nvPr/>
          </p:nvSpPr>
          <p:spPr>
            <a:xfrm>
              <a:off x="-27650" y="-218637"/>
              <a:ext cx="3769100" cy="4967325"/>
            </a:xfrm>
            <a:custGeom>
              <a:avLst/>
              <a:gdLst/>
              <a:ahLst/>
              <a:cxnLst/>
              <a:rect l="l" t="t" r="r" b="b"/>
              <a:pathLst>
                <a:path w="150764" h="198693" extrusionOk="0">
                  <a:moveTo>
                    <a:pt x="48185" y="0"/>
                  </a:moveTo>
                  <a:cubicBezTo>
                    <a:pt x="37069" y="0"/>
                    <a:pt x="26179" y="4862"/>
                    <a:pt x="17813" y="13825"/>
                  </a:cubicBezTo>
                  <a:cubicBezTo>
                    <a:pt x="8117" y="24160"/>
                    <a:pt x="3466" y="38233"/>
                    <a:pt x="1673" y="53461"/>
                  </a:cubicBezTo>
                  <a:cubicBezTo>
                    <a:pt x="1126" y="58081"/>
                    <a:pt x="822" y="62762"/>
                    <a:pt x="639" y="67443"/>
                  </a:cubicBezTo>
                  <a:cubicBezTo>
                    <a:pt x="1" y="84708"/>
                    <a:pt x="822" y="102124"/>
                    <a:pt x="3405" y="119146"/>
                  </a:cubicBezTo>
                  <a:cubicBezTo>
                    <a:pt x="5624" y="133675"/>
                    <a:pt x="7965" y="148508"/>
                    <a:pt x="13588" y="161730"/>
                  </a:cubicBezTo>
                  <a:cubicBezTo>
                    <a:pt x="16263" y="167931"/>
                    <a:pt x="19667" y="174466"/>
                    <a:pt x="24469" y="178448"/>
                  </a:cubicBezTo>
                  <a:cubicBezTo>
                    <a:pt x="36172" y="188266"/>
                    <a:pt x="50640" y="190728"/>
                    <a:pt x="64288" y="193463"/>
                  </a:cubicBezTo>
                  <a:cubicBezTo>
                    <a:pt x="79942" y="196594"/>
                    <a:pt x="95778" y="198326"/>
                    <a:pt x="111675" y="198661"/>
                  </a:cubicBezTo>
                  <a:cubicBezTo>
                    <a:pt x="112710" y="198681"/>
                    <a:pt x="113754" y="198693"/>
                    <a:pt x="114804" y="198693"/>
                  </a:cubicBezTo>
                  <a:cubicBezTo>
                    <a:pt x="121524" y="198693"/>
                    <a:pt x="128495" y="198216"/>
                    <a:pt x="134988" y="196533"/>
                  </a:cubicBezTo>
                  <a:cubicBezTo>
                    <a:pt x="142040" y="194709"/>
                    <a:pt x="149973" y="189846"/>
                    <a:pt x="150551" y="181183"/>
                  </a:cubicBezTo>
                  <a:cubicBezTo>
                    <a:pt x="150764" y="177657"/>
                    <a:pt x="149669" y="174314"/>
                    <a:pt x="147998" y="171366"/>
                  </a:cubicBezTo>
                  <a:cubicBezTo>
                    <a:pt x="147116" y="169785"/>
                    <a:pt x="146143" y="168356"/>
                    <a:pt x="145080" y="167019"/>
                  </a:cubicBezTo>
                  <a:cubicBezTo>
                    <a:pt x="128605" y="145894"/>
                    <a:pt x="101523" y="142186"/>
                    <a:pt x="83285" y="123280"/>
                  </a:cubicBezTo>
                  <a:cubicBezTo>
                    <a:pt x="72008" y="111577"/>
                    <a:pt x="64896" y="94708"/>
                    <a:pt x="61826" y="77109"/>
                  </a:cubicBezTo>
                  <a:cubicBezTo>
                    <a:pt x="58756" y="59540"/>
                    <a:pt x="59424" y="41212"/>
                    <a:pt x="61887" y="23521"/>
                  </a:cubicBezTo>
                  <a:cubicBezTo>
                    <a:pt x="62950" y="15862"/>
                    <a:pt x="63649" y="6226"/>
                    <a:pt x="58178" y="2153"/>
                  </a:cubicBezTo>
                  <a:cubicBezTo>
                    <a:pt x="56385" y="816"/>
                    <a:pt x="54257" y="421"/>
                    <a:pt x="52160" y="208"/>
                  </a:cubicBezTo>
                  <a:cubicBezTo>
                    <a:pt x="50834" y="69"/>
                    <a:pt x="49508" y="0"/>
                    <a:pt x="48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6"/>
            <p:cNvSpPr/>
            <p:nvPr/>
          </p:nvSpPr>
          <p:spPr>
            <a:xfrm>
              <a:off x="71150" y="-88362"/>
              <a:ext cx="1440775" cy="3310425"/>
            </a:xfrm>
            <a:custGeom>
              <a:avLst/>
              <a:gdLst/>
              <a:ahLst/>
              <a:cxnLst/>
              <a:rect l="l" t="t" r="r" b="b"/>
              <a:pathLst>
                <a:path w="57631" h="132417" extrusionOk="0">
                  <a:moveTo>
                    <a:pt x="41538" y="1"/>
                  </a:moveTo>
                  <a:cubicBezTo>
                    <a:pt x="38535" y="1"/>
                    <a:pt x="35417" y="779"/>
                    <a:pt x="32645" y="1927"/>
                  </a:cubicBezTo>
                  <a:cubicBezTo>
                    <a:pt x="20426" y="6912"/>
                    <a:pt x="11156" y="17672"/>
                    <a:pt x="6110" y="29861"/>
                  </a:cubicBezTo>
                  <a:cubicBezTo>
                    <a:pt x="1095" y="42049"/>
                    <a:pt x="0" y="55545"/>
                    <a:pt x="912" y="68676"/>
                  </a:cubicBezTo>
                  <a:cubicBezTo>
                    <a:pt x="1854" y="82050"/>
                    <a:pt x="4833" y="95242"/>
                    <a:pt x="9545" y="107795"/>
                  </a:cubicBezTo>
                  <a:cubicBezTo>
                    <a:pt x="14316" y="120449"/>
                    <a:pt x="26087" y="132417"/>
                    <a:pt x="40040" y="132417"/>
                  </a:cubicBezTo>
                  <a:cubicBezTo>
                    <a:pt x="41906" y="132417"/>
                    <a:pt x="43812" y="132202"/>
                    <a:pt x="45746" y="131747"/>
                  </a:cubicBezTo>
                  <a:cubicBezTo>
                    <a:pt x="48816" y="131048"/>
                    <a:pt x="51886" y="129771"/>
                    <a:pt x="54013" y="127431"/>
                  </a:cubicBezTo>
                  <a:cubicBezTo>
                    <a:pt x="57631" y="123449"/>
                    <a:pt x="57570" y="117400"/>
                    <a:pt x="56901" y="112081"/>
                  </a:cubicBezTo>
                  <a:cubicBezTo>
                    <a:pt x="54621" y="93448"/>
                    <a:pt x="47539" y="75454"/>
                    <a:pt x="47478" y="56670"/>
                  </a:cubicBezTo>
                  <a:cubicBezTo>
                    <a:pt x="47448" y="45575"/>
                    <a:pt x="49910" y="34633"/>
                    <a:pt x="52433" y="23842"/>
                  </a:cubicBezTo>
                  <a:cubicBezTo>
                    <a:pt x="53254" y="20165"/>
                    <a:pt x="54135" y="16456"/>
                    <a:pt x="53983" y="12687"/>
                  </a:cubicBezTo>
                  <a:cubicBezTo>
                    <a:pt x="53953" y="11958"/>
                    <a:pt x="53892" y="11228"/>
                    <a:pt x="53770" y="10468"/>
                  </a:cubicBezTo>
                  <a:cubicBezTo>
                    <a:pt x="53223" y="7490"/>
                    <a:pt x="51947" y="4602"/>
                    <a:pt x="49636" y="2657"/>
                  </a:cubicBezTo>
                  <a:cubicBezTo>
                    <a:pt x="47344" y="756"/>
                    <a:pt x="44497" y="1"/>
                    <a:pt x="41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6"/>
            <p:cNvSpPr/>
            <p:nvPr/>
          </p:nvSpPr>
          <p:spPr>
            <a:xfrm>
              <a:off x="227675" y="158038"/>
              <a:ext cx="1106425" cy="2823125"/>
            </a:xfrm>
            <a:custGeom>
              <a:avLst/>
              <a:gdLst/>
              <a:ahLst/>
              <a:cxnLst/>
              <a:rect l="l" t="t" r="r" b="b"/>
              <a:pathLst>
                <a:path w="44257" h="112925" extrusionOk="0">
                  <a:moveTo>
                    <a:pt x="31572" y="1"/>
                  </a:moveTo>
                  <a:cubicBezTo>
                    <a:pt x="29278" y="1"/>
                    <a:pt x="26892" y="655"/>
                    <a:pt x="24773" y="1615"/>
                  </a:cubicBezTo>
                  <a:cubicBezTo>
                    <a:pt x="15472" y="5840"/>
                    <a:pt x="8390" y="14990"/>
                    <a:pt x="4591" y="25354"/>
                  </a:cubicBezTo>
                  <a:cubicBezTo>
                    <a:pt x="791" y="35719"/>
                    <a:pt x="1" y="47239"/>
                    <a:pt x="730" y="58455"/>
                  </a:cubicBezTo>
                  <a:cubicBezTo>
                    <a:pt x="1490" y="69854"/>
                    <a:pt x="3800" y="81130"/>
                    <a:pt x="7448" y="91799"/>
                  </a:cubicBezTo>
                  <a:cubicBezTo>
                    <a:pt x="11157" y="102659"/>
                    <a:pt x="20216" y="112925"/>
                    <a:pt x="30944" y="112925"/>
                  </a:cubicBezTo>
                  <a:cubicBezTo>
                    <a:pt x="32347" y="112925"/>
                    <a:pt x="33778" y="112749"/>
                    <a:pt x="35229" y="112377"/>
                  </a:cubicBezTo>
                  <a:cubicBezTo>
                    <a:pt x="37570" y="111769"/>
                    <a:pt x="39941" y="110705"/>
                    <a:pt x="41521" y="108729"/>
                  </a:cubicBezTo>
                  <a:cubicBezTo>
                    <a:pt x="44257" y="105325"/>
                    <a:pt x="44227" y="100158"/>
                    <a:pt x="43710" y="95599"/>
                  </a:cubicBezTo>
                  <a:cubicBezTo>
                    <a:pt x="41886" y="79732"/>
                    <a:pt x="36415" y="64322"/>
                    <a:pt x="36324" y="48333"/>
                  </a:cubicBezTo>
                  <a:cubicBezTo>
                    <a:pt x="36293" y="38911"/>
                    <a:pt x="38117" y="29610"/>
                    <a:pt x="40032" y="20370"/>
                  </a:cubicBezTo>
                  <a:cubicBezTo>
                    <a:pt x="40670" y="17269"/>
                    <a:pt x="41309" y="14078"/>
                    <a:pt x="41157" y="10886"/>
                  </a:cubicBezTo>
                  <a:cubicBezTo>
                    <a:pt x="41126" y="10248"/>
                    <a:pt x="41096" y="9640"/>
                    <a:pt x="40974" y="8971"/>
                  </a:cubicBezTo>
                  <a:cubicBezTo>
                    <a:pt x="40549" y="6388"/>
                    <a:pt x="39576" y="3956"/>
                    <a:pt x="37783" y="2284"/>
                  </a:cubicBezTo>
                  <a:cubicBezTo>
                    <a:pt x="36040" y="648"/>
                    <a:pt x="33852" y="1"/>
                    <a:pt x="31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6"/>
            <p:cNvSpPr/>
            <p:nvPr/>
          </p:nvSpPr>
          <p:spPr>
            <a:xfrm>
              <a:off x="344700" y="376713"/>
              <a:ext cx="836675" cy="2390650"/>
            </a:xfrm>
            <a:custGeom>
              <a:avLst/>
              <a:gdLst/>
              <a:ahLst/>
              <a:cxnLst/>
              <a:rect l="l" t="t" r="r" b="b"/>
              <a:pathLst>
                <a:path w="33467" h="95626" extrusionOk="0">
                  <a:moveTo>
                    <a:pt x="23521" y="0"/>
                  </a:moveTo>
                  <a:cubicBezTo>
                    <a:pt x="21805" y="0"/>
                    <a:pt x="20026" y="546"/>
                    <a:pt x="18451" y="1349"/>
                  </a:cubicBezTo>
                  <a:cubicBezTo>
                    <a:pt x="11490" y="4875"/>
                    <a:pt x="6201" y="12626"/>
                    <a:pt x="3375" y="21410"/>
                  </a:cubicBezTo>
                  <a:cubicBezTo>
                    <a:pt x="578" y="30164"/>
                    <a:pt x="1" y="39890"/>
                    <a:pt x="578" y="49404"/>
                  </a:cubicBezTo>
                  <a:cubicBezTo>
                    <a:pt x="1186" y="59040"/>
                    <a:pt x="2949" y="68584"/>
                    <a:pt x="5746" y="77672"/>
                  </a:cubicBezTo>
                  <a:cubicBezTo>
                    <a:pt x="8576" y="86864"/>
                    <a:pt x="15422" y="95625"/>
                    <a:pt x="23529" y="95625"/>
                  </a:cubicBezTo>
                  <a:cubicBezTo>
                    <a:pt x="24563" y="95625"/>
                    <a:pt x="25618" y="95483"/>
                    <a:pt x="26688" y="95180"/>
                  </a:cubicBezTo>
                  <a:cubicBezTo>
                    <a:pt x="28451" y="94694"/>
                    <a:pt x="30214" y="93782"/>
                    <a:pt x="31430" y="92110"/>
                  </a:cubicBezTo>
                  <a:cubicBezTo>
                    <a:pt x="33466" y="89222"/>
                    <a:pt x="33406" y="84876"/>
                    <a:pt x="33010" y="81016"/>
                  </a:cubicBezTo>
                  <a:cubicBezTo>
                    <a:pt x="31612" y="67550"/>
                    <a:pt x="27448" y="54541"/>
                    <a:pt x="27326" y="40954"/>
                  </a:cubicBezTo>
                  <a:cubicBezTo>
                    <a:pt x="27235" y="32960"/>
                    <a:pt x="28603" y="25088"/>
                    <a:pt x="29971" y="17307"/>
                  </a:cubicBezTo>
                  <a:cubicBezTo>
                    <a:pt x="30427" y="14632"/>
                    <a:pt x="30944" y="11987"/>
                    <a:pt x="30822" y="9252"/>
                  </a:cubicBezTo>
                  <a:cubicBezTo>
                    <a:pt x="30792" y="8705"/>
                    <a:pt x="30731" y="8157"/>
                    <a:pt x="30670" y="7641"/>
                  </a:cubicBezTo>
                  <a:cubicBezTo>
                    <a:pt x="30366" y="5483"/>
                    <a:pt x="29545" y="3385"/>
                    <a:pt x="28238" y="1957"/>
                  </a:cubicBezTo>
                  <a:cubicBezTo>
                    <a:pt x="26912" y="554"/>
                    <a:pt x="25248" y="0"/>
                    <a:pt x="235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6"/>
            <p:cNvSpPr/>
            <p:nvPr/>
          </p:nvSpPr>
          <p:spPr>
            <a:xfrm>
              <a:off x="466300" y="564288"/>
              <a:ext cx="596525" cy="2018625"/>
            </a:xfrm>
            <a:custGeom>
              <a:avLst/>
              <a:gdLst/>
              <a:ahLst/>
              <a:cxnLst/>
              <a:rect l="l" t="t" r="r" b="b"/>
              <a:pathLst>
                <a:path w="23861" h="80745" extrusionOk="0">
                  <a:moveTo>
                    <a:pt x="16353" y="1"/>
                  </a:moveTo>
                  <a:cubicBezTo>
                    <a:pt x="15156" y="1"/>
                    <a:pt x="13918" y="437"/>
                    <a:pt x="12827" y="1080"/>
                  </a:cubicBezTo>
                  <a:cubicBezTo>
                    <a:pt x="7933" y="4059"/>
                    <a:pt x="4255" y="10563"/>
                    <a:pt x="2310" y="17950"/>
                  </a:cubicBezTo>
                  <a:cubicBezTo>
                    <a:pt x="365" y="25366"/>
                    <a:pt x="0" y="33573"/>
                    <a:pt x="486" y="41597"/>
                  </a:cubicBezTo>
                  <a:cubicBezTo>
                    <a:pt x="942" y="49774"/>
                    <a:pt x="2280" y="57829"/>
                    <a:pt x="4255" y="65488"/>
                  </a:cubicBezTo>
                  <a:cubicBezTo>
                    <a:pt x="6282" y="73297"/>
                    <a:pt x="11190" y="80745"/>
                    <a:pt x="16889" y="80745"/>
                  </a:cubicBezTo>
                  <a:cubicBezTo>
                    <a:pt x="17601" y="80745"/>
                    <a:pt x="18325" y="80629"/>
                    <a:pt x="19058" y="80382"/>
                  </a:cubicBezTo>
                  <a:cubicBezTo>
                    <a:pt x="20335" y="79957"/>
                    <a:pt x="21551" y="79197"/>
                    <a:pt x="22432" y="77798"/>
                  </a:cubicBezTo>
                  <a:cubicBezTo>
                    <a:pt x="23861" y="75367"/>
                    <a:pt x="23800" y="71719"/>
                    <a:pt x="23496" y="68467"/>
                  </a:cubicBezTo>
                  <a:cubicBezTo>
                    <a:pt x="22432" y="57099"/>
                    <a:pt x="19423" y="46035"/>
                    <a:pt x="19271" y="34606"/>
                  </a:cubicBezTo>
                  <a:cubicBezTo>
                    <a:pt x="19180" y="27828"/>
                    <a:pt x="20092" y="21202"/>
                    <a:pt x="21004" y="14606"/>
                  </a:cubicBezTo>
                  <a:cubicBezTo>
                    <a:pt x="21307" y="12387"/>
                    <a:pt x="21672" y="10138"/>
                    <a:pt x="21551" y="7828"/>
                  </a:cubicBezTo>
                  <a:cubicBezTo>
                    <a:pt x="21551" y="7402"/>
                    <a:pt x="21490" y="6946"/>
                    <a:pt x="21459" y="6490"/>
                  </a:cubicBezTo>
                  <a:cubicBezTo>
                    <a:pt x="21247" y="4667"/>
                    <a:pt x="20669" y="2873"/>
                    <a:pt x="19727" y="1658"/>
                  </a:cubicBezTo>
                  <a:cubicBezTo>
                    <a:pt x="18784" y="468"/>
                    <a:pt x="17590" y="1"/>
                    <a:pt x="163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6"/>
            <p:cNvSpPr/>
            <p:nvPr/>
          </p:nvSpPr>
          <p:spPr>
            <a:xfrm>
              <a:off x="378150" y="2906288"/>
              <a:ext cx="3101150" cy="1744175"/>
            </a:xfrm>
            <a:custGeom>
              <a:avLst/>
              <a:gdLst/>
              <a:ahLst/>
              <a:cxnLst/>
              <a:rect l="l" t="t" r="r" b="b"/>
              <a:pathLst>
                <a:path w="124046" h="69767" extrusionOk="0">
                  <a:moveTo>
                    <a:pt x="56853" y="0"/>
                  </a:moveTo>
                  <a:cubicBezTo>
                    <a:pt x="56075" y="0"/>
                    <a:pt x="55313" y="186"/>
                    <a:pt x="54591" y="623"/>
                  </a:cubicBezTo>
                  <a:cubicBezTo>
                    <a:pt x="53071" y="1535"/>
                    <a:pt x="52342" y="3268"/>
                    <a:pt x="51521" y="4787"/>
                  </a:cubicBezTo>
                  <a:cubicBezTo>
                    <a:pt x="47873" y="11444"/>
                    <a:pt x="40578" y="15608"/>
                    <a:pt x="33040" y="16611"/>
                  </a:cubicBezTo>
                  <a:cubicBezTo>
                    <a:pt x="31759" y="16777"/>
                    <a:pt x="30472" y="16857"/>
                    <a:pt x="29185" y="16857"/>
                  </a:cubicBezTo>
                  <a:cubicBezTo>
                    <a:pt x="22936" y="16857"/>
                    <a:pt x="16696" y="14986"/>
                    <a:pt x="11125" y="12113"/>
                  </a:cubicBezTo>
                  <a:cubicBezTo>
                    <a:pt x="9544" y="11292"/>
                    <a:pt x="7903" y="10380"/>
                    <a:pt x="6110" y="10046"/>
                  </a:cubicBezTo>
                  <a:cubicBezTo>
                    <a:pt x="5706" y="9964"/>
                    <a:pt x="5291" y="9922"/>
                    <a:pt x="4876" y="9922"/>
                  </a:cubicBezTo>
                  <a:cubicBezTo>
                    <a:pt x="3448" y="9922"/>
                    <a:pt x="2034" y="10421"/>
                    <a:pt x="1186" y="11505"/>
                  </a:cubicBezTo>
                  <a:cubicBezTo>
                    <a:pt x="0" y="12994"/>
                    <a:pt x="152" y="15092"/>
                    <a:pt x="487" y="16946"/>
                  </a:cubicBezTo>
                  <a:cubicBezTo>
                    <a:pt x="1520" y="22356"/>
                    <a:pt x="3800" y="27463"/>
                    <a:pt x="6809" y="32022"/>
                  </a:cubicBezTo>
                  <a:cubicBezTo>
                    <a:pt x="12462" y="40593"/>
                    <a:pt x="20730" y="47189"/>
                    <a:pt x="29788" y="52053"/>
                  </a:cubicBezTo>
                  <a:cubicBezTo>
                    <a:pt x="38815" y="56916"/>
                    <a:pt x="48633" y="60199"/>
                    <a:pt x="58512" y="62995"/>
                  </a:cubicBezTo>
                  <a:cubicBezTo>
                    <a:pt x="71525" y="66741"/>
                    <a:pt x="85006" y="69767"/>
                    <a:pt x="98471" y="69767"/>
                  </a:cubicBezTo>
                  <a:cubicBezTo>
                    <a:pt x="101832" y="69767"/>
                    <a:pt x="105192" y="69578"/>
                    <a:pt x="108543" y="69165"/>
                  </a:cubicBezTo>
                  <a:cubicBezTo>
                    <a:pt x="112768" y="68618"/>
                    <a:pt x="117236" y="67585"/>
                    <a:pt x="120185" y="64484"/>
                  </a:cubicBezTo>
                  <a:cubicBezTo>
                    <a:pt x="123711" y="60746"/>
                    <a:pt x="124045" y="54819"/>
                    <a:pt x="122161" y="50077"/>
                  </a:cubicBezTo>
                  <a:cubicBezTo>
                    <a:pt x="121309" y="48071"/>
                    <a:pt x="120185" y="46125"/>
                    <a:pt x="118847" y="44302"/>
                  </a:cubicBezTo>
                  <a:cubicBezTo>
                    <a:pt x="111431" y="34302"/>
                    <a:pt x="97266" y="28344"/>
                    <a:pt x="87813" y="21535"/>
                  </a:cubicBezTo>
                  <a:cubicBezTo>
                    <a:pt x="79546" y="15669"/>
                    <a:pt x="71460" y="9499"/>
                    <a:pt x="63527" y="3146"/>
                  </a:cubicBezTo>
                  <a:cubicBezTo>
                    <a:pt x="61596" y="1624"/>
                    <a:pt x="59156" y="0"/>
                    <a:pt x="568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6"/>
            <p:cNvSpPr/>
            <p:nvPr/>
          </p:nvSpPr>
          <p:spPr>
            <a:xfrm>
              <a:off x="759600" y="3151763"/>
              <a:ext cx="2407375" cy="1299200"/>
            </a:xfrm>
            <a:custGeom>
              <a:avLst/>
              <a:gdLst/>
              <a:ahLst/>
              <a:cxnLst/>
              <a:rect l="l" t="t" r="r" b="b"/>
              <a:pathLst>
                <a:path w="96295" h="51968" extrusionOk="0">
                  <a:moveTo>
                    <a:pt x="43192" y="0"/>
                  </a:moveTo>
                  <a:cubicBezTo>
                    <a:pt x="42536" y="0"/>
                    <a:pt x="41899" y="165"/>
                    <a:pt x="41309" y="561"/>
                  </a:cubicBezTo>
                  <a:cubicBezTo>
                    <a:pt x="40214" y="1321"/>
                    <a:pt x="39667" y="2628"/>
                    <a:pt x="39120" y="3844"/>
                  </a:cubicBezTo>
                  <a:cubicBezTo>
                    <a:pt x="36567" y="9072"/>
                    <a:pt x="31156" y="12567"/>
                    <a:pt x="25442" y="13571"/>
                  </a:cubicBezTo>
                  <a:cubicBezTo>
                    <a:pt x="24065" y="13820"/>
                    <a:pt x="22674" y="13936"/>
                    <a:pt x="21281" y="13936"/>
                  </a:cubicBezTo>
                  <a:cubicBezTo>
                    <a:pt x="16895" y="13936"/>
                    <a:pt x="12495" y="12779"/>
                    <a:pt x="8481" y="10956"/>
                  </a:cubicBezTo>
                  <a:cubicBezTo>
                    <a:pt x="7235" y="10409"/>
                    <a:pt x="5989" y="9741"/>
                    <a:pt x="4560" y="9558"/>
                  </a:cubicBezTo>
                  <a:cubicBezTo>
                    <a:pt x="4340" y="9529"/>
                    <a:pt x="4115" y="9514"/>
                    <a:pt x="3890" y="9514"/>
                  </a:cubicBezTo>
                  <a:cubicBezTo>
                    <a:pt x="2713" y="9514"/>
                    <a:pt x="1515" y="9927"/>
                    <a:pt x="852" y="10896"/>
                  </a:cubicBezTo>
                  <a:cubicBezTo>
                    <a:pt x="1" y="12081"/>
                    <a:pt x="214" y="13662"/>
                    <a:pt x="548" y="15060"/>
                  </a:cubicBezTo>
                  <a:cubicBezTo>
                    <a:pt x="1521" y="19163"/>
                    <a:pt x="3436" y="22963"/>
                    <a:pt x="5928" y="26367"/>
                  </a:cubicBezTo>
                  <a:cubicBezTo>
                    <a:pt x="10579" y="32689"/>
                    <a:pt x="17144" y="37401"/>
                    <a:pt x="24226" y="40835"/>
                  </a:cubicBezTo>
                  <a:cubicBezTo>
                    <a:pt x="31278" y="44209"/>
                    <a:pt x="38907" y="46337"/>
                    <a:pt x="46567" y="48161"/>
                  </a:cubicBezTo>
                  <a:cubicBezTo>
                    <a:pt x="55539" y="50279"/>
                    <a:pt x="64756" y="51967"/>
                    <a:pt x="73913" y="51967"/>
                  </a:cubicBezTo>
                  <a:cubicBezTo>
                    <a:pt x="77632" y="51967"/>
                    <a:pt x="81340" y="51689"/>
                    <a:pt x="85018" y="51048"/>
                  </a:cubicBezTo>
                  <a:cubicBezTo>
                    <a:pt x="88240" y="50471"/>
                    <a:pt x="91613" y="49528"/>
                    <a:pt x="93711" y="47066"/>
                  </a:cubicBezTo>
                  <a:cubicBezTo>
                    <a:pt x="96264" y="44088"/>
                    <a:pt x="96294" y="39528"/>
                    <a:pt x="94683" y="35972"/>
                  </a:cubicBezTo>
                  <a:cubicBezTo>
                    <a:pt x="94015" y="34361"/>
                    <a:pt x="93103" y="32932"/>
                    <a:pt x="92009" y="31595"/>
                  </a:cubicBezTo>
                  <a:cubicBezTo>
                    <a:pt x="85960" y="24239"/>
                    <a:pt x="74926" y="20197"/>
                    <a:pt x="67449" y="15333"/>
                  </a:cubicBezTo>
                  <a:cubicBezTo>
                    <a:pt x="60914" y="11108"/>
                    <a:pt x="54531" y="6732"/>
                    <a:pt x="48239" y="2172"/>
                  </a:cubicBezTo>
                  <a:cubicBezTo>
                    <a:pt x="46745" y="1118"/>
                    <a:pt x="44903" y="0"/>
                    <a:pt x="43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6"/>
            <p:cNvSpPr/>
            <p:nvPr/>
          </p:nvSpPr>
          <p:spPr>
            <a:xfrm>
              <a:off x="1247450" y="3461088"/>
              <a:ext cx="1605675" cy="863725"/>
            </a:xfrm>
            <a:custGeom>
              <a:avLst/>
              <a:gdLst/>
              <a:ahLst/>
              <a:cxnLst/>
              <a:rect l="l" t="t" r="r" b="b"/>
              <a:pathLst>
                <a:path w="64227" h="34549" extrusionOk="0">
                  <a:moveTo>
                    <a:pt x="28804" y="0"/>
                  </a:moveTo>
                  <a:cubicBezTo>
                    <a:pt x="28362" y="0"/>
                    <a:pt x="27934" y="111"/>
                    <a:pt x="27539" y="377"/>
                  </a:cubicBezTo>
                  <a:cubicBezTo>
                    <a:pt x="26779" y="863"/>
                    <a:pt x="26476" y="1775"/>
                    <a:pt x="26050" y="2596"/>
                  </a:cubicBezTo>
                  <a:cubicBezTo>
                    <a:pt x="24348" y="6030"/>
                    <a:pt x="20731" y="8401"/>
                    <a:pt x="16931" y="9040"/>
                  </a:cubicBezTo>
                  <a:cubicBezTo>
                    <a:pt x="16019" y="9207"/>
                    <a:pt x="15096" y="9286"/>
                    <a:pt x="14171" y="9286"/>
                  </a:cubicBezTo>
                  <a:cubicBezTo>
                    <a:pt x="11247" y="9286"/>
                    <a:pt x="8310" y="8501"/>
                    <a:pt x="5654" y="7277"/>
                  </a:cubicBezTo>
                  <a:cubicBezTo>
                    <a:pt x="4803" y="6912"/>
                    <a:pt x="3983" y="6456"/>
                    <a:pt x="3071" y="6334"/>
                  </a:cubicBezTo>
                  <a:cubicBezTo>
                    <a:pt x="2924" y="6315"/>
                    <a:pt x="2774" y="6305"/>
                    <a:pt x="2623" y="6305"/>
                  </a:cubicBezTo>
                  <a:cubicBezTo>
                    <a:pt x="1838" y="6305"/>
                    <a:pt x="1032" y="6578"/>
                    <a:pt x="548" y="7216"/>
                  </a:cubicBezTo>
                  <a:cubicBezTo>
                    <a:pt x="1" y="8006"/>
                    <a:pt x="153" y="9070"/>
                    <a:pt x="335" y="9982"/>
                  </a:cubicBezTo>
                  <a:cubicBezTo>
                    <a:pt x="974" y="12717"/>
                    <a:pt x="2281" y="15271"/>
                    <a:pt x="3952" y="17520"/>
                  </a:cubicBezTo>
                  <a:cubicBezTo>
                    <a:pt x="7053" y="21745"/>
                    <a:pt x="11430" y="24876"/>
                    <a:pt x="16141" y="27155"/>
                  </a:cubicBezTo>
                  <a:cubicBezTo>
                    <a:pt x="20852" y="29435"/>
                    <a:pt x="25928" y="30833"/>
                    <a:pt x="31035" y="32019"/>
                  </a:cubicBezTo>
                  <a:cubicBezTo>
                    <a:pt x="37033" y="33431"/>
                    <a:pt x="43218" y="34549"/>
                    <a:pt x="49367" y="34549"/>
                  </a:cubicBezTo>
                  <a:cubicBezTo>
                    <a:pt x="51818" y="34549"/>
                    <a:pt x="54263" y="34371"/>
                    <a:pt x="56689" y="33964"/>
                  </a:cubicBezTo>
                  <a:cubicBezTo>
                    <a:pt x="58817" y="33599"/>
                    <a:pt x="61096" y="32930"/>
                    <a:pt x="62494" y="31320"/>
                  </a:cubicBezTo>
                  <a:cubicBezTo>
                    <a:pt x="64197" y="29344"/>
                    <a:pt x="64227" y="26304"/>
                    <a:pt x="63133" y="23903"/>
                  </a:cubicBezTo>
                  <a:cubicBezTo>
                    <a:pt x="62646" y="22900"/>
                    <a:pt x="62038" y="21927"/>
                    <a:pt x="61309" y="21046"/>
                  </a:cubicBezTo>
                  <a:cubicBezTo>
                    <a:pt x="57297" y="16152"/>
                    <a:pt x="49911" y="13447"/>
                    <a:pt x="44926" y="10225"/>
                  </a:cubicBezTo>
                  <a:cubicBezTo>
                    <a:pt x="40579" y="7398"/>
                    <a:pt x="36324" y="4480"/>
                    <a:pt x="32129" y="1441"/>
                  </a:cubicBezTo>
                  <a:cubicBezTo>
                    <a:pt x="31147" y="720"/>
                    <a:pt x="29930" y="0"/>
                    <a:pt x="288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2" name="Google Shape;1072;p26"/>
          <p:cNvSpPr txBox="1">
            <a:spLocks noGrp="1"/>
          </p:cNvSpPr>
          <p:nvPr>
            <p:ph type="title"/>
          </p:nvPr>
        </p:nvSpPr>
        <p:spPr>
          <a:xfrm>
            <a:off x="714175" y="445025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0"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2" name="Google Shape;1142;p29"/>
          <p:cNvGrpSpPr/>
          <p:nvPr/>
        </p:nvGrpSpPr>
        <p:grpSpPr>
          <a:xfrm flipH="1">
            <a:off x="-4750912" y="1276000"/>
            <a:ext cx="6870225" cy="6474700"/>
            <a:chOff x="1812813" y="413725"/>
            <a:chExt cx="6870225" cy="6474700"/>
          </a:xfrm>
        </p:grpSpPr>
        <p:sp>
          <p:nvSpPr>
            <p:cNvPr id="1143" name="Google Shape;1143;p29"/>
            <p:cNvSpPr/>
            <p:nvPr/>
          </p:nvSpPr>
          <p:spPr>
            <a:xfrm>
              <a:off x="1812813" y="413725"/>
              <a:ext cx="6870225" cy="6474700"/>
            </a:xfrm>
            <a:custGeom>
              <a:avLst/>
              <a:gdLst/>
              <a:ahLst/>
              <a:cxnLst/>
              <a:rect l="l" t="t" r="r" b="b"/>
              <a:pathLst>
                <a:path w="274809" h="258988" extrusionOk="0">
                  <a:moveTo>
                    <a:pt x="140648" y="1"/>
                  </a:moveTo>
                  <a:cubicBezTo>
                    <a:pt x="127230" y="1"/>
                    <a:pt x="113866" y="1674"/>
                    <a:pt x="100854" y="5187"/>
                  </a:cubicBezTo>
                  <a:cubicBezTo>
                    <a:pt x="89182" y="8318"/>
                    <a:pt x="77571" y="13090"/>
                    <a:pt x="68330" y="21965"/>
                  </a:cubicBezTo>
                  <a:cubicBezTo>
                    <a:pt x="59060" y="30871"/>
                    <a:pt x="52494" y="44519"/>
                    <a:pt x="53132" y="58896"/>
                  </a:cubicBezTo>
                  <a:cubicBezTo>
                    <a:pt x="53436" y="65796"/>
                    <a:pt x="55534" y="72392"/>
                    <a:pt x="56780" y="79079"/>
                  </a:cubicBezTo>
                  <a:cubicBezTo>
                    <a:pt x="64561" y="121025"/>
                    <a:pt x="13922" y="126739"/>
                    <a:pt x="4682" y="160356"/>
                  </a:cubicBezTo>
                  <a:cubicBezTo>
                    <a:pt x="1" y="177287"/>
                    <a:pt x="6688" y="196527"/>
                    <a:pt x="16962" y="209992"/>
                  </a:cubicBezTo>
                  <a:cubicBezTo>
                    <a:pt x="30761" y="228139"/>
                    <a:pt x="50214" y="238473"/>
                    <a:pt x="69668" y="245768"/>
                  </a:cubicBezTo>
                  <a:cubicBezTo>
                    <a:pt x="91528" y="253975"/>
                    <a:pt x="114287" y="258988"/>
                    <a:pt x="136985" y="258988"/>
                  </a:cubicBezTo>
                  <a:cubicBezTo>
                    <a:pt x="140009" y="258988"/>
                    <a:pt x="143032" y="258899"/>
                    <a:pt x="146052" y="258716"/>
                  </a:cubicBezTo>
                  <a:cubicBezTo>
                    <a:pt x="171767" y="257197"/>
                    <a:pt x="197238" y="248686"/>
                    <a:pt x="218637" y="232151"/>
                  </a:cubicBezTo>
                  <a:cubicBezTo>
                    <a:pt x="240188" y="215524"/>
                    <a:pt x="257209" y="190813"/>
                    <a:pt x="266784" y="162241"/>
                  </a:cubicBezTo>
                  <a:cubicBezTo>
                    <a:pt x="271556" y="147925"/>
                    <a:pt x="274413" y="132362"/>
                    <a:pt x="274596" y="116800"/>
                  </a:cubicBezTo>
                  <a:cubicBezTo>
                    <a:pt x="274808" y="102331"/>
                    <a:pt x="272620" y="87863"/>
                    <a:pt x="267574" y="74519"/>
                  </a:cubicBezTo>
                  <a:cubicBezTo>
                    <a:pt x="260310" y="55340"/>
                    <a:pt x="247483" y="39534"/>
                    <a:pt x="232619" y="28227"/>
                  </a:cubicBezTo>
                  <a:cubicBezTo>
                    <a:pt x="217756" y="16950"/>
                    <a:pt x="200886" y="9989"/>
                    <a:pt x="183804" y="5613"/>
                  </a:cubicBezTo>
                  <a:cubicBezTo>
                    <a:pt x="169605" y="1941"/>
                    <a:pt x="155095" y="1"/>
                    <a:pt x="140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9"/>
            <p:cNvSpPr/>
            <p:nvPr/>
          </p:nvSpPr>
          <p:spPr>
            <a:xfrm>
              <a:off x="2013438" y="599050"/>
              <a:ext cx="6472775" cy="6103575"/>
            </a:xfrm>
            <a:custGeom>
              <a:avLst/>
              <a:gdLst/>
              <a:ahLst/>
              <a:cxnLst/>
              <a:rect l="l" t="t" r="r" b="b"/>
              <a:pathLst>
                <a:path w="258911" h="244143" extrusionOk="0">
                  <a:moveTo>
                    <a:pt x="132505" y="1"/>
                  </a:moveTo>
                  <a:cubicBezTo>
                    <a:pt x="119876" y="1"/>
                    <a:pt x="107297" y="1567"/>
                    <a:pt x="95048" y="4856"/>
                  </a:cubicBezTo>
                  <a:cubicBezTo>
                    <a:pt x="84014" y="7835"/>
                    <a:pt x="73071" y="12303"/>
                    <a:pt x="64378" y="20723"/>
                  </a:cubicBezTo>
                  <a:cubicBezTo>
                    <a:pt x="55624" y="29112"/>
                    <a:pt x="49454" y="42000"/>
                    <a:pt x="50062" y="55556"/>
                  </a:cubicBezTo>
                  <a:cubicBezTo>
                    <a:pt x="50366" y="62061"/>
                    <a:pt x="52342" y="68292"/>
                    <a:pt x="53497" y="74584"/>
                  </a:cubicBezTo>
                  <a:cubicBezTo>
                    <a:pt x="60792" y="114098"/>
                    <a:pt x="13070" y="119508"/>
                    <a:pt x="4377" y="151180"/>
                  </a:cubicBezTo>
                  <a:cubicBezTo>
                    <a:pt x="0" y="167138"/>
                    <a:pt x="6322" y="185315"/>
                    <a:pt x="15958" y="197990"/>
                  </a:cubicBezTo>
                  <a:cubicBezTo>
                    <a:pt x="28967" y="215102"/>
                    <a:pt x="47326" y="224829"/>
                    <a:pt x="65625" y="231698"/>
                  </a:cubicBezTo>
                  <a:cubicBezTo>
                    <a:pt x="86224" y="239423"/>
                    <a:pt x="107653" y="244142"/>
                    <a:pt x="129074" y="244142"/>
                  </a:cubicBezTo>
                  <a:cubicBezTo>
                    <a:pt x="131928" y="244142"/>
                    <a:pt x="134781" y="244058"/>
                    <a:pt x="137632" y="243887"/>
                  </a:cubicBezTo>
                  <a:cubicBezTo>
                    <a:pt x="161827" y="242458"/>
                    <a:pt x="185840" y="234434"/>
                    <a:pt x="206022" y="218871"/>
                  </a:cubicBezTo>
                  <a:cubicBezTo>
                    <a:pt x="226296" y="203157"/>
                    <a:pt x="242376" y="179874"/>
                    <a:pt x="251373" y="152943"/>
                  </a:cubicBezTo>
                  <a:cubicBezTo>
                    <a:pt x="255871" y="139448"/>
                    <a:pt x="258576" y="124736"/>
                    <a:pt x="258759" y="110116"/>
                  </a:cubicBezTo>
                  <a:cubicBezTo>
                    <a:pt x="258911" y="96468"/>
                    <a:pt x="256905" y="82821"/>
                    <a:pt x="252224" y="70267"/>
                  </a:cubicBezTo>
                  <a:cubicBezTo>
                    <a:pt x="245385" y="52182"/>
                    <a:pt x="233287" y="37288"/>
                    <a:pt x="219275" y="26650"/>
                  </a:cubicBezTo>
                  <a:cubicBezTo>
                    <a:pt x="205262" y="16011"/>
                    <a:pt x="189335" y="9415"/>
                    <a:pt x="173225" y="5282"/>
                  </a:cubicBezTo>
                  <a:cubicBezTo>
                    <a:pt x="159829" y="1826"/>
                    <a:pt x="146138" y="1"/>
                    <a:pt x="1325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9"/>
            <p:cNvSpPr/>
            <p:nvPr/>
          </p:nvSpPr>
          <p:spPr>
            <a:xfrm>
              <a:off x="2258863" y="830375"/>
              <a:ext cx="5981900" cy="5639900"/>
            </a:xfrm>
            <a:custGeom>
              <a:avLst/>
              <a:gdLst/>
              <a:ahLst/>
              <a:cxnLst/>
              <a:rect l="l" t="t" r="r" b="b"/>
              <a:pathLst>
                <a:path w="239276" h="225596" extrusionOk="0">
                  <a:moveTo>
                    <a:pt x="122406" y="0"/>
                  </a:moveTo>
                  <a:cubicBezTo>
                    <a:pt x="110726" y="0"/>
                    <a:pt x="99088" y="1452"/>
                    <a:pt x="87753" y="4509"/>
                  </a:cubicBezTo>
                  <a:cubicBezTo>
                    <a:pt x="77632" y="7245"/>
                    <a:pt x="67510" y="11378"/>
                    <a:pt x="59455" y="19129"/>
                  </a:cubicBezTo>
                  <a:cubicBezTo>
                    <a:pt x="51400" y="26880"/>
                    <a:pt x="45655" y="38765"/>
                    <a:pt x="46233" y="51318"/>
                  </a:cubicBezTo>
                  <a:cubicBezTo>
                    <a:pt x="46537" y="57306"/>
                    <a:pt x="48361" y="63051"/>
                    <a:pt x="49424" y="68917"/>
                  </a:cubicBezTo>
                  <a:cubicBezTo>
                    <a:pt x="56203" y="105453"/>
                    <a:pt x="12129" y="110407"/>
                    <a:pt x="4074" y="139709"/>
                  </a:cubicBezTo>
                  <a:cubicBezTo>
                    <a:pt x="1" y="154481"/>
                    <a:pt x="5807" y="171229"/>
                    <a:pt x="14743" y="182961"/>
                  </a:cubicBezTo>
                  <a:cubicBezTo>
                    <a:pt x="26749" y="198737"/>
                    <a:pt x="43680" y="207734"/>
                    <a:pt x="60640" y="214087"/>
                  </a:cubicBezTo>
                  <a:cubicBezTo>
                    <a:pt x="79704" y="221228"/>
                    <a:pt x="99526" y="225596"/>
                    <a:pt x="119331" y="225596"/>
                  </a:cubicBezTo>
                  <a:cubicBezTo>
                    <a:pt x="121947" y="225596"/>
                    <a:pt x="124563" y="225519"/>
                    <a:pt x="127177" y="225363"/>
                  </a:cubicBezTo>
                  <a:cubicBezTo>
                    <a:pt x="149548" y="224056"/>
                    <a:pt x="171737" y="216640"/>
                    <a:pt x="190339" y="202232"/>
                  </a:cubicBezTo>
                  <a:cubicBezTo>
                    <a:pt x="209123" y="187734"/>
                    <a:pt x="223926" y="166214"/>
                    <a:pt x="232255" y="141320"/>
                  </a:cubicBezTo>
                  <a:cubicBezTo>
                    <a:pt x="236449" y="128857"/>
                    <a:pt x="238942" y="115301"/>
                    <a:pt x="239094" y="101775"/>
                  </a:cubicBezTo>
                  <a:cubicBezTo>
                    <a:pt x="239276" y="89161"/>
                    <a:pt x="237422" y="76577"/>
                    <a:pt x="232954" y="64875"/>
                  </a:cubicBezTo>
                  <a:cubicBezTo>
                    <a:pt x="226631" y="48188"/>
                    <a:pt x="215476" y="34449"/>
                    <a:pt x="202497" y="24601"/>
                  </a:cubicBezTo>
                  <a:cubicBezTo>
                    <a:pt x="189579" y="14813"/>
                    <a:pt x="174898" y="8734"/>
                    <a:pt x="160004" y="4874"/>
                  </a:cubicBezTo>
                  <a:cubicBezTo>
                    <a:pt x="147640" y="1688"/>
                    <a:pt x="134999" y="0"/>
                    <a:pt x="1224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9"/>
            <p:cNvSpPr/>
            <p:nvPr/>
          </p:nvSpPr>
          <p:spPr>
            <a:xfrm>
              <a:off x="2638063" y="1046850"/>
              <a:ext cx="5502400" cy="5187725"/>
            </a:xfrm>
            <a:custGeom>
              <a:avLst/>
              <a:gdLst/>
              <a:ahLst/>
              <a:cxnLst/>
              <a:rect l="l" t="t" r="r" b="b"/>
              <a:pathLst>
                <a:path w="220096" h="207509" extrusionOk="0">
                  <a:moveTo>
                    <a:pt x="112644" y="1"/>
                  </a:moveTo>
                  <a:cubicBezTo>
                    <a:pt x="101893" y="1"/>
                    <a:pt x="91183" y="1338"/>
                    <a:pt x="80762" y="4148"/>
                  </a:cubicBezTo>
                  <a:cubicBezTo>
                    <a:pt x="71430" y="6640"/>
                    <a:pt x="62099" y="10440"/>
                    <a:pt x="54713" y="17583"/>
                  </a:cubicBezTo>
                  <a:cubicBezTo>
                    <a:pt x="47296" y="24726"/>
                    <a:pt x="42007" y="35668"/>
                    <a:pt x="42554" y="47188"/>
                  </a:cubicBezTo>
                  <a:cubicBezTo>
                    <a:pt x="42798" y="52690"/>
                    <a:pt x="44469" y="58009"/>
                    <a:pt x="45472" y="63359"/>
                  </a:cubicBezTo>
                  <a:cubicBezTo>
                    <a:pt x="51673" y="97007"/>
                    <a:pt x="11125" y="101566"/>
                    <a:pt x="3709" y="128496"/>
                  </a:cubicBezTo>
                  <a:cubicBezTo>
                    <a:pt x="0" y="142053"/>
                    <a:pt x="5350" y="157494"/>
                    <a:pt x="13557" y="168284"/>
                  </a:cubicBezTo>
                  <a:cubicBezTo>
                    <a:pt x="24621" y="182783"/>
                    <a:pt x="40184" y="191081"/>
                    <a:pt x="55777" y="196917"/>
                  </a:cubicBezTo>
                  <a:cubicBezTo>
                    <a:pt x="73225" y="203473"/>
                    <a:pt x="91427" y="207509"/>
                    <a:pt x="109575" y="207509"/>
                  </a:cubicBezTo>
                  <a:cubicBezTo>
                    <a:pt x="112039" y="207509"/>
                    <a:pt x="114503" y="207434"/>
                    <a:pt x="116963" y="207282"/>
                  </a:cubicBezTo>
                  <a:cubicBezTo>
                    <a:pt x="137571" y="206066"/>
                    <a:pt x="157967" y="199288"/>
                    <a:pt x="175110" y="186005"/>
                  </a:cubicBezTo>
                  <a:cubicBezTo>
                    <a:pt x="192344" y="172692"/>
                    <a:pt x="205992" y="152874"/>
                    <a:pt x="213682" y="130016"/>
                  </a:cubicBezTo>
                  <a:cubicBezTo>
                    <a:pt x="217512" y="118527"/>
                    <a:pt x="219792" y="106064"/>
                    <a:pt x="219944" y="93602"/>
                  </a:cubicBezTo>
                  <a:cubicBezTo>
                    <a:pt x="220096" y="82022"/>
                    <a:pt x="218394" y="70441"/>
                    <a:pt x="214351" y="59681"/>
                  </a:cubicBezTo>
                  <a:cubicBezTo>
                    <a:pt x="208545" y="44361"/>
                    <a:pt x="198272" y="31686"/>
                    <a:pt x="186357" y="22629"/>
                  </a:cubicBezTo>
                  <a:cubicBezTo>
                    <a:pt x="174411" y="13601"/>
                    <a:pt x="160915" y="8008"/>
                    <a:pt x="147207" y="4482"/>
                  </a:cubicBezTo>
                  <a:cubicBezTo>
                    <a:pt x="135844" y="1551"/>
                    <a:pt x="124220" y="1"/>
                    <a:pt x="112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9"/>
            <p:cNvSpPr/>
            <p:nvPr/>
          </p:nvSpPr>
          <p:spPr>
            <a:xfrm>
              <a:off x="2832588" y="1258600"/>
              <a:ext cx="4995575" cy="4707725"/>
            </a:xfrm>
            <a:custGeom>
              <a:avLst/>
              <a:gdLst/>
              <a:ahLst/>
              <a:cxnLst/>
              <a:rect l="l" t="t" r="r" b="b"/>
              <a:pathLst>
                <a:path w="199823" h="188309" extrusionOk="0">
                  <a:moveTo>
                    <a:pt x="102229" y="0"/>
                  </a:moveTo>
                  <a:cubicBezTo>
                    <a:pt x="92467" y="0"/>
                    <a:pt x="82745" y="1215"/>
                    <a:pt x="73285" y="3763"/>
                  </a:cubicBezTo>
                  <a:cubicBezTo>
                    <a:pt x="64804" y="6043"/>
                    <a:pt x="56385" y="9478"/>
                    <a:pt x="49667" y="15952"/>
                  </a:cubicBezTo>
                  <a:cubicBezTo>
                    <a:pt x="42919" y="22396"/>
                    <a:pt x="38117" y="32366"/>
                    <a:pt x="38603" y="42822"/>
                  </a:cubicBezTo>
                  <a:cubicBezTo>
                    <a:pt x="38816" y="47776"/>
                    <a:pt x="40336" y="52609"/>
                    <a:pt x="41248" y="57472"/>
                  </a:cubicBezTo>
                  <a:cubicBezTo>
                    <a:pt x="46932" y="87959"/>
                    <a:pt x="10092" y="92093"/>
                    <a:pt x="3375" y="116561"/>
                  </a:cubicBezTo>
                  <a:cubicBezTo>
                    <a:pt x="1" y="128902"/>
                    <a:pt x="4864" y="142884"/>
                    <a:pt x="12311" y="152702"/>
                  </a:cubicBezTo>
                  <a:cubicBezTo>
                    <a:pt x="22342" y="165863"/>
                    <a:pt x="36506" y="173401"/>
                    <a:pt x="50640" y="178690"/>
                  </a:cubicBezTo>
                  <a:cubicBezTo>
                    <a:pt x="66557" y="184649"/>
                    <a:pt x="83114" y="188308"/>
                    <a:pt x="99641" y="188308"/>
                  </a:cubicBezTo>
                  <a:cubicBezTo>
                    <a:pt x="101829" y="188308"/>
                    <a:pt x="104017" y="188244"/>
                    <a:pt x="106203" y="188112"/>
                  </a:cubicBezTo>
                  <a:cubicBezTo>
                    <a:pt x="124897" y="186988"/>
                    <a:pt x="143438" y="180818"/>
                    <a:pt x="158970" y="168811"/>
                  </a:cubicBezTo>
                  <a:cubicBezTo>
                    <a:pt x="174624" y="156714"/>
                    <a:pt x="186995" y="138750"/>
                    <a:pt x="193956" y="117959"/>
                  </a:cubicBezTo>
                  <a:cubicBezTo>
                    <a:pt x="197451" y="107564"/>
                    <a:pt x="199518" y="96227"/>
                    <a:pt x="199670" y="84950"/>
                  </a:cubicBezTo>
                  <a:cubicBezTo>
                    <a:pt x="199822" y="74403"/>
                    <a:pt x="198242" y="63916"/>
                    <a:pt x="194533" y="54159"/>
                  </a:cubicBezTo>
                  <a:cubicBezTo>
                    <a:pt x="189244" y="40268"/>
                    <a:pt x="179943" y="28748"/>
                    <a:pt x="169122" y="20542"/>
                  </a:cubicBezTo>
                  <a:cubicBezTo>
                    <a:pt x="158271" y="12335"/>
                    <a:pt x="146022" y="7259"/>
                    <a:pt x="133590" y="4067"/>
                  </a:cubicBezTo>
                  <a:cubicBezTo>
                    <a:pt x="123273" y="1405"/>
                    <a:pt x="112728" y="0"/>
                    <a:pt x="102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9"/>
            <p:cNvSpPr/>
            <p:nvPr/>
          </p:nvSpPr>
          <p:spPr>
            <a:xfrm>
              <a:off x="3340213" y="1451000"/>
              <a:ext cx="4291900" cy="4303150"/>
            </a:xfrm>
            <a:custGeom>
              <a:avLst/>
              <a:gdLst/>
              <a:ahLst/>
              <a:cxnLst/>
              <a:rect l="l" t="t" r="r" b="b"/>
              <a:pathLst>
                <a:path w="171676" h="172126" extrusionOk="0">
                  <a:moveTo>
                    <a:pt x="87006" y="1"/>
                  </a:moveTo>
                  <a:cubicBezTo>
                    <a:pt x="78760" y="1"/>
                    <a:pt x="70548" y="1075"/>
                    <a:pt x="62554" y="3332"/>
                  </a:cubicBezTo>
                  <a:cubicBezTo>
                    <a:pt x="55259" y="5368"/>
                    <a:pt x="48025" y="8499"/>
                    <a:pt x="42250" y="14365"/>
                  </a:cubicBezTo>
                  <a:cubicBezTo>
                    <a:pt x="36536" y="20293"/>
                    <a:pt x="32432" y="29350"/>
                    <a:pt x="32888" y="38925"/>
                  </a:cubicBezTo>
                  <a:cubicBezTo>
                    <a:pt x="33101" y="43484"/>
                    <a:pt x="34438" y="47892"/>
                    <a:pt x="35229" y="52329"/>
                  </a:cubicBezTo>
                  <a:cubicBezTo>
                    <a:pt x="40214" y="80233"/>
                    <a:pt x="8572" y="83880"/>
                    <a:pt x="2857" y="106221"/>
                  </a:cubicBezTo>
                  <a:cubicBezTo>
                    <a:pt x="0" y="117467"/>
                    <a:pt x="4225" y="130264"/>
                    <a:pt x="10699" y="139261"/>
                  </a:cubicBezTo>
                  <a:cubicBezTo>
                    <a:pt x="19393" y="151358"/>
                    <a:pt x="31581" y="158258"/>
                    <a:pt x="43800" y="163152"/>
                  </a:cubicBezTo>
                  <a:cubicBezTo>
                    <a:pt x="57572" y="168698"/>
                    <a:pt x="71970" y="172126"/>
                    <a:pt x="86308" y="172126"/>
                  </a:cubicBezTo>
                  <a:cubicBezTo>
                    <a:pt x="88078" y="172126"/>
                    <a:pt x="89846" y="172073"/>
                    <a:pt x="91613" y="171966"/>
                  </a:cubicBezTo>
                  <a:cubicBezTo>
                    <a:pt x="107692" y="170994"/>
                    <a:pt x="123619" y="165431"/>
                    <a:pt x="136933" y="154489"/>
                  </a:cubicBezTo>
                  <a:cubicBezTo>
                    <a:pt x="150368" y="143486"/>
                    <a:pt x="160976" y="127103"/>
                    <a:pt x="166842" y="108136"/>
                  </a:cubicBezTo>
                  <a:cubicBezTo>
                    <a:pt x="169821" y="98652"/>
                    <a:pt x="171553" y="88318"/>
                    <a:pt x="171645" y="77983"/>
                  </a:cubicBezTo>
                  <a:cubicBezTo>
                    <a:pt x="171675" y="68318"/>
                    <a:pt x="170307" y="58713"/>
                    <a:pt x="167085" y="49898"/>
                  </a:cubicBezTo>
                  <a:cubicBezTo>
                    <a:pt x="162465" y="37132"/>
                    <a:pt x="154410" y="26615"/>
                    <a:pt x="145079" y="19046"/>
                  </a:cubicBezTo>
                  <a:cubicBezTo>
                    <a:pt x="135717" y="11539"/>
                    <a:pt x="125170" y="6827"/>
                    <a:pt x="114440" y="3849"/>
                  </a:cubicBezTo>
                  <a:cubicBezTo>
                    <a:pt x="105422" y="1334"/>
                    <a:pt x="96192" y="1"/>
                    <a:pt x="870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9"/>
            <p:cNvSpPr/>
            <p:nvPr/>
          </p:nvSpPr>
          <p:spPr>
            <a:xfrm>
              <a:off x="4305263" y="1658500"/>
              <a:ext cx="3079100" cy="1928000"/>
            </a:xfrm>
            <a:custGeom>
              <a:avLst/>
              <a:gdLst/>
              <a:ahLst/>
              <a:cxnLst/>
              <a:rect l="l" t="t" r="r" b="b"/>
              <a:pathLst>
                <a:path w="123164" h="77120" extrusionOk="0">
                  <a:moveTo>
                    <a:pt x="53396" y="0"/>
                  </a:moveTo>
                  <a:cubicBezTo>
                    <a:pt x="45547" y="0"/>
                    <a:pt x="37723" y="1145"/>
                    <a:pt x="30153" y="3451"/>
                  </a:cubicBezTo>
                  <a:cubicBezTo>
                    <a:pt x="23010" y="5609"/>
                    <a:pt x="15867" y="8923"/>
                    <a:pt x="10548" y="14971"/>
                  </a:cubicBezTo>
                  <a:cubicBezTo>
                    <a:pt x="1338" y="25367"/>
                    <a:pt x="1" y="45215"/>
                    <a:pt x="11764" y="54638"/>
                  </a:cubicBezTo>
                  <a:cubicBezTo>
                    <a:pt x="16019" y="58042"/>
                    <a:pt x="21186" y="59258"/>
                    <a:pt x="26232" y="59531"/>
                  </a:cubicBezTo>
                  <a:cubicBezTo>
                    <a:pt x="27072" y="59575"/>
                    <a:pt x="27911" y="59594"/>
                    <a:pt x="28749" y="59594"/>
                  </a:cubicBezTo>
                  <a:cubicBezTo>
                    <a:pt x="36071" y="59594"/>
                    <a:pt x="43346" y="58111"/>
                    <a:pt x="50645" y="58111"/>
                  </a:cubicBezTo>
                  <a:cubicBezTo>
                    <a:pt x="51889" y="58111"/>
                    <a:pt x="53133" y="58154"/>
                    <a:pt x="54379" y="58255"/>
                  </a:cubicBezTo>
                  <a:cubicBezTo>
                    <a:pt x="70731" y="59531"/>
                    <a:pt x="85534" y="70504"/>
                    <a:pt x="101461" y="75671"/>
                  </a:cubicBezTo>
                  <a:cubicBezTo>
                    <a:pt x="103894" y="76476"/>
                    <a:pt x="106430" y="77119"/>
                    <a:pt x="108906" y="77119"/>
                  </a:cubicBezTo>
                  <a:cubicBezTo>
                    <a:pt x="110453" y="77119"/>
                    <a:pt x="111977" y="76868"/>
                    <a:pt x="113437" y="76249"/>
                  </a:cubicBezTo>
                  <a:cubicBezTo>
                    <a:pt x="120337" y="73361"/>
                    <a:pt x="123164" y="63209"/>
                    <a:pt x="122586" y="54394"/>
                  </a:cubicBezTo>
                  <a:cubicBezTo>
                    <a:pt x="122100" y="46461"/>
                    <a:pt x="119577" y="38862"/>
                    <a:pt x="115778" y="32266"/>
                  </a:cubicBezTo>
                  <a:cubicBezTo>
                    <a:pt x="113924" y="28953"/>
                    <a:pt x="111735" y="25914"/>
                    <a:pt x="109334" y="23178"/>
                  </a:cubicBezTo>
                  <a:cubicBezTo>
                    <a:pt x="102069" y="14941"/>
                    <a:pt x="92920" y="9379"/>
                    <a:pt x="83467" y="5701"/>
                  </a:cubicBezTo>
                  <a:cubicBezTo>
                    <a:pt x="73732" y="1913"/>
                    <a:pt x="63543" y="0"/>
                    <a:pt x="53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9"/>
            <p:cNvSpPr/>
            <p:nvPr/>
          </p:nvSpPr>
          <p:spPr>
            <a:xfrm>
              <a:off x="3641113" y="3404300"/>
              <a:ext cx="3576850" cy="1997400"/>
            </a:xfrm>
            <a:custGeom>
              <a:avLst/>
              <a:gdLst/>
              <a:ahLst/>
              <a:cxnLst/>
              <a:rect l="l" t="t" r="r" b="b"/>
              <a:pathLst>
                <a:path w="143074" h="79896" extrusionOk="0">
                  <a:moveTo>
                    <a:pt x="47562" y="0"/>
                  </a:moveTo>
                  <a:cubicBezTo>
                    <a:pt x="36312" y="0"/>
                    <a:pt x="24746" y="1996"/>
                    <a:pt x="15563" y="9396"/>
                  </a:cubicBezTo>
                  <a:cubicBezTo>
                    <a:pt x="6171" y="16934"/>
                    <a:pt x="1" y="31372"/>
                    <a:pt x="3375" y="44594"/>
                  </a:cubicBezTo>
                  <a:cubicBezTo>
                    <a:pt x="6323" y="56205"/>
                    <a:pt x="15503" y="64016"/>
                    <a:pt x="24682" y="69062"/>
                  </a:cubicBezTo>
                  <a:cubicBezTo>
                    <a:pt x="38334" y="76566"/>
                    <a:pt x="53244" y="79896"/>
                    <a:pt x="68164" y="79896"/>
                  </a:cubicBezTo>
                  <a:cubicBezTo>
                    <a:pt x="76996" y="79896"/>
                    <a:pt x="85831" y="78729"/>
                    <a:pt x="94410" y="76570"/>
                  </a:cubicBezTo>
                  <a:cubicBezTo>
                    <a:pt x="107176" y="73317"/>
                    <a:pt x="119669" y="67907"/>
                    <a:pt x="130125" y="58728"/>
                  </a:cubicBezTo>
                  <a:cubicBezTo>
                    <a:pt x="133955" y="55384"/>
                    <a:pt x="137541" y="51493"/>
                    <a:pt x="139851" y="46509"/>
                  </a:cubicBezTo>
                  <a:cubicBezTo>
                    <a:pt x="142161" y="41554"/>
                    <a:pt x="143073" y="35414"/>
                    <a:pt x="141493" y="29973"/>
                  </a:cubicBezTo>
                  <a:cubicBezTo>
                    <a:pt x="139669" y="23864"/>
                    <a:pt x="135140" y="19608"/>
                    <a:pt x="130338" y="16326"/>
                  </a:cubicBezTo>
                  <a:cubicBezTo>
                    <a:pt x="129730" y="15931"/>
                    <a:pt x="129122" y="15505"/>
                    <a:pt x="128483" y="15110"/>
                  </a:cubicBezTo>
                  <a:cubicBezTo>
                    <a:pt x="118514" y="8879"/>
                    <a:pt x="107754" y="4927"/>
                    <a:pt x="96750" y="2800"/>
                  </a:cubicBezTo>
                  <a:cubicBezTo>
                    <a:pt x="86385" y="794"/>
                    <a:pt x="76507" y="1371"/>
                    <a:pt x="66172" y="824"/>
                  </a:cubicBezTo>
                  <a:cubicBezTo>
                    <a:pt x="60215" y="520"/>
                    <a:pt x="54288" y="3"/>
                    <a:pt x="48330" y="3"/>
                  </a:cubicBezTo>
                  <a:cubicBezTo>
                    <a:pt x="48074" y="1"/>
                    <a:pt x="47818" y="0"/>
                    <a:pt x="475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9"/>
            <p:cNvSpPr/>
            <p:nvPr/>
          </p:nvSpPr>
          <p:spPr>
            <a:xfrm>
              <a:off x="3855413" y="3607250"/>
              <a:ext cx="2883050" cy="1609700"/>
            </a:xfrm>
            <a:custGeom>
              <a:avLst/>
              <a:gdLst/>
              <a:ahLst/>
              <a:cxnLst/>
              <a:rect l="l" t="t" r="r" b="b"/>
              <a:pathLst>
                <a:path w="115322" h="64388" extrusionOk="0">
                  <a:moveTo>
                    <a:pt x="38669" y="1"/>
                  </a:moveTo>
                  <a:cubicBezTo>
                    <a:pt x="29540" y="1"/>
                    <a:pt x="20019" y="1549"/>
                    <a:pt x="12554" y="7569"/>
                  </a:cubicBezTo>
                  <a:cubicBezTo>
                    <a:pt x="4985" y="13649"/>
                    <a:pt x="0" y="25320"/>
                    <a:pt x="2706" y="35959"/>
                  </a:cubicBezTo>
                  <a:cubicBezTo>
                    <a:pt x="5107" y="45260"/>
                    <a:pt x="12463" y="51613"/>
                    <a:pt x="19910" y="55655"/>
                  </a:cubicBezTo>
                  <a:cubicBezTo>
                    <a:pt x="30903" y="61705"/>
                    <a:pt x="42926" y="64388"/>
                    <a:pt x="54950" y="64388"/>
                  </a:cubicBezTo>
                  <a:cubicBezTo>
                    <a:pt x="62075" y="64388"/>
                    <a:pt x="69201" y="63446"/>
                    <a:pt x="76111" y="61704"/>
                  </a:cubicBezTo>
                  <a:cubicBezTo>
                    <a:pt x="86415" y="59120"/>
                    <a:pt x="96476" y="54713"/>
                    <a:pt x="104896" y="47357"/>
                  </a:cubicBezTo>
                  <a:cubicBezTo>
                    <a:pt x="107996" y="44652"/>
                    <a:pt x="110884" y="41491"/>
                    <a:pt x="112738" y="37479"/>
                  </a:cubicBezTo>
                  <a:cubicBezTo>
                    <a:pt x="114592" y="33466"/>
                    <a:pt x="115322" y="28542"/>
                    <a:pt x="114015" y="24135"/>
                  </a:cubicBezTo>
                  <a:cubicBezTo>
                    <a:pt x="112556" y="19272"/>
                    <a:pt x="108908" y="15807"/>
                    <a:pt x="105048" y="13193"/>
                  </a:cubicBezTo>
                  <a:cubicBezTo>
                    <a:pt x="104562" y="12858"/>
                    <a:pt x="104075" y="12554"/>
                    <a:pt x="103589" y="12220"/>
                  </a:cubicBezTo>
                  <a:cubicBezTo>
                    <a:pt x="95564" y="7205"/>
                    <a:pt x="86871" y="4013"/>
                    <a:pt x="77996" y="2281"/>
                  </a:cubicBezTo>
                  <a:cubicBezTo>
                    <a:pt x="69637" y="700"/>
                    <a:pt x="61704" y="1095"/>
                    <a:pt x="53345" y="700"/>
                  </a:cubicBezTo>
                  <a:cubicBezTo>
                    <a:pt x="48573" y="426"/>
                    <a:pt x="43740" y="62"/>
                    <a:pt x="38937" y="1"/>
                  </a:cubicBezTo>
                  <a:cubicBezTo>
                    <a:pt x="38848" y="1"/>
                    <a:pt x="38758" y="1"/>
                    <a:pt x="38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9"/>
            <p:cNvSpPr/>
            <p:nvPr/>
          </p:nvSpPr>
          <p:spPr>
            <a:xfrm>
              <a:off x="4128963" y="3759225"/>
              <a:ext cx="2340500" cy="1306675"/>
            </a:xfrm>
            <a:custGeom>
              <a:avLst/>
              <a:gdLst/>
              <a:ahLst/>
              <a:cxnLst/>
              <a:rect l="l" t="t" r="r" b="b"/>
              <a:pathLst>
                <a:path w="93620" h="52267" extrusionOk="0">
                  <a:moveTo>
                    <a:pt x="31342" y="1"/>
                  </a:moveTo>
                  <a:cubicBezTo>
                    <a:pt x="23947" y="1"/>
                    <a:pt x="16249" y="1246"/>
                    <a:pt x="10183" y="6141"/>
                  </a:cubicBezTo>
                  <a:cubicBezTo>
                    <a:pt x="4013" y="11065"/>
                    <a:pt x="1" y="20518"/>
                    <a:pt x="2189" y="29181"/>
                  </a:cubicBezTo>
                  <a:cubicBezTo>
                    <a:pt x="4135" y="36749"/>
                    <a:pt x="10153" y="41886"/>
                    <a:pt x="16141" y="45199"/>
                  </a:cubicBezTo>
                  <a:cubicBezTo>
                    <a:pt x="25080" y="50089"/>
                    <a:pt x="34847" y="52266"/>
                    <a:pt x="44613" y="52266"/>
                  </a:cubicBezTo>
                  <a:cubicBezTo>
                    <a:pt x="50388" y="52266"/>
                    <a:pt x="56163" y="51505"/>
                    <a:pt x="61765" y="50093"/>
                  </a:cubicBezTo>
                  <a:cubicBezTo>
                    <a:pt x="70124" y="47996"/>
                    <a:pt x="78300" y="44439"/>
                    <a:pt x="85139" y="38421"/>
                  </a:cubicBezTo>
                  <a:cubicBezTo>
                    <a:pt x="87662" y="36233"/>
                    <a:pt x="89972" y="33679"/>
                    <a:pt x="91492" y="30397"/>
                  </a:cubicBezTo>
                  <a:cubicBezTo>
                    <a:pt x="93012" y="27175"/>
                    <a:pt x="93620" y="23162"/>
                    <a:pt x="92556" y="19576"/>
                  </a:cubicBezTo>
                  <a:cubicBezTo>
                    <a:pt x="91370" y="15624"/>
                    <a:pt x="88452" y="12828"/>
                    <a:pt x="85322" y="10731"/>
                  </a:cubicBezTo>
                  <a:cubicBezTo>
                    <a:pt x="84926" y="10457"/>
                    <a:pt x="84531" y="10184"/>
                    <a:pt x="84106" y="9940"/>
                  </a:cubicBezTo>
                  <a:cubicBezTo>
                    <a:pt x="77631" y="5867"/>
                    <a:pt x="70519" y="3284"/>
                    <a:pt x="63345" y="1886"/>
                  </a:cubicBezTo>
                  <a:cubicBezTo>
                    <a:pt x="56537" y="579"/>
                    <a:pt x="50063" y="913"/>
                    <a:pt x="43315" y="579"/>
                  </a:cubicBezTo>
                  <a:cubicBezTo>
                    <a:pt x="39394" y="396"/>
                    <a:pt x="35533" y="62"/>
                    <a:pt x="31612" y="1"/>
                  </a:cubicBezTo>
                  <a:cubicBezTo>
                    <a:pt x="31522" y="1"/>
                    <a:pt x="31432" y="1"/>
                    <a:pt x="313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9"/>
            <p:cNvSpPr/>
            <p:nvPr/>
          </p:nvSpPr>
          <p:spPr>
            <a:xfrm>
              <a:off x="4341738" y="3873200"/>
              <a:ext cx="1921800" cy="1073875"/>
            </a:xfrm>
            <a:custGeom>
              <a:avLst/>
              <a:gdLst/>
              <a:ahLst/>
              <a:cxnLst/>
              <a:rect l="l" t="t" r="r" b="b"/>
              <a:pathLst>
                <a:path w="76872" h="42955" extrusionOk="0">
                  <a:moveTo>
                    <a:pt x="25697" y="1"/>
                  </a:moveTo>
                  <a:cubicBezTo>
                    <a:pt x="19608" y="1"/>
                    <a:pt x="13334" y="1062"/>
                    <a:pt x="8359" y="5077"/>
                  </a:cubicBezTo>
                  <a:cubicBezTo>
                    <a:pt x="3314" y="9120"/>
                    <a:pt x="1" y="16871"/>
                    <a:pt x="1794" y="23984"/>
                  </a:cubicBezTo>
                  <a:cubicBezTo>
                    <a:pt x="3375" y="30215"/>
                    <a:pt x="8299" y="34440"/>
                    <a:pt x="13253" y="37145"/>
                  </a:cubicBezTo>
                  <a:cubicBezTo>
                    <a:pt x="20594" y="41168"/>
                    <a:pt x="28593" y="42954"/>
                    <a:pt x="36597" y="42954"/>
                  </a:cubicBezTo>
                  <a:cubicBezTo>
                    <a:pt x="41352" y="42954"/>
                    <a:pt x="46109" y="42324"/>
                    <a:pt x="50731" y="41157"/>
                  </a:cubicBezTo>
                  <a:cubicBezTo>
                    <a:pt x="57600" y="39424"/>
                    <a:pt x="64318" y="36476"/>
                    <a:pt x="69911" y="31582"/>
                  </a:cubicBezTo>
                  <a:cubicBezTo>
                    <a:pt x="71947" y="29789"/>
                    <a:pt x="73893" y="27661"/>
                    <a:pt x="75108" y="25017"/>
                  </a:cubicBezTo>
                  <a:cubicBezTo>
                    <a:pt x="76355" y="22342"/>
                    <a:pt x="76871" y="19059"/>
                    <a:pt x="75990" y="16111"/>
                  </a:cubicBezTo>
                  <a:cubicBezTo>
                    <a:pt x="75078" y="12828"/>
                    <a:pt x="72646" y="10549"/>
                    <a:pt x="70063" y="8786"/>
                  </a:cubicBezTo>
                  <a:cubicBezTo>
                    <a:pt x="69728" y="8573"/>
                    <a:pt x="69424" y="8330"/>
                    <a:pt x="69090" y="8147"/>
                  </a:cubicBezTo>
                  <a:cubicBezTo>
                    <a:pt x="63710" y="4804"/>
                    <a:pt x="57904" y="2676"/>
                    <a:pt x="52008" y="1521"/>
                  </a:cubicBezTo>
                  <a:cubicBezTo>
                    <a:pt x="46445" y="457"/>
                    <a:pt x="41156" y="761"/>
                    <a:pt x="35564" y="457"/>
                  </a:cubicBezTo>
                  <a:cubicBezTo>
                    <a:pt x="32372" y="305"/>
                    <a:pt x="29150" y="1"/>
                    <a:pt x="25959" y="1"/>
                  </a:cubicBezTo>
                  <a:cubicBezTo>
                    <a:pt x="25872" y="1"/>
                    <a:pt x="25784" y="1"/>
                    <a:pt x="256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9"/>
            <p:cNvSpPr/>
            <p:nvPr/>
          </p:nvSpPr>
          <p:spPr>
            <a:xfrm>
              <a:off x="4584138" y="4006175"/>
              <a:ext cx="1443825" cy="806825"/>
            </a:xfrm>
            <a:custGeom>
              <a:avLst/>
              <a:gdLst/>
              <a:ahLst/>
              <a:cxnLst/>
              <a:rect l="l" t="t" r="r" b="b"/>
              <a:pathLst>
                <a:path w="57753" h="32273" extrusionOk="0">
                  <a:moveTo>
                    <a:pt x="19223" y="1"/>
                  </a:moveTo>
                  <a:cubicBezTo>
                    <a:pt x="14683" y="1"/>
                    <a:pt x="9990" y="789"/>
                    <a:pt x="6262" y="3801"/>
                  </a:cubicBezTo>
                  <a:cubicBezTo>
                    <a:pt x="2463" y="6841"/>
                    <a:pt x="1" y="12707"/>
                    <a:pt x="1338" y="18026"/>
                  </a:cubicBezTo>
                  <a:cubicBezTo>
                    <a:pt x="2493" y="22677"/>
                    <a:pt x="6232" y="25838"/>
                    <a:pt x="9940" y="27905"/>
                  </a:cubicBezTo>
                  <a:cubicBezTo>
                    <a:pt x="15456" y="30939"/>
                    <a:pt x="21475" y="32272"/>
                    <a:pt x="27500" y="32272"/>
                  </a:cubicBezTo>
                  <a:cubicBezTo>
                    <a:pt x="31071" y="32272"/>
                    <a:pt x="34645" y="31804"/>
                    <a:pt x="38117" y="30944"/>
                  </a:cubicBezTo>
                  <a:cubicBezTo>
                    <a:pt x="43284" y="29637"/>
                    <a:pt x="48330" y="27449"/>
                    <a:pt x="52555" y="23710"/>
                  </a:cubicBezTo>
                  <a:cubicBezTo>
                    <a:pt x="54105" y="22342"/>
                    <a:pt x="55534" y="20792"/>
                    <a:pt x="56446" y="18786"/>
                  </a:cubicBezTo>
                  <a:cubicBezTo>
                    <a:pt x="57388" y="16780"/>
                    <a:pt x="57753" y="14288"/>
                    <a:pt x="57114" y="12099"/>
                  </a:cubicBezTo>
                  <a:cubicBezTo>
                    <a:pt x="56385" y="9667"/>
                    <a:pt x="54561" y="7904"/>
                    <a:pt x="52616" y="6628"/>
                  </a:cubicBezTo>
                  <a:cubicBezTo>
                    <a:pt x="52342" y="6476"/>
                    <a:pt x="52129" y="6294"/>
                    <a:pt x="51856" y="6142"/>
                  </a:cubicBezTo>
                  <a:cubicBezTo>
                    <a:pt x="47844" y="3619"/>
                    <a:pt x="43467" y="2038"/>
                    <a:pt x="39059" y="1157"/>
                  </a:cubicBezTo>
                  <a:cubicBezTo>
                    <a:pt x="34865" y="336"/>
                    <a:pt x="30883" y="579"/>
                    <a:pt x="26719" y="336"/>
                  </a:cubicBezTo>
                  <a:cubicBezTo>
                    <a:pt x="24317" y="245"/>
                    <a:pt x="21886" y="2"/>
                    <a:pt x="19484" y="2"/>
                  </a:cubicBezTo>
                  <a:cubicBezTo>
                    <a:pt x="19397" y="1"/>
                    <a:pt x="19310" y="1"/>
                    <a:pt x="19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9"/>
            <p:cNvSpPr/>
            <p:nvPr/>
          </p:nvSpPr>
          <p:spPr>
            <a:xfrm>
              <a:off x="4859988" y="4158950"/>
              <a:ext cx="898225" cy="502350"/>
            </a:xfrm>
            <a:custGeom>
              <a:avLst/>
              <a:gdLst/>
              <a:ahLst/>
              <a:cxnLst/>
              <a:rect l="l" t="t" r="r" b="b"/>
              <a:pathLst>
                <a:path w="35929" h="20094" extrusionOk="0">
                  <a:moveTo>
                    <a:pt x="12128" y="0"/>
                  </a:moveTo>
                  <a:cubicBezTo>
                    <a:pt x="9241" y="0"/>
                    <a:pt x="6292" y="456"/>
                    <a:pt x="3922" y="2371"/>
                  </a:cubicBezTo>
                  <a:cubicBezTo>
                    <a:pt x="1581" y="4256"/>
                    <a:pt x="0" y="7873"/>
                    <a:pt x="852" y="11216"/>
                  </a:cubicBezTo>
                  <a:cubicBezTo>
                    <a:pt x="1581" y="14104"/>
                    <a:pt x="3891" y="16079"/>
                    <a:pt x="6201" y="17386"/>
                  </a:cubicBezTo>
                  <a:cubicBezTo>
                    <a:pt x="9631" y="19254"/>
                    <a:pt x="13360" y="20094"/>
                    <a:pt x="17095" y="20094"/>
                  </a:cubicBezTo>
                  <a:cubicBezTo>
                    <a:pt x="19318" y="20094"/>
                    <a:pt x="21543" y="19796"/>
                    <a:pt x="23709" y="19241"/>
                  </a:cubicBezTo>
                  <a:cubicBezTo>
                    <a:pt x="26901" y="18450"/>
                    <a:pt x="30062" y="17082"/>
                    <a:pt x="32676" y="14772"/>
                  </a:cubicBezTo>
                  <a:cubicBezTo>
                    <a:pt x="33649" y="13921"/>
                    <a:pt x="34560" y="12949"/>
                    <a:pt x="35108" y="11672"/>
                  </a:cubicBezTo>
                  <a:cubicBezTo>
                    <a:pt x="35685" y="10426"/>
                    <a:pt x="35928" y="8906"/>
                    <a:pt x="35533" y="7538"/>
                  </a:cubicBezTo>
                  <a:cubicBezTo>
                    <a:pt x="35077" y="6018"/>
                    <a:pt x="33952" y="4924"/>
                    <a:pt x="32737" y="4134"/>
                  </a:cubicBezTo>
                  <a:cubicBezTo>
                    <a:pt x="32585" y="4012"/>
                    <a:pt x="32433" y="3921"/>
                    <a:pt x="32281" y="3830"/>
                  </a:cubicBezTo>
                  <a:cubicBezTo>
                    <a:pt x="29758" y="2249"/>
                    <a:pt x="27053" y="1277"/>
                    <a:pt x="24287" y="730"/>
                  </a:cubicBezTo>
                  <a:cubicBezTo>
                    <a:pt x="21673" y="243"/>
                    <a:pt x="19211" y="365"/>
                    <a:pt x="16627" y="243"/>
                  </a:cubicBezTo>
                  <a:cubicBezTo>
                    <a:pt x="15138" y="183"/>
                    <a:pt x="13618" y="61"/>
                    <a:pt x="121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9"/>
            <p:cNvSpPr/>
            <p:nvPr/>
          </p:nvSpPr>
          <p:spPr>
            <a:xfrm>
              <a:off x="4625188" y="1789725"/>
              <a:ext cx="2441550" cy="1528025"/>
            </a:xfrm>
            <a:custGeom>
              <a:avLst/>
              <a:gdLst/>
              <a:ahLst/>
              <a:cxnLst/>
              <a:rect l="l" t="t" r="r" b="b"/>
              <a:pathLst>
                <a:path w="97662" h="61121" extrusionOk="0">
                  <a:moveTo>
                    <a:pt x="42255" y="1"/>
                  </a:moveTo>
                  <a:cubicBezTo>
                    <a:pt x="36038" y="1"/>
                    <a:pt x="29843" y="905"/>
                    <a:pt x="23861" y="2731"/>
                  </a:cubicBezTo>
                  <a:cubicBezTo>
                    <a:pt x="18146" y="4433"/>
                    <a:pt x="12523" y="7048"/>
                    <a:pt x="8298" y="11850"/>
                  </a:cubicBezTo>
                  <a:cubicBezTo>
                    <a:pt x="1003" y="20087"/>
                    <a:pt x="0" y="35832"/>
                    <a:pt x="9271" y="43309"/>
                  </a:cubicBezTo>
                  <a:cubicBezTo>
                    <a:pt x="12645" y="46015"/>
                    <a:pt x="16748" y="46987"/>
                    <a:pt x="20760" y="47170"/>
                  </a:cubicBezTo>
                  <a:cubicBezTo>
                    <a:pt x="21443" y="47206"/>
                    <a:pt x="22125" y="47222"/>
                    <a:pt x="22805" y="47222"/>
                  </a:cubicBezTo>
                  <a:cubicBezTo>
                    <a:pt x="28613" y="47222"/>
                    <a:pt x="34358" y="46051"/>
                    <a:pt x="40125" y="46051"/>
                  </a:cubicBezTo>
                  <a:cubicBezTo>
                    <a:pt x="41117" y="46051"/>
                    <a:pt x="42108" y="46086"/>
                    <a:pt x="43101" y="46167"/>
                  </a:cubicBezTo>
                  <a:cubicBezTo>
                    <a:pt x="56080" y="47170"/>
                    <a:pt x="67843" y="55893"/>
                    <a:pt x="80458" y="59997"/>
                  </a:cubicBezTo>
                  <a:cubicBezTo>
                    <a:pt x="82393" y="60617"/>
                    <a:pt x="84421" y="61121"/>
                    <a:pt x="86392" y="61121"/>
                  </a:cubicBezTo>
                  <a:cubicBezTo>
                    <a:pt x="87609" y="61121"/>
                    <a:pt x="88804" y="60928"/>
                    <a:pt x="89941" y="60453"/>
                  </a:cubicBezTo>
                  <a:cubicBezTo>
                    <a:pt x="95412" y="58112"/>
                    <a:pt x="97662" y="50118"/>
                    <a:pt x="97206" y="43127"/>
                  </a:cubicBezTo>
                  <a:cubicBezTo>
                    <a:pt x="96811" y="36896"/>
                    <a:pt x="94774" y="30847"/>
                    <a:pt x="91795" y="25589"/>
                  </a:cubicBezTo>
                  <a:cubicBezTo>
                    <a:pt x="90306" y="22975"/>
                    <a:pt x="88543" y="20574"/>
                    <a:pt x="86658" y="18385"/>
                  </a:cubicBezTo>
                  <a:cubicBezTo>
                    <a:pt x="80883" y="11850"/>
                    <a:pt x="73619" y="7443"/>
                    <a:pt x="66141" y="4525"/>
                  </a:cubicBezTo>
                  <a:cubicBezTo>
                    <a:pt x="58419" y="1521"/>
                    <a:pt x="50318" y="1"/>
                    <a:pt x="422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9"/>
            <p:cNvSpPr/>
            <p:nvPr/>
          </p:nvSpPr>
          <p:spPr>
            <a:xfrm>
              <a:off x="4853138" y="1901075"/>
              <a:ext cx="1878500" cy="1176275"/>
            </a:xfrm>
            <a:custGeom>
              <a:avLst/>
              <a:gdLst/>
              <a:ahLst/>
              <a:cxnLst/>
              <a:rect l="l" t="t" r="r" b="b"/>
              <a:pathLst>
                <a:path w="75140" h="47051" extrusionOk="0">
                  <a:moveTo>
                    <a:pt x="32563" y="0"/>
                  </a:moveTo>
                  <a:cubicBezTo>
                    <a:pt x="27762" y="0"/>
                    <a:pt x="22980" y="700"/>
                    <a:pt x="18360" y="2107"/>
                  </a:cubicBezTo>
                  <a:cubicBezTo>
                    <a:pt x="14013" y="3445"/>
                    <a:pt x="9667" y="5451"/>
                    <a:pt x="6414" y="9129"/>
                  </a:cubicBezTo>
                  <a:cubicBezTo>
                    <a:pt x="791" y="15481"/>
                    <a:pt x="1" y="27609"/>
                    <a:pt x="7174" y="33354"/>
                  </a:cubicBezTo>
                  <a:cubicBezTo>
                    <a:pt x="9758" y="35421"/>
                    <a:pt x="12949" y="36150"/>
                    <a:pt x="16019" y="36333"/>
                  </a:cubicBezTo>
                  <a:cubicBezTo>
                    <a:pt x="16539" y="36360"/>
                    <a:pt x="17059" y="36372"/>
                    <a:pt x="17578" y="36372"/>
                  </a:cubicBezTo>
                  <a:cubicBezTo>
                    <a:pt x="22049" y="36372"/>
                    <a:pt x="26490" y="35458"/>
                    <a:pt x="30958" y="35458"/>
                  </a:cubicBezTo>
                  <a:cubicBezTo>
                    <a:pt x="31702" y="35458"/>
                    <a:pt x="32447" y="35483"/>
                    <a:pt x="33193" y="35542"/>
                  </a:cubicBezTo>
                  <a:cubicBezTo>
                    <a:pt x="43193" y="36333"/>
                    <a:pt x="52221" y="43020"/>
                    <a:pt x="61917" y="46181"/>
                  </a:cubicBezTo>
                  <a:cubicBezTo>
                    <a:pt x="63401" y="46651"/>
                    <a:pt x="64956" y="47051"/>
                    <a:pt x="66472" y="47051"/>
                  </a:cubicBezTo>
                  <a:cubicBezTo>
                    <a:pt x="67408" y="47051"/>
                    <a:pt x="68330" y="46898"/>
                    <a:pt x="69212" y="46515"/>
                  </a:cubicBezTo>
                  <a:cubicBezTo>
                    <a:pt x="73437" y="44722"/>
                    <a:pt x="75139" y="38582"/>
                    <a:pt x="74805" y="33171"/>
                  </a:cubicBezTo>
                  <a:cubicBezTo>
                    <a:pt x="74501" y="28399"/>
                    <a:pt x="72951" y="23779"/>
                    <a:pt x="70671" y="19706"/>
                  </a:cubicBezTo>
                  <a:cubicBezTo>
                    <a:pt x="69516" y="17700"/>
                    <a:pt x="68178" y="15816"/>
                    <a:pt x="66719" y="14144"/>
                  </a:cubicBezTo>
                  <a:cubicBezTo>
                    <a:pt x="62251" y="9098"/>
                    <a:pt x="56689" y="5724"/>
                    <a:pt x="50914" y="3475"/>
                  </a:cubicBezTo>
                  <a:cubicBezTo>
                    <a:pt x="44973" y="1164"/>
                    <a:pt x="38753" y="0"/>
                    <a:pt x="32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9"/>
            <p:cNvSpPr/>
            <p:nvPr/>
          </p:nvSpPr>
          <p:spPr>
            <a:xfrm>
              <a:off x="5139638" y="2085450"/>
              <a:ext cx="1312350" cy="819825"/>
            </a:xfrm>
            <a:custGeom>
              <a:avLst/>
              <a:gdLst/>
              <a:ahLst/>
              <a:cxnLst/>
              <a:rect l="l" t="t" r="r" b="b"/>
              <a:pathLst>
                <a:path w="52494" h="32793" extrusionOk="0">
                  <a:moveTo>
                    <a:pt x="22746" y="1"/>
                  </a:moveTo>
                  <a:cubicBezTo>
                    <a:pt x="19399" y="1"/>
                    <a:pt x="16058" y="483"/>
                    <a:pt x="12827" y="1450"/>
                  </a:cubicBezTo>
                  <a:cubicBezTo>
                    <a:pt x="9788" y="2361"/>
                    <a:pt x="6748" y="3790"/>
                    <a:pt x="4468" y="6343"/>
                  </a:cubicBezTo>
                  <a:cubicBezTo>
                    <a:pt x="578" y="10811"/>
                    <a:pt x="0" y="19231"/>
                    <a:pt x="5015" y="23274"/>
                  </a:cubicBezTo>
                  <a:cubicBezTo>
                    <a:pt x="6839" y="24702"/>
                    <a:pt x="9028" y="25249"/>
                    <a:pt x="11216" y="25371"/>
                  </a:cubicBezTo>
                  <a:cubicBezTo>
                    <a:pt x="11576" y="25390"/>
                    <a:pt x="11936" y="25399"/>
                    <a:pt x="12295" y="25399"/>
                  </a:cubicBezTo>
                  <a:cubicBezTo>
                    <a:pt x="15444" y="25399"/>
                    <a:pt x="18564" y="24740"/>
                    <a:pt x="21729" y="24740"/>
                  </a:cubicBezTo>
                  <a:cubicBezTo>
                    <a:pt x="22226" y="24740"/>
                    <a:pt x="22723" y="24756"/>
                    <a:pt x="23222" y="24793"/>
                  </a:cubicBezTo>
                  <a:cubicBezTo>
                    <a:pt x="30153" y="25371"/>
                    <a:pt x="36475" y="30021"/>
                    <a:pt x="43284" y="32210"/>
                  </a:cubicBezTo>
                  <a:cubicBezTo>
                    <a:pt x="44321" y="32531"/>
                    <a:pt x="45418" y="32793"/>
                    <a:pt x="46478" y="32793"/>
                  </a:cubicBezTo>
                  <a:cubicBezTo>
                    <a:pt x="47126" y="32793"/>
                    <a:pt x="47760" y="32695"/>
                    <a:pt x="48360" y="32453"/>
                  </a:cubicBezTo>
                  <a:cubicBezTo>
                    <a:pt x="51338" y="31207"/>
                    <a:pt x="52493" y="26921"/>
                    <a:pt x="52281" y="23152"/>
                  </a:cubicBezTo>
                  <a:cubicBezTo>
                    <a:pt x="51977" y="19809"/>
                    <a:pt x="50913" y="16587"/>
                    <a:pt x="49332" y="13729"/>
                  </a:cubicBezTo>
                  <a:cubicBezTo>
                    <a:pt x="48512" y="12331"/>
                    <a:pt x="47569" y="11024"/>
                    <a:pt x="46566" y="9869"/>
                  </a:cubicBezTo>
                  <a:cubicBezTo>
                    <a:pt x="43496" y="6313"/>
                    <a:pt x="39575" y="3972"/>
                    <a:pt x="35563" y="2422"/>
                  </a:cubicBezTo>
                  <a:cubicBezTo>
                    <a:pt x="31429" y="810"/>
                    <a:pt x="27082" y="1"/>
                    <a:pt x="227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9"/>
            <p:cNvSpPr/>
            <p:nvPr/>
          </p:nvSpPr>
          <p:spPr>
            <a:xfrm>
              <a:off x="5390388" y="2207675"/>
              <a:ext cx="735600" cy="460625"/>
            </a:xfrm>
            <a:custGeom>
              <a:avLst/>
              <a:gdLst/>
              <a:ahLst/>
              <a:cxnLst/>
              <a:rect l="l" t="t" r="r" b="b"/>
              <a:pathLst>
                <a:path w="29424" h="18425" extrusionOk="0">
                  <a:moveTo>
                    <a:pt x="12728" y="1"/>
                  </a:moveTo>
                  <a:cubicBezTo>
                    <a:pt x="10850" y="1"/>
                    <a:pt x="8977" y="272"/>
                    <a:pt x="7174" y="816"/>
                  </a:cubicBezTo>
                  <a:cubicBezTo>
                    <a:pt x="5472" y="1363"/>
                    <a:pt x="3770" y="2123"/>
                    <a:pt x="2524" y="3552"/>
                  </a:cubicBezTo>
                  <a:cubicBezTo>
                    <a:pt x="305" y="6044"/>
                    <a:pt x="1" y="10786"/>
                    <a:pt x="2827" y="13035"/>
                  </a:cubicBezTo>
                  <a:cubicBezTo>
                    <a:pt x="3831" y="13825"/>
                    <a:pt x="5046" y="14129"/>
                    <a:pt x="6262" y="14190"/>
                  </a:cubicBezTo>
                  <a:cubicBezTo>
                    <a:pt x="6470" y="14201"/>
                    <a:pt x="6677" y="14206"/>
                    <a:pt x="6884" y="14206"/>
                  </a:cubicBezTo>
                  <a:cubicBezTo>
                    <a:pt x="8629" y="14206"/>
                    <a:pt x="10373" y="13852"/>
                    <a:pt x="12118" y="13852"/>
                  </a:cubicBezTo>
                  <a:cubicBezTo>
                    <a:pt x="12415" y="13852"/>
                    <a:pt x="12713" y="13862"/>
                    <a:pt x="13010" y="13886"/>
                  </a:cubicBezTo>
                  <a:cubicBezTo>
                    <a:pt x="16901" y="14190"/>
                    <a:pt x="20457" y="16834"/>
                    <a:pt x="24256" y="18081"/>
                  </a:cubicBezTo>
                  <a:cubicBezTo>
                    <a:pt x="24845" y="18271"/>
                    <a:pt x="25446" y="18425"/>
                    <a:pt x="26037" y="18425"/>
                  </a:cubicBezTo>
                  <a:cubicBezTo>
                    <a:pt x="26391" y="18425"/>
                    <a:pt x="26741" y="18369"/>
                    <a:pt x="27083" y="18233"/>
                  </a:cubicBezTo>
                  <a:cubicBezTo>
                    <a:pt x="28725" y="17534"/>
                    <a:pt x="29424" y="15102"/>
                    <a:pt x="29302" y="13035"/>
                  </a:cubicBezTo>
                  <a:cubicBezTo>
                    <a:pt x="29181" y="11120"/>
                    <a:pt x="28573" y="9296"/>
                    <a:pt x="27661" y="7716"/>
                  </a:cubicBezTo>
                  <a:cubicBezTo>
                    <a:pt x="27205" y="6895"/>
                    <a:pt x="26658" y="6196"/>
                    <a:pt x="26111" y="5527"/>
                  </a:cubicBezTo>
                  <a:cubicBezTo>
                    <a:pt x="24348" y="3552"/>
                    <a:pt x="22190" y="2245"/>
                    <a:pt x="19910" y="1363"/>
                  </a:cubicBezTo>
                  <a:cubicBezTo>
                    <a:pt x="17596" y="455"/>
                    <a:pt x="15157" y="1"/>
                    <a:pt x="127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0" name="Google Shape;1160;p29"/>
          <p:cNvGrpSpPr/>
          <p:nvPr/>
        </p:nvGrpSpPr>
        <p:grpSpPr>
          <a:xfrm flipH="1">
            <a:off x="-4109525" y="-2975000"/>
            <a:ext cx="5044050" cy="4335750"/>
            <a:chOff x="4706625" y="2163450"/>
            <a:chExt cx="5044050" cy="4335750"/>
          </a:xfrm>
        </p:grpSpPr>
        <p:sp>
          <p:nvSpPr>
            <p:cNvPr id="1161" name="Google Shape;1161;p29"/>
            <p:cNvSpPr/>
            <p:nvPr/>
          </p:nvSpPr>
          <p:spPr>
            <a:xfrm>
              <a:off x="4706625" y="2163450"/>
              <a:ext cx="5044050" cy="4335750"/>
            </a:xfrm>
            <a:custGeom>
              <a:avLst/>
              <a:gdLst/>
              <a:ahLst/>
              <a:cxnLst/>
              <a:rect l="l" t="t" r="r" b="b"/>
              <a:pathLst>
                <a:path w="201762" h="173430" extrusionOk="0">
                  <a:moveTo>
                    <a:pt x="150814" y="1"/>
                  </a:moveTo>
                  <a:cubicBezTo>
                    <a:pt x="150329" y="1"/>
                    <a:pt x="149845" y="13"/>
                    <a:pt x="149359" y="37"/>
                  </a:cubicBezTo>
                  <a:cubicBezTo>
                    <a:pt x="136806" y="676"/>
                    <a:pt x="126259" y="9186"/>
                    <a:pt x="116167" y="16664"/>
                  </a:cubicBezTo>
                  <a:cubicBezTo>
                    <a:pt x="93880" y="33105"/>
                    <a:pt x="67617" y="46636"/>
                    <a:pt x="40214" y="46636"/>
                  </a:cubicBezTo>
                  <a:cubicBezTo>
                    <a:pt x="37980" y="46636"/>
                    <a:pt x="35738" y="46546"/>
                    <a:pt x="33491" y="46360"/>
                  </a:cubicBezTo>
                  <a:cubicBezTo>
                    <a:pt x="24555" y="45631"/>
                    <a:pt x="15831" y="43381"/>
                    <a:pt x="6895" y="42895"/>
                  </a:cubicBezTo>
                  <a:cubicBezTo>
                    <a:pt x="6638" y="42880"/>
                    <a:pt x="6390" y="42873"/>
                    <a:pt x="6150" y="42873"/>
                  </a:cubicBezTo>
                  <a:cubicBezTo>
                    <a:pt x="1421" y="42873"/>
                    <a:pt x="1" y="45686"/>
                    <a:pt x="2518" y="49765"/>
                  </a:cubicBezTo>
                  <a:cubicBezTo>
                    <a:pt x="5193" y="53990"/>
                    <a:pt x="8323" y="57850"/>
                    <a:pt x="11059" y="62044"/>
                  </a:cubicBezTo>
                  <a:cubicBezTo>
                    <a:pt x="26470" y="85510"/>
                    <a:pt x="27746" y="117547"/>
                    <a:pt x="14250" y="142197"/>
                  </a:cubicBezTo>
                  <a:cubicBezTo>
                    <a:pt x="11606" y="147061"/>
                    <a:pt x="8293" y="152258"/>
                    <a:pt x="9387" y="157699"/>
                  </a:cubicBezTo>
                  <a:cubicBezTo>
                    <a:pt x="10421" y="162654"/>
                    <a:pt x="14828" y="166149"/>
                    <a:pt x="19387" y="168277"/>
                  </a:cubicBezTo>
                  <a:cubicBezTo>
                    <a:pt x="26865" y="171803"/>
                    <a:pt x="35254" y="172836"/>
                    <a:pt x="43552" y="173201"/>
                  </a:cubicBezTo>
                  <a:cubicBezTo>
                    <a:pt x="46639" y="173356"/>
                    <a:pt x="49727" y="173429"/>
                    <a:pt x="52815" y="173429"/>
                  </a:cubicBezTo>
                  <a:cubicBezTo>
                    <a:pt x="69735" y="173429"/>
                    <a:pt x="86644" y="171216"/>
                    <a:pt x="103249" y="168003"/>
                  </a:cubicBezTo>
                  <a:cubicBezTo>
                    <a:pt x="124252" y="163930"/>
                    <a:pt x="145681" y="157821"/>
                    <a:pt x="162065" y="144052"/>
                  </a:cubicBezTo>
                  <a:cubicBezTo>
                    <a:pt x="177141" y="131377"/>
                    <a:pt x="186655" y="113200"/>
                    <a:pt x="192947" y="94568"/>
                  </a:cubicBezTo>
                  <a:cubicBezTo>
                    <a:pt x="198388" y="78458"/>
                    <a:pt x="201762" y="61041"/>
                    <a:pt x="198084" y="44445"/>
                  </a:cubicBezTo>
                  <a:cubicBezTo>
                    <a:pt x="196108" y="35722"/>
                    <a:pt x="192156" y="27424"/>
                    <a:pt x="186655" y="20372"/>
                  </a:cubicBezTo>
                  <a:cubicBezTo>
                    <a:pt x="182460" y="14962"/>
                    <a:pt x="177384" y="10341"/>
                    <a:pt x="171609" y="6694"/>
                  </a:cubicBezTo>
                  <a:cubicBezTo>
                    <a:pt x="165364" y="2759"/>
                    <a:pt x="158156" y="1"/>
                    <a:pt x="1508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9"/>
            <p:cNvSpPr/>
            <p:nvPr/>
          </p:nvSpPr>
          <p:spPr>
            <a:xfrm>
              <a:off x="5113775" y="2545450"/>
              <a:ext cx="4231125" cy="3677500"/>
            </a:xfrm>
            <a:custGeom>
              <a:avLst/>
              <a:gdLst/>
              <a:ahLst/>
              <a:cxnLst/>
              <a:rect l="l" t="t" r="r" b="b"/>
              <a:pathLst>
                <a:path w="169245" h="147100" extrusionOk="0">
                  <a:moveTo>
                    <a:pt x="127964" y="0"/>
                  </a:moveTo>
                  <a:cubicBezTo>
                    <a:pt x="126086" y="0"/>
                    <a:pt x="124206" y="182"/>
                    <a:pt x="122344" y="563"/>
                  </a:cubicBezTo>
                  <a:cubicBezTo>
                    <a:pt x="114471" y="2144"/>
                    <a:pt x="107693" y="6977"/>
                    <a:pt x="101127" y="11566"/>
                  </a:cubicBezTo>
                  <a:cubicBezTo>
                    <a:pt x="88300" y="20503"/>
                    <a:pt x="74957" y="29105"/>
                    <a:pt x="60245" y="34363"/>
                  </a:cubicBezTo>
                  <a:cubicBezTo>
                    <a:pt x="51613" y="37463"/>
                    <a:pt x="42494" y="39348"/>
                    <a:pt x="33315" y="39439"/>
                  </a:cubicBezTo>
                  <a:cubicBezTo>
                    <a:pt x="33167" y="39440"/>
                    <a:pt x="33019" y="39440"/>
                    <a:pt x="32871" y="39440"/>
                  </a:cubicBezTo>
                  <a:cubicBezTo>
                    <a:pt x="28276" y="39440"/>
                    <a:pt x="23657" y="38981"/>
                    <a:pt x="19181" y="37980"/>
                  </a:cubicBezTo>
                  <a:cubicBezTo>
                    <a:pt x="15381" y="37159"/>
                    <a:pt x="11035" y="34971"/>
                    <a:pt x="7174" y="34940"/>
                  </a:cubicBezTo>
                  <a:cubicBezTo>
                    <a:pt x="7143" y="34940"/>
                    <a:pt x="7112" y="34940"/>
                    <a:pt x="7081" y="34940"/>
                  </a:cubicBezTo>
                  <a:cubicBezTo>
                    <a:pt x="4797" y="34940"/>
                    <a:pt x="2359" y="36033"/>
                    <a:pt x="1430" y="38102"/>
                  </a:cubicBezTo>
                  <a:cubicBezTo>
                    <a:pt x="1" y="41293"/>
                    <a:pt x="2493" y="44758"/>
                    <a:pt x="4651" y="47524"/>
                  </a:cubicBezTo>
                  <a:cubicBezTo>
                    <a:pt x="20214" y="67464"/>
                    <a:pt x="23010" y="96492"/>
                    <a:pt x="11551" y="119015"/>
                  </a:cubicBezTo>
                  <a:cubicBezTo>
                    <a:pt x="8664" y="124699"/>
                    <a:pt x="4895" y="131294"/>
                    <a:pt x="7904" y="136887"/>
                  </a:cubicBezTo>
                  <a:cubicBezTo>
                    <a:pt x="9788" y="140444"/>
                    <a:pt x="13892" y="142237"/>
                    <a:pt x="17782" y="143422"/>
                  </a:cubicBezTo>
                  <a:cubicBezTo>
                    <a:pt x="26889" y="146179"/>
                    <a:pt x="36426" y="147099"/>
                    <a:pt x="45990" y="147099"/>
                  </a:cubicBezTo>
                  <a:cubicBezTo>
                    <a:pt x="50344" y="147099"/>
                    <a:pt x="54703" y="146909"/>
                    <a:pt x="59029" y="146614"/>
                  </a:cubicBezTo>
                  <a:cubicBezTo>
                    <a:pt x="85200" y="144790"/>
                    <a:pt x="112100" y="138924"/>
                    <a:pt x="132921" y="122966"/>
                  </a:cubicBezTo>
                  <a:cubicBezTo>
                    <a:pt x="155961" y="105337"/>
                    <a:pt x="169244" y="75701"/>
                    <a:pt x="167177" y="46764"/>
                  </a:cubicBezTo>
                  <a:cubicBezTo>
                    <a:pt x="166326" y="36126"/>
                    <a:pt x="163469" y="25396"/>
                    <a:pt x="157481" y="16673"/>
                  </a:cubicBezTo>
                  <a:cubicBezTo>
                    <a:pt x="156630" y="15426"/>
                    <a:pt x="155718" y="14241"/>
                    <a:pt x="154745" y="13086"/>
                  </a:cubicBezTo>
                  <a:cubicBezTo>
                    <a:pt x="148106" y="5268"/>
                    <a:pt x="138073" y="0"/>
                    <a:pt x="127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9"/>
            <p:cNvSpPr/>
            <p:nvPr/>
          </p:nvSpPr>
          <p:spPr>
            <a:xfrm>
              <a:off x="5467900" y="3018400"/>
              <a:ext cx="3310125" cy="2868475"/>
            </a:xfrm>
            <a:custGeom>
              <a:avLst/>
              <a:gdLst/>
              <a:ahLst/>
              <a:cxnLst/>
              <a:rect l="l" t="t" r="r" b="b"/>
              <a:pathLst>
                <a:path w="132405" h="114739" extrusionOk="0">
                  <a:moveTo>
                    <a:pt x="101315" y="1"/>
                  </a:moveTo>
                  <a:cubicBezTo>
                    <a:pt x="100271" y="1"/>
                    <a:pt x="99224" y="71"/>
                    <a:pt x="98178" y="217"/>
                  </a:cubicBezTo>
                  <a:cubicBezTo>
                    <a:pt x="89820" y="1341"/>
                    <a:pt x="82829" y="6873"/>
                    <a:pt x="75838" y="11585"/>
                  </a:cubicBezTo>
                  <a:cubicBezTo>
                    <a:pt x="65625" y="18485"/>
                    <a:pt x="54257" y="24077"/>
                    <a:pt x="42129" y="26782"/>
                  </a:cubicBezTo>
                  <a:cubicBezTo>
                    <a:pt x="37520" y="27813"/>
                    <a:pt x="32985" y="28208"/>
                    <a:pt x="28472" y="28208"/>
                  </a:cubicBezTo>
                  <a:cubicBezTo>
                    <a:pt x="20335" y="28208"/>
                    <a:pt x="12272" y="26922"/>
                    <a:pt x="3982" y="25749"/>
                  </a:cubicBezTo>
                  <a:cubicBezTo>
                    <a:pt x="3617" y="25688"/>
                    <a:pt x="3237" y="25643"/>
                    <a:pt x="2865" y="25643"/>
                  </a:cubicBezTo>
                  <a:cubicBezTo>
                    <a:pt x="2493" y="25643"/>
                    <a:pt x="2128" y="25688"/>
                    <a:pt x="1794" y="25810"/>
                  </a:cubicBezTo>
                  <a:cubicBezTo>
                    <a:pt x="487" y="26357"/>
                    <a:pt x="0" y="28029"/>
                    <a:pt x="335" y="29397"/>
                  </a:cubicBezTo>
                  <a:cubicBezTo>
                    <a:pt x="669" y="30764"/>
                    <a:pt x="1642" y="31859"/>
                    <a:pt x="2493" y="32953"/>
                  </a:cubicBezTo>
                  <a:cubicBezTo>
                    <a:pt x="15685" y="49488"/>
                    <a:pt x="17660" y="74108"/>
                    <a:pt x="7295" y="92498"/>
                  </a:cubicBezTo>
                  <a:cubicBezTo>
                    <a:pt x="5168" y="96267"/>
                    <a:pt x="2493" y="100401"/>
                    <a:pt x="3769" y="104504"/>
                  </a:cubicBezTo>
                  <a:cubicBezTo>
                    <a:pt x="4985" y="108486"/>
                    <a:pt x="9393" y="110522"/>
                    <a:pt x="13405" y="111647"/>
                  </a:cubicBezTo>
                  <a:cubicBezTo>
                    <a:pt x="21443" y="113950"/>
                    <a:pt x="29784" y="114738"/>
                    <a:pt x="38140" y="114738"/>
                  </a:cubicBezTo>
                  <a:cubicBezTo>
                    <a:pt x="41917" y="114738"/>
                    <a:pt x="45697" y="114577"/>
                    <a:pt x="49454" y="114322"/>
                  </a:cubicBezTo>
                  <a:cubicBezTo>
                    <a:pt x="65533" y="113167"/>
                    <a:pt x="81826" y="110127"/>
                    <a:pt x="95868" y="102164"/>
                  </a:cubicBezTo>
                  <a:cubicBezTo>
                    <a:pt x="117328" y="89944"/>
                    <a:pt x="131675" y="66054"/>
                    <a:pt x="132222" y="41372"/>
                  </a:cubicBezTo>
                  <a:cubicBezTo>
                    <a:pt x="132404" y="31798"/>
                    <a:pt x="130519" y="21828"/>
                    <a:pt x="125231" y="13804"/>
                  </a:cubicBezTo>
                  <a:cubicBezTo>
                    <a:pt x="124957" y="13408"/>
                    <a:pt x="124653" y="12983"/>
                    <a:pt x="124349" y="12557"/>
                  </a:cubicBezTo>
                  <a:cubicBezTo>
                    <a:pt x="119040" y="5206"/>
                    <a:pt x="110291" y="1"/>
                    <a:pt x="101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9"/>
            <p:cNvSpPr/>
            <p:nvPr/>
          </p:nvSpPr>
          <p:spPr>
            <a:xfrm>
              <a:off x="5663625" y="3358100"/>
              <a:ext cx="2798275" cy="2304350"/>
            </a:xfrm>
            <a:custGeom>
              <a:avLst/>
              <a:gdLst/>
              <a:ahLst/>
              <a:cxnLst/>
              <a:rect l="l" t="t" r="r" b="b"/>
              <a:pathLst>
                <a:path w="111931" h="92174" extrusionOk="0">
                  <a:moveTo>
                    <a:pt x="85092" y="0"/>
                  </a:moveTo>
                  <a:cubicBezTo>
                    <a:pt x="84769" y="0"/>
                    <a:pt x="84444" y="11"/>
                    <a:pt x="84118" y="33"/>
                  </a:cubicBezTo>
                  <a:cubicBezTo>
                    <a:pt x="79285" y="398"/>
                    <a:pt x="75030" y="3164"/>
                    <a:pt x="71018" y="5808"/>
                  </a:cubicBezTo>
                  <a:cubicBezTo>
                    <a:pt x="59832" y="13194"/>
                    <a:pt x="47978" y="20398"/>
                    <a:pt x="34725" y="22161"/>
                  </a:cubicBezTo>
                  <a:cubicBezTo>
                    <a:pt x="32438" y="22458"/>
                    <a:pt x="30138" y="22587"/>
                    <a:pt x="27834" y="22587"/>
                  </a:cubicBezTo>
                  <a:cubicBezTo>
                    <a:pt x="21872" y="22587"/>
                    <a:pt x="15880" y="21724"/>
                    <a:pt x="9983" y="20672"/>
                  </a:cubicBezTo>
                  <a:cubicBezTo>
                    <a:pt x="9141" y="20525"/>
                    <a:pt x="8417" y="20456"/>
                    <a:pt x="7800" y="20456"/>
                  </a:cubicBezTo>
                  <a:cubicBezTo>
                    <a:pt x="0" y="20456"/>
                    <a:pt x="9243" y="31476"/>
                    <a:pt x="11412" y="35110"/>
                  </a:cubicBezTo>
                  <a:cubicBezTo>
                    <a:pt x="14999" y="41037"/>
                    <a:pt x="16062" y="48271"/>
                    <a:pt x="15211" y="55140"/>
                  </a:cubicBezTo>
                  <a:cubicBezTo>
                    <a:pt x="14391" y="62010"/>
                    <a:pt x="11777" y="68545"/>
                    <a:pt x="8433" y="74594"/>
                  </a:cubicBezTo>
                  <a:cubicBezTo>
                    <a:pt x="7004" y="77086"/>
                    <a:pt x="5424" y="79822"/>
                    <a:pt x="5880" y="82648"/>
                  </a:cubicBezTo>
                  <a:cubicBezTo>
                    <a:pt x="6549" y="86934"/>
                    <a:pt x="11321" y="89092"/>
                    <a:pt x="15515" y="90126"/>
                  </a:cubicBezTo>
                  <a:cubicBezTo>
                    <a:pt x="21553" y="91589"/>
                    <a:pt x="27733" y="92173"/>
                    <a:pt x="33948" y="92173"/>
                  </a:cubicBezTo>
                  <a:cubicBezTo>
                    <a:pt x="41158" y="92173"/>
                    <a:pt x="48413" y="91388"/>
                    <a:pt x="55546" y="90278"/>
                  </a:cubicBezTo>
                  <a:cubicBezTo>
                    <a:pt x="66580" y="88576"/>
                    <a:pt x="77826" y="86022"/>
                    <a:pt x="87006" y="79639"/>
                  </a:cubicBezTo>
                  <a:cubicBezTo>
                    <a:pt x="98891" y="71311"/>
                    <a:pt x="105851" y="57390"/>
                    <a:pt x="109225" y="43286"/>
                  </a:cubicBezTo>
                  <a:cubicBezTo>
                    <a:pt x="111019" y="35748"/>
                    <a:pt x="111930" y="27693"/>
                    <a:pt x="109438" y="20368"/>
                  </a:cubicBezTo>
                  <a:cubicBezTo>
                    <a:pt x="108405" y="17298"/>
                    <a:pt x="106794" y="14532"/>
                    <a:pt x="104848" y="11979"/>
                  </a:cubicBezTo>
                  <a:cubicBezTo>
                    <a:pt x="103085" y="9669"/>
                    <a:pt x="100988" y="7571"/>
                    <a:pt x="98739" y="5748"/>
                  </a:cubicBezTo>
                  <a:cubicBezTo>
                    <a:pt x="94856" y="2579"/>
                    <a:pt x="90089" y="0"/>
                    <a:pt x="850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9"/>
            <p:cNvSpPr/>
            <p:nvPr/>
          </p:nvSpPr>
          <p:spPr>
            <a:xfrm>
              <a:off x="6233100" y="3748350"/>
              <a:ext cx="1897475" cy="1710850"/>
            </a:xfrm>
            <a:custGeom>
              <a:avLst/>
              <a:gdLst/>
              <a:ahLst/>
              <a:cxnLst/>
              <a:rect l="l" t="t" r="r" b="b"/>
              <a:pathLst>
                <a:path w="75899" h="68434" extrusionOk="0">
                  <a:moveTo>
                    <a:pt x="57549" y="1"/>
                  </a:moveTo>
                  <a:cubicBezTo>
                    <a:pt x="57107" y="1"/>
                    <a:pt x="56659" y="16"/>
                    <a:pt x="56202" y="47"/>
                  </a:cubicBezTo>
                  <a:cubicBezTo>
                    <a:pt x="51765" y="350"/>
                    <a:pt x="47509" y="1961"/>
                    <a:pt x="43406" y="3724"/>
                  </a:cubicBezTo>
                  <a:cubicBezTo>
                    <a:pt x="27053" y="10928"/>
                    <a:pt x="11916" y="22357"/>
                    <a:pt x="3922" y="38315"/>
                  </a:cubicBezTo>
                  <a:cubicBezTo>
                    <a:pt x="1946" y="42266"/>
                    <a:pt x="426" y="46491"/>
                    <a:pt x="214" y="50898"/>
                  </a:cubicBezTo>
                  <a:cubicBezTo>
                    <a:pt x="1" y="55306"/>
                    <a:pt x="1277" y="59865"/>
                    <a:pt x="4256" y="63087"/>
                  </a:cubicBezTo>
                  <a:cubicBezTo>
                    <a:pt x="8142" y="67259"/>
                    <a:pt x="14130" y="68434"/>
                    <a:pt x="19918" y="68434"/>
                  </a:cubicBezTo>
                  <a:cubicBezTo>
                    <a:pt x="20877" y="68434"/>
                    <a:pt x="21830" y="68402"/>
                    <a:pt x="22767" y="68345"/>
                  </a:cubicBezTo>
                  <a:cubicBezTo>
                    <a:pt x="32767" y="67737"/>
                    <a:pt x="42676" y="65032"/>
                    <a:pt x="51309" y="59926"/>
                  </a:cubicBezTo>
                  <a:cubicBezTo>
                    <a:pt x="59941" y="54850"/>
                    <a:pt x="67175" y="47342"/>
                    <a:pt x="71583" y="38345"/>
                  </a:cubicBezTo>
                  <a:cubicBezTo>
                    <a:pt x="74288" y="32783"/>
                    <a:pt x="75899" y="26643"/>
                    <a:pt x="75625" y="20472"/>
                  </a:cubicBezTo>
                  <a:cubicBezTo>
                    <a:pt x="75443" y="17250"/>
                    <a:pt x="74744" y="14059"/>
                    <a:pt x="73558" y="11263"/>
                  </a:cubicBezTo>
                  <a:cubicBezTo>
                    <a:pt x="70825" y="4760"/>
                    <a:pt x="65368" y="1"/>
                    <a:pt x="57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9"/>
            <p:cNvSpPr/>
            <p:nvPr/>
          </p:nvSpPr>
          <p:spPr>
            <a:xfrm>
              <a:off x="6502100" y="3991800"/>
              <a:ext cx="1356450" cy="1222225"/>
            </a:xfrm>
            <a:custGeom>
              <a:avLst/>
              <a:gdLst/>
              <a:ahLst/>
              <a:cxnLst/>
              <a:rect l="l" t="t" r="r" b="b"/>
              <a:pathLst>
                <a:path w="54258" h="48889" extrusionOk="0">
                  <a:moveTo>
                    <a:pt x="41200" y="1"/>
                  </a:moveTo>
                  <a:cubicBezTo>
                    <a:pt x="40877" y="1"/>
                    <a:pt x="40549" y="12"/>
                    <a:pt x="40214" y="35"/>
                  </a:cubicBezTo>
                  <a:cubicBezTo>
                    <a:pt x="37023" y="278"/>
                    <a:pt x="33983" y="1403"/>
                    <a:pt x="31035" y="2649"/>
                  </a:cubicBezTo>
                  <a:cubicBezTo>
                    <a:pt x="19333" y="7786"/>
                    <a:pt x="8542" y="15962"/>
                    <a:pt x="2797" y="27361"/>
                  </a:cubicBezTo>
                  <a:cubicBezTo>
                    <a:pt x="1399" y="30157"/>
                    <a:pt x="305" y="33197"/>
                    <a:pt x="153" y="36327"/>
                  </a:cubicBezTo>
                  <a:cubicBezTo>
                    <a:pt x="1" y="39489"/>
                    <a:pt x="913" y="42741"/>
                    <a:pt x="3040" y="45051"/>
                  </a:cubicBezTo>
                  <a:cubicBezTo>
                    <a:pt x="5797" y="48016"/>
                    <a:pt x="10044" y="48889"/>
                    <a:pt x="14184" y="48889"/>
                  </a:cubicBezTo>
                  <a:cubicBezTo>
                    <a:pt x="14882" y="48889"/>
                    <a:pt x="15578" y="48864"/>
                    <a:pt x="16263" y="48820"/>
                  </a:cubicBezTo>
                  <a:cubicBezTo>
                    <a:pt x="23406" y="48394"/>
                    <a:pt x="30518" y="46419"/>
                    <a:pt x="36658" y="42771"/>
                  </a:cubicBezTo>
                  <a:cubicBezTo>
                    <a:pt x="42828" y="39124"/>
                    <a:pt x="48026" y="33774"/>
                    <a:pt x="51187" y="27361"/>
                  </a:cubicBezTo>
                  <a:cubicBezTo>
                    <a:pt x="53133" y="23409"/>
                    <a:pt x="54257" y="19002"/>
                    <a:pt x="54075" y="14595"/>
                  </a:cubicBezTo>
                  <a:cubicBezTo>
                    <a:pt x="53953" y="12345"/>
                    <a:pt x="53467" y="10096"/>
                    <a:pt x="52616" y="8060"/>
                  </a:cubicBezTo>
                  <a:cubicBezTo>
                    <a:pt x="50690" y="3432"/>
                    <a:pt x="46808" y="1"/>
                    <a:pt x="412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9"/>
            <p:cNvSpPr/>
            <p:nvPr/>
          </p:nvSpPr>
          <p:spPr>
            <a:xfrm>
              <a:off x="6831150" y="4289350"/>
              <a:ext cx="696850" cy="628225"/>
            </a:xfrm>
            <a:custGeom>
              <a:avLst/>
              <a:gdLst/>
              <a:ahLst/>
              <a:cxnLst/>
              <a:rect l="l" t="t" r="r" b="b"/>
              <a:pathLst>
                <a:path w="27874" h="25129" extrusionOk="0">
                  <a:moveTo>
                    <a:pt x="21168" y="1"/>
                  </a:moveTo>
                  <a:cubicBezTo>
                    <a:pt x="21004" y="1"/>
                    <a:pt x="20838" y="6"/>
                    <a:pt x="20669" y="18"/>
                  </a:cubicBezTo>
                  <a:cubicBezTo>
                    <a:pt x="19028" y="139"/>
                    <a:pt x="17478" y="717"/>
                    <a:pt x="15958" y="1386"/>
                  </a:cubicBezTo>
                  <a:cubicBezTo>
                    <a:pt x="9940" y="4030"/>
                    <a:pt x="4408" y="8225"/>
                    <a:pt x="1429" y="14091"/>
                  </a:cubicBezTo>
                  <a:cubicBezTo>
                    <a:pt x="699" y="15520"/>
                    <a:pt x="152" y="17070"/>
                    <a:pt x="61" y="18681"/>
                  </a:cubicBezTo>
                  <a:cubicBezTo>
                    <a:pt x="0" y="20322"/>
                    <a:pt x="456" y="21994"/>
                    <a:pt x="1550" y="23179"/>
                  </a:cubicBezTo>
                  <a:cubicBezTo>
                    <a:pt x="2982" y="24688"/>
                    <a:pt x="5170" y="25128"/>
                    <a:pt x="7296" y="25128"/>
                  </a:cubicBezTo>
                  <a:cubicBezTo>
                    <a:pt x="7654" y="25128"/>
                    <a:pt x="8009" y="25116"/>
                    <a:pt x="8359" y="25094"/>
                  </a:cubicBezTo>
                  <a:cubicBezTo>
                    <a:pt x="12037" y="24881"/>
                    <a:pt x="15654" y="23878"/>
                    <a:pt x="18846" y="21994"/>
                  </a:cubicBezTo>
                  <a:cubicBezTo>
                    <a:pt x="21976" y="20140"/>
                    <a:pt x="24682" y="17343"/>
                    <a:pt x="26293" y="14091"/>
                  </a:cubicBezTo>
                  <a:cubicBezTo>
                    <a:pt x="27265" y="12024"/>
                    <a:pt x="27873" y="9805"/>
                    <a:pt x="27752" y="7556"/>
                  </a:cubicBezTo>
                  <a:cubicBezTo>
                    <a:pt x="27721" y="6340"/>
                    <a:pt x="27508" y="5185"/>
                    <a:pt x="27052" y="4121"/>
                  </a:cubicBezTo>
                  <a:cubicBezTo>
                    <a:pt x="26046" y="1734"/>
                    <a:pt x="24033" y="1"/>
                    <a:pt x="21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8" name="Google Shape;1168;p29"/>
          <p:cNvGrpSpPr/>
          <p:nvPr/>
        </p:nvGrpSpPr>
        <p:grpSpPr>
          <a:xfrm flipH="1">
            <a:off x="5343150" y="-3877687"/>
            <a:ext cx="4454500" cy="4399750"/>
            <a:chOff x="1574225" y="-1009562"/>
            <a:chExt cx="4454500" cy="4399750"/>
          </a:xfrm>
        </p:grpSpPr>
        <p:sp>
          <p:nvSpPr>
            <p:cNvPr id="1169" name="Google Shape;1169;p29"/>
            <p:cNvSpPr/>
            <p:nvPr/>
          </p:nvSpPr>
          <p:spPr>
            <a:xfrm>
              <a:off x="1574225" y="-1009562"/>
              <a:ext cx="4454500" cy="4399750"/>
            </a:xfrm>
            <a:custGeom>
              <a:avLst/>
              <a:gdLst/>
              <a:ahLst/>
              <a:cxnLst/>
              <a:rect l="l" t="t" r="r" b="b"/>
              <a:pathLst>
                <a:path w="178180" h="175990" extrusionOk="0">
                  <a:moveTo>
                    <a:pt x="80128" y="0"/>
                  </a:moveTo>
                  <a:cubicBezTo>
                    <a:pt x="79416" y="0"/>
                    <a:pt x="78705" y="8"/>
                    <a:pt x="77995" y="21"/>
                  </a:cubicBezTo>
                  <a:cubicBezTo>
                    <a:pt x="60214" y="355"/>
                    <a:pt x="41673" y="4945"/>
                    <a:pt x="28116" y="18349"/>
                  </a:cubicBezTo>
                  <a:cubicBezTo>
                    <a:pt x="24469" y="21936"/>
                    <a:pt x="21216" y="26161"/>
                    <a:pt x="18572" y="30781"/>
                  </a:cubicBezTo>
                  <a:cubicBezTo>
                    <a:pt x="0" y="63061"/>
                    <a:pt x="9818" y="112029"/>
                    <a:pt x="31308" y="139202"/>
                  </a:cubicBezTo>
                  <a:cubicBezTo>
                    <a:pt x="49302" y="161969"/>
                    <a:pt x="76354" y="172637"/>
                    <a:pt x="102920" y="175343"/>
                  </a:cubicBezTo>
                  <a:cubicBezTo>
                    <a:pt x="107031" y="175759"/>
                    <a:pt x="111193" y="175990"/>
                    <a:pt x="115360" y="175990"/>
                  </a:cubicBezTo>
                  <a:cubicBezTo>
                    <a:pt x="131894" y="175990"/>
                    <a:pt x="148505" y="172348"/>
                    <a:pt x="162343" y="162151"/>
                  </a:cubicBezTo>
                  <a:cubicBezTo>
                    <a:pt x="170581" y="156041"/>
                    <a:pt x="178180" y="146072"/>
                    <a:pt x="177359" y="134825"/>
                  </a:cubicBezTo>
                  <a:cubicBezTo>
                    <a:pt x="177359" y="134643"/>
                    <a:pt x="177298" y="134491"/>
                    <a:pt x="177268" y="134400"/>
                  </a:cubicBezTo>
                  <a:cubicBezTo>
                    <a:pt x="176477" y="125859"/>
                    <a:pt x="170763" y="118746"/>
                    <a:pt x="164167" y="114886"/>
                  </a:cubicBezTo>
                  <a:cubicBezTo>
                    <a:pt x="157541" y="110995"/>
                    <a:pt x="150064" y="109749"/>
                    <a:pt x="142738" y="108564"/>
                  </a:cubicBezTo>
                  <a:cubicBezTo>
                    <a:pt x="135413" y="107348"/>
                    <a:pt x="127905" y="106132"/>
                    <a:pt x="121309" y="102241"/>
                  </a:cubicBezTo>
                  <a:cubicBezTo>
                    <a:pt x="111248" y="96253"/>
                    <a:pt x="104166" y="84308"/>
                    <a:pt x="102312" y="71329"/>
                  </a:cubicBezTo>
                  <a:cubicBezTo>
                    <a:pt x="100458" y="58380"/>
                    <a:pt x="103558" y="44733"/>
                    <a:pt x="110124" y="34064"/>
                  </a:cubicBezTo>
                  <a:cubicBezTo>
                    <a:pt x="113011" y="29322"/>
                    <a:pt x="116750" y="24489"/>
                    <a:pt x="116446" y="18714"/>
                  </a:cubicBezTo>
                  <a:cubicBezTo>
                    <a:pt x="116142" y="12544"/>
                    <a:pt x="111309" y="8076"/>
                    <a:pt x="106476" y="5523"/>
                  </a:cubicBezTo>
                  <a:cubicBezTo>
                    <a:pt x="98305" y="1155"/>
                    <a:pt x="89167" y="0"/>
                    <a:pt x="80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9"/>
            <p:cNvSpPr/>
            <p:nvPr/>
          </p:nvSpPr>
          <p:spPr>
            <a:xfrm>
              <a:off x="1878925" y="-871312"/>
              <a:ext cx="3925625" cy="4160175"/>
            </a:xfrm>
            <a:custGeom>
              <a:avLst/>
              <a:gdLst/>
              <a:ahLst/>
              <a:cxnLst/>
              <a:rect l="l" t="t" r="r" b="b"/>
              <a:pathLst>
                <a:path w="157025" h="166407" extrusionOk="0">
                  <a:moveTo>
                    <a:pt x="64001" y="1"/>
                  </a:moveTo>
                  <a:cubicBezTo>
                    <a:pt x="50101" y="1"/>
                    <a:pt x="36176" y="4576"/>
                    <a:pt x="25108" y="13063"/>
                  </a:cubicBezTo>
                  <a:cubicBezTo>
                    <a:pt x="12828" y="22485"/>
                    <a:pt x="4286" y="36589"/>
                    <a:pt x="1399" y="51787"/>
                  </a:cubicBezTo>
                  <a:cubicBezTo>
                    <a:pt x="1" y="59142"/>
                    <a:pt x="761" y="67775"/>
                    <a:pt x="1520" y="75222"/>
                  </a:cubicBezTo>
                  <a:cubicBezTo>
                    <a:pt x="2341" y="83520"/>
                    <a:pt x="4256" y="91726"/>
                    <a:pt x="7052" y="99538"/>
                  </a:cubicBezTo>
                  <a:cubicBezTo>
                    <a:pt x="12615" y="115101"/>
                    <a:pt x="21916" y="129295"/>
                    <a:pt x="34135" y="140390"/>
                  </a:cubicBezTo>
                  <a:cubicBezTo>
                    <a:pt x="52621" y="157084"/>
                    <a:pt x="77501" y="166406"/>
                    <a:pt x="102391" y="166406"/>
                  </a:cubicBezTo>
                  <a:cubicBezTo>
                    <a:pt x="107909" y="166406"/>
                    <a:pt x="113428" y="165948"/>
                    <a:pt x="118878" y="165010"/>
                  </a:cubicBezTo>
                  <a:cubicBezTo>
                    <a:pt x="129334" y="163217"/>
                    <a:pt x="139851" y="159539"/>
                    <a:pt x="147329" y="152062"/>
                  </a:cubicBezTo>
                  <a:cubicBezTo>
                    <a:pt x="153408" y="145982"/>
                    <a:pt x="157025" y="136925"/>
                    <a:pt x="155779" y="128627"/>
                  </a:cubicBezTo>
                  <a:cubicBezTo>
                    <a:pt x="155475" y="126681"/>
                    <a:pt x="154928" y="124766"/>
                    <a:pt x="154107" y="123034"/>
                  </a:cubicBezTo>
                  <a:cubicBezTo>
                    <a:pt x="150368" y="114979"/>
                    <a:pt x="141979" y="110116"/>
                    <a:pt x="133590" y="107198"/>
                  </a:cubicBezTo>
                  <a:cubicBezTo>
                    <a:pt x="125201" y="104249"/>
                    <a:pt x="116295" y="102730"/>
                    <a:pt x="108361" y="98717"/>
                  </a:cubicBezTo>
                  <a:cubicBezTo>
                    <a:pt x="97844" y="93398"/>
                    <a:pt x="89668" y="83732"/>
                    <a:pt x="85625" y="72638"/>
                  </a:cubicBezTo>
                  <a:cubicBezTo>
                    <a:pt x="81613" y="61544"/>
                    <a:pt x="81674" y="49081"/>
                    <a:pt x="85413" y="37896"/>
                  </a:cubicBezTo>
                  <a:cubicBezTo>
                    <a:pt x="87115" y="32759"/>
                    <a:pt x="89546" y="27804"/>
                    <a:pt x="90641" y="22516"/>
                  </a:cubicBezTo>
                  <a:cubicBezTo>
                    <a:pt x="91765" y="17196"/>
                    <a:pt x="91340" y="11239"/>
                    <a:pt x="87875" y="7105"/>
                  </a:cubicBezTo>
                  <a:cubicBezTo>
                    <a:pt x="84805" y="3458"/>
                    <a:pt x="79941" y="1907"/>
                    <a:pt x="75260" y="1026"/>
                  </a:cubicBezTo>
                  <a:cubicBezTo>
                    <a:pt x="71548" y="338"/>
                    <a:pt x="67775" y="1"/>
                    <a:pt x="640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9"/>
            <p:cNvSpPr/>
            <p:nvPr/>
          </p:nvSpPr>
          <p:spPr>
            <a:xfrm>
              <a:off x="1871325" y="-698537"/>
              <a:ext cx="1998550" cy="2641650"/>
            </a:xfrm>
            <a:custGeom>
              <a:avLst/>
              <a:gdLst/>
              <a:ahLst/>
              <a:cxnLst/>
              <a:rect l="l" t="t" r="r" b="b"/>
              <a:pathLst>
                <a:path w="79942" h="105666" extrusionOk="0">
                  <a:moveTo>
                    <a:pt x="63921" y="0"/>
                  </a:moveTo>
                  <a:cubicBezTo>
                    <a:pt x="61472" y="0"/>
                    <a:pt x="58998" y="348"/>
                    <a:pt x="56567" y="863"/>
                  </a:cubicBezTo>
                  <a:cubicBezTo>
                    <a:pt x="43801" y="3538"/>
                    <a:pt x="31947" y="10346"/>
                    <a:pt x="23223" y="19982"/>
                  </a:cubicBezTo>
                  <a:cubicBezTo>
                    <a:pt x="5837" y="39252"/>
                    <a:pt x="1" y="72627"/>
                    <a:pt x="18390" y="93296"/>
                  </a:cubicBezTo>
                  <a:cubicBezTo>
                    <a:pt x="25139" y="100908"/>
                    <a:pt x="35318" y="105666"/>
                    <a:pt x="45399" y="105666"/>
                  </a:cubicBezTo>
                  <a:cubicBezTo>
                    <a:pt x="48804" y="105666"/>
                    <a:pt x="52197" y="105123"/>
                    <a:pt x="55442" y="103965"/>
                  </a:cubicBezTo>
                  <a:cubicBezTo>
                    <a:pt x="61978" y="101655"/>
                    <a:pt x="67540" y="97034"/>
                    <a:pt x="71765" y="91563"/>
                  </a:cubicBezTo>
                  <a:cubicBezTo>
                    <a:pt x="75412" y="86821"/>
                    <a:pt x="78178" y="81168"/>
                    <a:pt x="78482" y="75210"/>
                  </a:cubicBezTo>
                  <a:cubicBezTo>
                    <a:pt x="78847" y="68554"/>
                    <a:pt x="76203" y="62171"/>
                    <a:pt x="75200" y="55605"/>
                  </a:cubicBezTo>
                  <a:cubicBezTo>
                    <a:pt x="74835" y="53508"/>
                    <a:pt x="74653" y="51380"/>
                    <a:pt x="74622" y="49283"/>
                  </a:cubicBezTo>
                  <a:cubicBezTo>
                    <a:pt x="74501" y="41866"/>
                    <a:pt x="75990" y="34419"/>
                    <a:pt x="77783" y="27216"/>
                  </a:cubicBezTo>
                  <a:cubicBezTo>
                    <a:pt x="78695" y="23507"/>
                    <a:pt x="79698" y="19830"/>
                    <a:pt x="79820" y="16030"/>
                  </a:cubicBezTo>
                  <a:cubicBezTo>
                    <a:pt x="79941" y="12231"/>
                    <a:pt x="79151" y="8279"/>
                    <a:pt x="76780" y="5331"/>
                  </a:cubicBezTo>
                  <a:cubicBezTo>
                    <a:pt x="74501" y="2474"/>
                    <a:pt x="71005" y="832"/>
                    <a:pt x="67388" y="255"/>
                  </a:cubicBezTo>
                  <a:cubicBezTo>
                    <a:pt x="66242" y="79"/>
                    <a:pt x="65084" y="0"/>
                    <a:pt x="639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9"/>
            <p:cNvSpPr/>
            <p:nvPr/>
          </p:nvSpPr>
          <p:spPr>
            <a:xfrm>
              <a:off x="1997475" y="-545387"/>
              <a:ext cx="1766775" cy="2331775"/>
            </a:xfrm>
            <a:custGeom>
              <a:avLst/>
              <a:gdLst/>
              <a:ahLst/>
              <a:cxnLst/>
              <a:rect l="l" t="t" r="r" b="b"/>
              <a:pathLst>
                <a:path w="70671" h="93271" extrusionOk="0">
                  <a:moveTo>
                    <a:pt x="56508" y="1"/>
                  </a:moveTo>
                  <a:cubicBezTo>
                    <a:pt x="54335" y="1"/>
                    <a:pt x="52147" y="322"/>
                    <a:pt x="50001" y="755"/>
                  </a:cubicBezTo>
                  <a:cubicBezTo>
                    <a:pt x="38755" y="3126"/>
                    <a:pt x="28268" y="9114"/>
                    <a:pt x="20548" y="17625"/>
                  </a:cubicBezTo>
                  <a:cubicBezTo>
                    <a:pt x="5168" y="34616"/>
                    <a:pt x="0" y="64069"/>
                    <a:pt x="16232" y="82337"/>
                  </a:cubicBezTo>
                  <a:cubicBezTo>
                    <a:pt x="22205" y="89060"/>
                    <a:pt x="31166" y="93271"/>
                    <a:pt x="40057" y="93271"/>
                  </a:cubicBezTo>
                  <a:cubicBezTo>
                    <a:pt x="43064" y="93271"/>
                    <a:pt x="46064" y="92789"/>
                    <a:pt x="48937" y="91759"/>
                  </a:cubicBezTo>
                  <a:cubicBezTo>
                    <a:pt x="54713" y="89693"/>
                    <a:pt x="59637" y="85680"/>
                    <a:pt x="63375" y="80817"/>
                  </a:cubicBezTo>
                  <a:cubicBezTo>
                    <a:pt x="66597" y="76622"/>
                    <a:pt x="69029" y="71607"/>
                    <a:pt x="69303" y="66349"/>
                  </a:cubicBezTo>
                  <a:cubicBezTo>
                    <a:pt x="69607" y="60482"/>
                    <a:pt x="67297" y="54829"/>
                    <a:pt x="66385" y="49023"/>
                  </a:cubicBezTo>
                  <a:cubicBezTo>
                    <a:pt x="66111" y="47230"/>
                    <a:pt x="65959" y="45376"/>
                    <a:pt x="65929" y="43491"/>
                  </a:cubicBezTo>
                  <a:cubicBezTo>
                    <a:pt x="65807" y="36956"/>
                    <a:pt x="67145" y="30391"/>
                    <a:pt x="68725" y="24008"/>
                  </a:cubicBezTo>
                  <a:cubicBezTo>
                    <a:pt x="69546" y="20786"/>
                    <a:pt x="70427" y="17503"/>
                    <a:pt x="70549" y="14160"/>
                  </a:cubicBezTo>
                  <a:cubicBezTo>
                    <a:pt x="70670" y="10816"/>
                    <a:pt x="69941" y="7321"/>
                    <a:pt x="67844" y="4707"/>
                  </a:cubicBezTo>
                  <a:cubicBezTo>
                    <a:pt x="65838" y="2214"/>
                    <a:pt x="62737" y="755"/>
                    <a:pt x="59576" y="238"/>
                  </a:cubicBezTo>
                  <a:cubicBezTo>
                    <a:pt x="58561" y="72"/>
                    <a:pt x="57536" y="1"/>
                    <a:pt x="565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9"/>
            <p:cNvSpPr/>
            <p:nvPr/>
          </p:nvSpPr>
          <p:spPr>
            <a:xfrm>
              <a:off x="2222400" y="-273437"/>
              <a:ext cx="1354150" cy="1785875"/>
            </a:xfrm>
            <a:custGeom>
              <a:avLst/>
              <a:gdLst/>
              <a:ahLst/>
              <a:cxnLst/>
              <a:rect l="l" t="t" r="r" b="b"/>
              <a:pathLst>
                <a:path w="54166" h="71435" extrusionOk="0">
                  <a:moveTo>
                    <a:pt x="43323" y="1"/>
                  </a:moveTo>
                  <a:cubicBezTo>
                    <a:pt x="41646" y="1"/>
                    <a:pt x="39958" y="254"/>
                    <a:pt x="38299" y="607"/>
                  </a:cubicBezTo>
                  <a:cubicBezTo>
                    <a:pt x="29697" y="2370"/>
                    <a:pt x="21673" y="6990"/>
                    <a:pt x="15746" y="13525"/>
                  </a:cubicBezTo>
                  <a:cubicBezTo>
                    <a:pt x="3952" y="26534"/>
                    <a:pt x="1" y="49088"/>
                    <a:pt x="12432" y="63070"/>
                  </a:cubicBezTo>
                  <a:cubicBezTo>
                    <a:pt x="16998" y="68203"/>
                    <a:pt x="23888" y="71435"/>
                    <a:pt x="30693" y="71435"/>
                  </a:cubicBezTo>
                  <a:cubicBezTo>
                    <a:pt x="32996" y="71435"/>
                    <a:pt x="35289" y="71065"/>
                    <a:pt x="37478" y="70273"/>
                  </a:cubicBezTo>
                  <a:cubicBezTo>
                    <a:pt x="41886" y="68723"/>
                    <a:pt x="45685" y="65592"/>
                    <a:pt x="48542" y="61884"/>
                  </a:cubicBezTo>
                  <a:cubicBezTo>
                    <a:pt x="51005" y="58662"/>
                    <a:pt x="52859" y="54863"/>
                    <a:pt x="53102" y="50790"/>
                  </a:cubicBezTo>
                  <a:cubicBezTo>
                    <a:pt x="53315" y="46291"/>
                    <a:pt x="51582" y="41975"/>
                    <a:pt x="50853" y="37537"/>
                  </a:cubicBezTo>
                  <a:cubicBezTo>
                    <a:pt x="50670" y="36109"/>
                    <a:pt x="50549" y="34680"/>
                    <a:pt x="50518" y="33282"/>
                  </a:cubicBezTo>
                  <a:cubicBezTo>
                    <a:pt x="50427" y="28267"/>
                    <a:pt x="51430" y="23251"/>
                    <a:pt x="52646" y="18327"/>
                  </a:cubicBezTo>
                  <a:cubicBezTo>
                    <a:pt x="53254" y="15865"/>
                    <a:pt x="53923" y="13373"/>
                    <a:pt x="54044" y="10820"/>
                  </a:cubicBezTo>
                  <a:cubicBezTo>
                    <a:pt x="54166" y="8266"/>
                    <a:pt x="53588" y="5561"/>
                    <a:pt x="51977" y="3586"/>
                  </a:cubicBezTo>
                  <a:cubicBezTo>
                    <a:pt x="50457" y="1701"/>
                    <a:pt x="48087" y="546"/>
                    <a:pt x="45655" y="181"/>
                  </a:cubicBezTo>
                  <a:cubicBezTo>
                    <a:pt x="44882" y="56"/>
                    <a:pt x="44104" y="1"/>
                    <a:pt x="43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9"/>
            <p:cNvSpPr/>
            <p:nvPr/>
          </p:nvSpPr>
          <p:spPr>
            <a:xfrm>
              <a:off x="2398700" y="-63562"/>
              <a:ext cx="1030425" cy="1360775"/>
            </a:xfrm>
            <a:custGeom>
              <a:avLst/>
              <a:gdLst/>
              <a:ahLst/>
              <a:cxnLst/>
              <a:rect l="l" t="t" r="r" b="b"/>
              <a:pathLst>
                <a:path w="41217" h="54431" extrusionOk="0">
                  <a:moveTo>
                    <a:pt x="32905" y="1"/>
                  </a:moveTo>
                  <a:cubicBezTo>
                    <a:pt x="31654" y="1"/>
                    <a:pt x="30404" y="184"/>
                    <a:pt x="29180" y="449"/>
                  </a:cubicBezTo>
                  <a:cubicBezTo>
                    <a:pt x="22584" y="1817"/>
                    <a:pt x="16475" y="5312"/>
                    <a:pt x="12007" y="10267"/>
                  </a:cubicBezTo>
                  <a:cubicBezTo>
                    <a:pt x="3040" y="20206"/>
                    <a:pt x="0" y="37380"/>
                    <a:pt x="9484" y="48048"/>
                  </a:cubicBezTo>
                  <a:cubicBezTo>
                    <a:pt x="12981" y="51977"/>
                    <a:pt x="18210" y="54430"/>
                    <a:pt x="23394" y="54430"/>
                  </a:cubicBezTo>
                  <a:cubicBezTo>
                    <a:pt x="25148" y="54430"/>
                    <a:pt x="26897" y="54149"/>
                    <a:pt x="28572" y="53550"/>
                  </a:cubicBezTo>
                  <a:cubicBezTo>
                    <a:pt x="31946" y="52334"/>
                    <a:pt x="34803" y="49994"/>
                    <a:pt x="36992" y="47167"/>
                  </a:cubicBezTo>
                  <a:cubicBezTo>
                    <a:pt x="38907" y="44735"/>
                    <a:pt x="40305" y="41817"/>
                    <a:pt x="40457" y="38747"/>
                  </a:cubicBezTo>
                  <a:cubicBezTo>
                    <a:pt x="40639" y="35313"/>
                    <a:pt x="39272" y="32000"/>
                    <a:pt x="38755" y="28626"/>
                  </a:cubicBezTo>
                  <a:cubicBezTo>
                    <a:pt x="38542" y="27531"/>
                    <a:pt x="38481" y="26468"/>
                    <a:pt x="38451" y="25373"/>
                  </a:cubicBezTo>
                  <a:cubicBezTo>
                    <a:pt x="38360" y="21574"/>
                    <a:pt x="39120" y="17744"/>
                    <a:pt x="40062" y="14005"/>
                  </a:cubicBezTo>
                  <a:cubicBezTo>
                    <a:pt x="40518" y="12121"/>
                    <a:pt x="41065" y="10206"/>
                    <a:pt x="41126" y="8261"/>
                  </a:cubicBezTo>
                  <a:cubicBezTo>
                    <a:pt x="41217" y="6346"/>
                    <a:pt x="40791" y="4279"/>
                    <a:pt x="39576" y="2759"/>
                  </a:cubicBezTo>
                  <a:cubicBezTo>
                    <a:pt x="38390" y="1330"/>
                    <a:pt x="36566" y="449"/>
                    <a:pt x="34743" y="145"/>
                  </a:cubicBezTo>
                  <a:cubicBezTo>
                    <a:pt x="34132" y="45"/>
                    <a:pt x="33519" y="1"/>
                    <a:pt x="329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9"/>
            <p:cNvSpPr/>
            <p:nvPr/>
          </p:nvSpPr>
          <p:spPr>
            <a:xfrm>
              <a:off x="2583350" y="159138"/>
              <a:ext cx="690775" cy="912675"/>
            </a:xfrm>
            <a:custGeom>
              <a:avLst/>
              <a:gdLst/>
              <a:ahLst/>
              <a:cxnLst/>
              <a:rect l="l" t="t" r="r" b="b"/>
              <a:pathLst>
                <a:path w="27631" h="36507" extrusionOk="0">
                  <a:moveTo>
                    <a:pt x="22125" y="1"/>
                  </a:moveTo>
                  <a:cubicBezTo>
                    <a:pt x="21261" y="1"/>
                    <a:pt x="20411" y="118"/>
                    <a:pt x="19575" y="264"/>
                  </a:cubicBezTo>
                  <a:cubicBezTo>
                    <a:pt x="15168" y="1176"/>
                    <a:pt x="11065" y="3547"/>
                    <a:pt x="8055" y="6891"/>
                  </a:cubicBezTo>
                  <a:cubicBezTo>
                    <a:pt x="2007" y="13547"/>
                    <a:pt x="1" y="25067"/>
                    <a:pt x="6353" y="32241"/>
                  </a:cubicBezTo>
                  <a:cubicBezTo>
                    <a:pt x="8668" y="34874"/>
                    <a:pt x="12187" y="36507"/>
                    <a:pt x="15669" y="36507"/>
                  </a:cubicBezTo>
                  <a:cubicBezTo>
                    <a:pt x="16850" y="36507"/>
                    <a:pt x="18026" y="36319"/>
                    <a:pt x="19150" y="35918"/>
                  </a:cubicBezTo>
                  <a:cubicBezTo>
                    <a:pt x="21399" y="35128"/>
                    <a:pt x="23344" y="33517"/>
                    <a:pt x="24803" y="31633"/>
                  </a:cubicBezTo>
                  <a:cubicBezTo>
                    <a:pt x="26080" y="29991"/>
                    <a:pt x="27022" y="28016"/>
                    <a:pt x="27144" y="25949"/>
                  </a:cubicBezTo>
                  <a:cubicBezTo>
                    <a:pt x="27235" y="23669"/>
                    <a:pt x="26323" y="21420"/>
                    <a:pt x="25989" y="19171"/>
                  </a:cubicBezTo>
                  <a:cubicBezTo>
                    <a:pt x="25837" y="18441"/>
                    <a:pt x="25806" y="17712"/>
                    <a:pt x="25776" y="16982"/>
                  </a:cubicBezTo>
                  <a:cubicBezTo>
                    <a:pt x="25746" y="14459"/>
                    <a:pt x="26232" y="11876"/>
                    <a:pt x="26870" y="9353"/>
                  </a:cubicBezTo>
                  <a:cubicBezTo>
                    <a:pt x="27174" y="8107"/>
                    <a:pt x="27509" y="6800"/>
                    <a:pt x="27600" y="5523"/>
                  </a:cubicBezTo>
                  <a:cubicBezTo>
                    <a:pt x="27630" y="4216"/>
                    <a:pt x="27357" y="2848"/>
                    <a:pt x="26536" y="1845"/>
                  </a:cubicBezTo>
                  <a:cubicBezTo>
                    <a:pt x="25746" y="842"/>
                    <a:pt x="24530" y="264"/>
                    <a:pt x="23314" y="82"/>
                  </a:cubicBezTo>
                  <a:cubicBezTo>
                    <a:pt x="22915" y="25"/>
                    <a:pt x="22518" y="1"/>
                    <a:pt x="22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9"/>
            <p:cNvSpPr/>
            <p:nvPr/>
          </p:nvSpPr>
          <p:spPr>
            <a:xfrm>
              <a:off x="2489125" y="1517088"/>
              <a:ext cx="2985650" cy="1528650"/>
            </a:xfrm>
            <a:custGeom>
              <a:avLst/>
              <a:gdLst/>
              <a:ahLst/>
              <a:cxnLst/>
              <a:rect l="l" t="t" r="r" b="b"/>
              <a:pathLst>
                <a:path w="119426" h="61146" extrusionOk="0">
                  <a:moveTo>
                    <a:pt x="66506" y="1"/>
                  </a:moveTo>
                  <a:cubicBezTo>
                    <a:pt x="66112" y="1"/>
                    <a:pt x="65717" y="54"/>
                    <a:pt x="65321" y="172"/>
                  </a:cubicBezTo>
                  <a:cubicBezTo>
                    <a:pt x="63953" y="598"/>
                    <a:pt x="62980" y="1722"/>
                    <a:pt x="61977" y="2756"/>
                  </a:cubicBezTo>
                  <a:cubicBezTo>
                    <a:pt x="49537" y="16068"/>
                    <a:pt x="31074" y="22723"/>
                    <a:pt x="12769" y="22723"/>
                  </a:cubicBezTo>
                  <a:cubicBezTo>
                    <a:pt x="10635" y="22723"/>
                    <a:pt x="8503" y="22633"/>
                    <a:pt x="6384" y="22452"/>
                  </a:cubicBezTo>
                  <a:cubicBezTo>
                    <a:pt x="5901" y="22412"/>
                    <a:pt x="5184" y="22349"/>
                    <a:pt x="4413" y="22349"/>
                  </a:cubicBezTo>
                  <a:cubicBezTo>
                    <a:pt x="2853" y="22349"/>
                    <a:pt x="1076" y="22609"/>
                    <a:pt x="608" y="23850"/>
                  </a:cubicBezTo>
                  <a:cubicBezTo>
                    <a:pt x="0" y="25431"/>
                    <a:pt x="3861" y="28744"/>
                    <a:pt x="4864" y="29838"/>
                  </a:cubicBezTo>
                  <a:cubicBezTo>
                    <a:pt x="8450" y="33759"/>
                    <a:pt x="12311" y="37407"/>
                    <a:pt x="16475" y="40720"/>
                  </a:cubicBezTo>
                  <a:cubicBezTo>
                    <a:pt x="24773" y="47285"/>
                    <a:pt x="34165" y="52544"/>
                    <a:pt x="44165" y="55978"/>
                  </a:cubicBezTo>
                  <a:cubicBezTo>
                    <a:pt x="53968" y="59407"/>
                    <a:pt x="64357" y="61146"/>
                    <a:pt x="74739" y="61146"/>
                  </a:cubicBezTo>
                  <a:cubicBezTo>
                    <a:pt x="82674" y="61146"/>
                    <a:pt x="90606" y="60130"/>
                    <a:pt x="98270" y="58076"/>
                  </a:cubicBezTo>
                  <a:cubicBezTo>
                    <a:pt x="103285" y="56738"/>
                    <a:pt x="108300" y="54884"/>
                    <a:pt x="112373" y="51662"/>
                  </a:cubicBezTo>
                  <a:cubicBezTo>
                    <a:pt x="116446" y="48380"/>
                    <a:pt x="119425" y="43516"/>
                    <a:pt x="119425" y="38319"/>
                  </a:cubicBezTo>
                  <a:cubicBezTo>
                    <a:pt x="119425" y="35765"/>
                    <a:pt x="118665" y="33273"/>
                    <a:pt x="117449" y="30993"/>
                  </a:cubicBezTo>
                  <a:cubicBezTo>
                    <a:pt x="116203" y="28683"/>
                    <a:pt x="114471" y="26616"/>
                    <a:pt x="112465" y="24914"/>
                  </a:cubicBezTo>
                  <a:cubicBezTo>
                    <a:pt x="108543" y="21479"/>
                    <a:pt x="103680" y="19321"/>
                    <a:pt x="98908" y="17224"/>
                  </a:cubicBezTo>
                  <a:cubicBezTo>
                    <a:pt x="89729" y="13212"/>
                    <a:pt x="80367" y="9230"/>
                    <a:pt x="72464" y="2999"/>
                  </a:cubicBezTo>
                  <a:cubicBezTo>
                    <a:pt x="70718" y="1587"/>
                    <a:pt x="68646" y="1"/>
                    <a:pt x="665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9"/>
            <p:cNvSpPr/>
            <p:nvPr/>
          </p:nvSpPr>
          <p:spPr>
            <a:xfrm>
              <a:off x="2833350" y="1744838"/>
              <a:ext cx="2370900" cy="1214475"/>
            </a:xfrm>
            <a:custGeom>
              <a:avLst/>
              <a:gdLst/>
              <a:ahLst/>
              <a:cxnLst/>
              <a:rect l="l" t="t" r="r" b="b"/>
              <a:pathLst>
                <a:path w="94836" h="48579" extrusionOk="0">
                  <a:moveTo>
                    <a:pt x="52842" y="0"/>
                  </a:moveTo>
                  <a:cubicBezTo>
                    <a:pt x="52515" y="0"/>
                    <a:pt x="52186" y="47"/>
                    <a:pt x="51856" y="150"/>
                  </a:cubicBezTo>
                  <a:cubicBezTo>
                    <a:pt x="50762" y="485"/>
                    <a:pt x="49971" y="1366"/>
                    <a:pt x="49211" y="2187"/>
                  </a:cubicBezTo>
                  <a:cubicBezTo>
                    <a:pt x="39327" y="12752"/>
                    <a:pt x="24636" y="18024"/>
                    <a:pt x="10145" y="18024"/>
                  </a:cubicBezTo>
                  <a:cubicBezTo>
                    <a:pt x="8460" y="18024"/>
                    <a:pt x="6779" y="17953"/>
                    <a:pt x="5107" y="17810"/>
                  </a:cubicBezTo>
                  <a:cubicBezTo>
                    <a:pt x="4732" y="17772"/>
                    <a:pt x="4191" y="17724"/>
                    <a:pt x="3606" y="17724"/>
                  </a:cubicBezTo>
                  <a:cubicBezTo>
                    <a:pt x="2343" y="17724"/>
                    <a:pt x="882" y="17947"/>
                    <a:pt x="487" y="18965"/>
                  </a:cubicBezTo>
                  <a:cubicBezTo>
                    <a:pt x="1" y="20242"/>
                    <a:pt x="3040" y="22826"/>
                    <a:pt x="3891" y="23737"/>
                  </a:cubicBezTo>
                  <a:cubicBezTo>
                    <a:pt x="6688" y="26868"/>
                    <a:pt x="9819" y="29756"/>
                    <a:pt x="13071" y="32370"/>
                  </a:cubicBezTo>
                  <a:cubicBezTo>
                    <a:pt x="19697" y="37567"/>
                    <a:pt x="27144" y="41762"/>
                    <a:pt x="35077" y="44498"/>
                  </a:cubicBezTo>
                  <a:cubicBezTo>
                    <a:pt x="42844" y="47201"/>
                    <a:pt x="51089" y="48578"/>
                    <a:pt x="59326" y="48578"/>
                  </a:cubicBezTo>
                  <a:cubicBezTo>
                    <a:pt x="65627" y="48578"/>
                    <a:pt x="71923" y="47773"/>
                    <a:pt x="77996" y="46139"/>
                  </a:cubicBezTo>
                  <a:cubicBezTo>
                    <a:pt x="82008" y="45075"/>
                    <a:pt x="85990" y="43647"/>
                    <a:pt x="89212" y="41063"/>
                  </a:cubicBezTo>
                  <a:cubicBezTo>
                    <a:pt x="92434" y="38479"/>
                    <a:pt x="94835" y="34619"/>
                    <a:pt x="94835" y="30485"/>
                  </a:cubicBezTo>
                  <a:cubicBezTo>
                    <a:pt x="94805" y="28388"/>
                    <a:pt x="94227" y="26412"/>
                    <a:pt x="93255" y="24588"/>
                  </a:cubicBezTo>
                  <a:cubicBezTo>
                    <a:pt x="92252" y="22765"/>
                    <a:pt x="90853" y="21123"/>
                    <a:pt x="89303" y="19756"/>
                  </a:cubicBezTo>
                  <a:cubicBezTo>
                    <a:pt x="86142" y="17050"/>
                    <a:pt x="82312" y="15318"/>
                    <a:pt x="78513" y="13646"/>
                  </a:cubicBezTo>
                  <a:cubicBezTo>
                    <a:pt x="71218" y="10455"/>
                    <a:pt x="63771" y="7293"/>
                    <a:pt x="57540" y="2339"/>
                  </a:cubicBezTo>
                  <a:cubicBezTo>
                    <a:pt x="56139" y="1244"/>
                    <a:pt x="54526" y="0"/>
                    <a:pt x="528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9"/>
            <p:cNvSpPr/>
            <p:nvPr/>
          </p:nvSpPr>
          <p:spPr>
            <a:xfrm>
              <a:off x="3217100" y="1974738"/>
              <a:ext cx="1731050" cy="886550"/>
            </a:xfrm>
            <a:custGeom>
              <a:avLst/>
              <a:gdLst/>
              <a:ahLst/>
              <a:cxnLst/>
              <a:rect l="l" t="t" r="r" b="b"/>
              <a:pathLst>
                <a:path w="69242" h="35462" extrusionOk="0">
                  <a:moveTo>
                    <a:pt x="38491" y="1"/>
                  </a:moveTo>
                  <a:cubicBezTo>
                    <a:pt x="38265" y="1"/>
                    <a:pt x="38039" y="33"/>
                    <a:pt x="37813" y="104"/>
                  </a:cubicBezTo>
                  <a:cubicBezTo>
                    <a:pt x="36992" y="347"/>
                    <a:pt x="36445" y="1015"/>
                    <a:pt x="35867" y="1623"/>
                  </a:cubicBezTo>
                  <a:cubicBezTo>
                    <a:pt x="28674" y="9333"/>
                    <a:pt x="18013" y="13187"/>
                    <a:pt x="7459" y="13187"/>
                  </a:cubicBezTo>
                  <a:cubicBezTo>
                    <a:pt x="6195" y="13187"/>
                    <a:pt x="4933" y="13132"/>
                    <a:pt x="3678" y="13022"/>
                  </a:cubicBezTo>
                  <a:cubicBezTo>
                    <a:pt x="3409" y="13002"/>
                    <a:pt x="3002" y="12965"/>
                    <a:pt x="2561" y="12965"/>
                  </a:cubicBezTo>
                  <a:cubicBezTo>
                    <a:pt x="1661" y="12965"/>
                    <a:pt x="621" y="13117"/>
                    <a:pt x="335" y="13873"/>
                  </a:cubicBezTo>
                  <a:cubicBezTo>
                    <a:pt x="1" y="14815"/>
                    <a:pt x="2189" y="16669"/>
                    <a:pt x="2797" y="17368"/>
                  </a:cubicBezTo>
                  <a:cubicBezTo>
                    <a:pt x="4864" y="19648"/>
                    <a:pt x="7144" y="21715"/>
                    <a:pt x="9545" y="23630"/>
                  </a:cubicBezTo>
                  <a:cubicBezTo>
                    <a:pt x="14347" y="27429"/>
                    <a:pt x="19788" y="30469"/>
                    <a:pt x="25594" y="32475"/>
                  </a:cubicBezTo>
                  <a:cubicBezTo>
                    <a:pt x="31281" y="34457"/>
                    <a:pt x="37300" y="35461"/>
                    <a:pt x="43319" y="35461"/>
                  </a:cubicBezTo>
                  <a:cubicBezTo>
                    <a:pt x="47916" y="35461"/>
                    <a:pt x="52513" y="34875"/>
                    <a:pt x="56962" y="33691"/>
                  </a:cubicBezTo>
                  <a:cubicBezTo>
                    <a:pt x="59880" y="32931"/>
                    <a:pt x="62768" y="31867"/>
                    <a:pt x="65108" y="29982"/>
                  </a:cubicBezTo>
                  <a:cubicBezTo>
                    <a:pt x="67479" y="28067"/>
                    <a:pt x="69242" y="25271"/>
                    <a:pt x="69242" y="22262"/>
                  </a:cubicBezTo>
                  <a:cubicBezTo>
                    <a:pt x="69151" y="20742"/>
                    <a:pt x="68725" y="19283"/>
                    <a:pt x="68026" y="17976"/>
                  </a:cubicBezTo>
                  <a:cubicBezTo>
                    <a:pt x="67297" y="16639"/>
                    <a:pt x="66263" y="15423"/>
                    <a:pt x="65108" y="14420"/>
                  </a:cubicBezTo>
                  <a:cubicBezTo>
                    <a:pt x="62828" y="12444"/>
                    <a:pt x="60032" y="11198"/>
                    <a:pt x="57266" y="9982"/>
                  </a:cubicBezTo>
                  <a:cubicBezTo>
                    <a:pt x="51947" y="7642"/>
                    <a:pt x="46506" y="5362"/>
                    <a:pt x="41947" y="1745"/>
                  </a:cubicBezTo>
                  <a:cubicBezTo>
                    <a:pt x="40919" y="949"/>
                    <a:pt x="39719" y="1"/>
                    <a:pt x="384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9"/>
            <p:cNvSpPr/>
            <p:nvPr/>
          </p:nvSpPr>
          <p:spPr>
            <a:xfrm>
              <a:off x="3529425" y="2201913"/>
              <a:ext cx="1105650" cy="567000"/>
            </a:xfrm>
            <a:custGeom>
              <a:avLst/>
              <a:gdLst/>
              <a:ahLst/>
              <a:cxnLst/>
              <a:rect l="l" t="t" r="r" b="b"/>
              <a:pathLst>
                <a:path w="44226" h="22680" extrusionOk="0">
                  <a:moveTo>
                    <a:pt x="24648" y="1"/>
                  </a:moveTo>
                  <a:cubicBezTo>
                    <a:pt x="24488" y="1"/>
                    <a:pt x="24327" y="24"/>
                    <a:pt x="24165" y="74"/>
                  </a:cubicBezTo>
                  <a:cubicBezTo>
                    <a:pt x="23678" y="226"/>
                    <a:pt x="23314" y="622"/>
                    <a:pt x="22919" y="1017"/>
                  </a:cubicBezTo>
                  <a:cubicBezTo>
                    <a:pt x="18316" y="5946"/>
                    <a:pt x="11468" y="8411"/>
                    <a:pt x="4714" y="8411"/>
                  </a:cubicBezTo>
                  <a:cubicBezTo>
                    <a:pt x="3931" y="8411"/>
                    <a:pt x="3148" y="8378"/>
                    <a:pt x="2371" y="8312"/>
                  </a:cubicBezTo>
                  <a:cubicBezTo>
                    <a:pt x="2198" y="8302"/>
                    <a:pt x="1949" y="8283"/>
                    <a:pt x="1681" y="8283"/>
                  </a:cubicBezTo>
                  <a:cubicBezTo>
                    <a:pt x="1101" y="8283"/>
                    <a:pt x="430" y="8371"/>
                    <a:pt x="243" y="8828"/>
                  </a:cubicBezTo>
                  <a:cubicBezTo>
                    <a:pt x="0" y="9436"/>
                    <a:pt x="1429" y="10652"/>
                    <a:pt x="1794" y="11078"/>
                  </a:cubicBezTo>
                  <a:cubicBezTo>
                    <a:pt x="3131" y="12537"/>
                    <a:pt x="4560" y="13874"/>
                    <a:pt x="6079" y="15120"/>
                  </a:cubicBezTo>
                  <a:cubicBezTo>
                    <a:pt x="9180" y="17521"/>
                    <a:pt x="12614" y="19467"/>
                    <a:pt x="16353" y="20774"/>
                  </a:cubicBezTo>
                  <a:cubicBezTo>
                    <a:pt x="20003" y="22037"/>
                    <a:pt x="23869" y="22679"/>
                    <a:pt x="27728" y="22679"/>
                  </a:cubicBezTo>
                  <a:cubicBezTo>
                    <a:pt x="30650" y="22679"/>
                    <a:pt x="33568" y="22311"/>
                    <a:pt x="36384" y="21564"/>
                  </a:cubicBezTo>
                  <a:cubicBezTo>
                    <a:pt x="38238" y="21078"/>
                    <a:pt x="40092" y="20379"/>
                    <a:pt x="41581" y="19163"/>
                  </a:cubicBezTo>
                  <a:cubicBezTo>
                    <a:pt x="43101" y="17947"/>
                    <a:pt x="44196" y="16184"/>
                    <a:pt x="44196" y="14239"/>
                  </a:cubicBezTo>
                  <a:cubicBezTo>
                    <a:pt x="44226" y="13236"/>
                    <a:pt x="43922" y="12293"/>
                    <a:pt x="43466" y="11442"/>
                  </a:cubicBezTo>
                  <a:cubicBezTo>
                    <a:pt x="43010" y="10622"/>
                    <a:pt x="42372" y="9831"/>
                    <a:pt x="41612" y="9223"/>
                  </a:cubicBezTo>
                  <a:cubicBezTo>
                    <a:pt x="40122" y="7977"/>
                    <a:pt x="38360" y="7157"/>
                    <a:pt x="36597" y="6366"/>
                  </a:cubicBezTo>
                  <a:cubicBezTo>
                    <a:pt x="33192" y="4877"/>
                    <a:pt x="29727" y="3418"/>
                    <a:pt x="26840" y="1077"/>
                  </a:cubicBezTo>
                  <a:cubicBezTo>
                    <a:pt x="26206" y="571"/>
                    <a:pt x="25446" y="1"/>
                    <a:pt x="24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0" name="Google Shape;1180;p29"/>
          <p:cNvGrpSpPr/>
          <p:nvPr/>
        </p:nvGrpSpPr>
        <p:grpSpPr>
          <a:xfrm rot="9828307" flipH="1">
            <a:off x="6650055" y="2795844"/>
            <a:ext cx="5376171" cy="4130545"/>
            <a:chOff x="4171525" y="-993187"/>
            <a:chExt cx="5376275" cy="4130625"/>
          </a:xfrm>
        </p:grpSpPr>
        <p:sp>
          <p:nvSpPr>
            <p:cNvPr id="1181" name="Google Shape;1181;p29"/>
            <p:cNvSpPr/>
            <p:nvPr/>
          </p:nvSpPr>
          <p:spPr>
            <a:xfrm>
              <a:off x="4171525" y="-993187"/>
              <a:ext cx="5376275" cy="4130625"/>
            </a:xfrm>
            <a:custGeom>
              <a:avLst/>
              <a:gdLst/>
              <a:ahLst/>
              <a:cxnLst/>
              <a:rect l="l" t="t" r="r" b="b"/>
              <a:pathLst>
                <a:path w="215051" h="165225" extrusionOk="0">
                  <a:moveTo>
                    <a:pt x="79255" y="0"/>
                  </a:moveTo>
                  <a:cubicBezTo>
                    <a:pt x="65427" y="0"/>
                    <a:pt x="51716" y="2014"/>
                    <a:pt x="39120" y="7542"/>
                  </a:cubicBezTo>
                  <a:cubicBezTo>
                    <a:pt x="24591" y="13925"/>
                    <a:pt x="11824" y="25628"/>
                    <a:pt x="5837" y="40491"/>
                  </a:cubicBezTo>
                  <a:cubicBezTo>
                    <a:pt x="456" y="53774"/>
                    <a:pt x="1" y="72437"/>
                    <a:pt x="9332" y="84200"/>
                  </a:cubicBezTo>
                  <a:cubicBezTo>
                    <a:pt x="10396" y="85537"/>
                    <a:pt x="11551" y="86784"/>
                    <a:pt x="12858" y="87878"/>
                  </a:cubicBezTo>
                  <a:cubicBezTo>
                    <a:pt x="25685" y="98911"/>
                    <a:pt x="45837" y="95173"/>
                    <a:pt x="60579" y="103501"/>
                  </a:cubicBezTo>
                  <a:cubicBezTo>
                    <a:pt x="76993" y="112772"/>
                    <a:pt x="82130" y="133897"/>
                    <a:pt x="94987" y="147696"/>
                  </a:cubicBezTo>
                  <a:cubicBezTo>
                    <a:pt x="103467" y="156785"/>
                    <a:pt x="115291" y="162469"/>
                    <a:pt x="127571" y="164414"/>
                  </a:cubicBezTo>
                  <a:cubicBezTo>
                    <a:pt x="131034" y="164964"/>
                    <a:pt x="134533" y="165225"/>
                    <a:pt x="138036" y="165225"/>
                  </a:cubicBezTo>
                  <a:cubicBezTo>
                    <a:pt x="146926" y="165225"/>
                    <a:pt x="155843" y="163545"/>
                    <a:pt x="164259" y="160645"/>
                  </a:cubicBezTo>
                  <a:cubicBezTo>
                    <a:pt x="177420" y="156146"/>
                    <a:pt x="189731" y="148426"/>
                    <a:pt x="198302" y="137483"/>
                  </a:cubicBezTo>
                  <a:cubicBezTo>
                    <a:pt x="212254" y="119732"/>
                    <a:pt x="215050" y="94626"/>
                    <a:pt x="207968" y="73227"/>
                  </a:cubicBezTo>
                  <a:cubicBezTo>
                    <a:pt x="206448" y="68455"/>
                    <a:pt x="204412" y="63896"/>
                    <a:pt x="202041" y="59549"/>
                  </a:cubicBezTo>
                  <a:cubicBezTo>
                    <a:pt x="193621" y="44199"/>
                    <a:pt x="180521" y="31433"/>
                    <a:pt x="165475" y="22284"/>
                  </a:cubicBezTo>
                  <a:cubicBezTo>
                    <a:pt x="146204" y="10521"/>
                    <a:pt x="123954" y="4381"/>
                    <a:pt x="101583" y="1524"/>
                  </a:cubicBezTo>
                  <a:cubicBezTo>
                    <a:pt x="94211" y="587"/>
                    <a:pt x="86716" y="0"/>
                    <a:pt x="79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9"/>
            <p:cNvSpPr/>
            <p:nvPr/>
          </p:nvSpPr>
          <p:spPr>
            <a:xfrm>
              <a:off x="4337175" y="-844462"/>
              <a:ext cx="4962125" cy="3813225"/>
            </a:xfrm>
            <a:custGeom>
              <a:avLst/>
              <a:gdLst/>
              <a:ahLst/>
              <a:cxnLst/>
              <a:rect l="l" t="t" r="r" b="b"/>
              <a:pathLst>
                <a:path w="198485" h="152529" extrusionOk="0">
                  <a:moveTo>
                    <a:pt x="73008" y="0"/>
                  </a:moveTo>
                  <a:cubicBezTo>
                    <a:pt x="60283" y="0"/>
                    <a:pt x="47650" y="1873"/>
                    <a:pt x="36050" y="6973"/>
                  </a:cubicBezTo>
                  <a:cubicBezTo>
                    <a:pt x="22676" y="12870"/>
                    <a:pt x="10852" y="23691"/>
                    <a:pt x="5350" y="37369"/>
                  </a:cubicBezTo>
                  <a:cubicBezTo>
                    <a:pt x="426" y="49649"/>
                    <a:pt x="1" y="66913"/>
                    <a:pt x="8572" y="77734"/>
                  </a:cubicBezTo>
                  <a:cubicBezTo>
                    <a:pt x="9575" y="78980"/>
                    <a:pt x="10670" y="80135"/>
                    <a:pt x="11855" y="81139"/>
                  </a:cubicBezTo>
                  <a:cubicBezTo>
                    <a:pt x="23709" y="91321"/>
                    <a:pt x="42312" y="87856"/>
                    <a:pt x="55898" y="95546"/>
                  </a:cubicBezTo>
                  <a:cubicBezTo>
                    <a:pt x="71036" y="104087"/>
                    <a:pt x="75808" y="123632"/>
                    <a:pt x="87662" y="136337"/>
                  </a:cubicBezTo>
                  <a:cubicBezTo>
                    <a:pt x="95474" y="144756"/>
                    <a:pt x="106386" y="149985"/>
                    <a:pt x="117693" y="151778"/>
                  </a:cubicBezTo>
                  <a:cubicBezTo>
                    <a:pt x="120908" y="152286"/>
                    <a:pt x="124154" y="152528"/>
                    <a:pt x="127403" y="152528"/>
                  </a:cubicBezTo>
                  <a:cubicBezTo>
                    <a:pt x="135611" y="152528"/>
                    <a:pt x="143832" y="150983"/>
                    <a:pt x="151584" y="148282"/>
                  </a:cubicBezTo>
                  <a:cubicBezTo>
                    <a:pt x="163742" y="144118"/>
                    <a:pt x="175080" y="137006"/>
                    <a:pt x="183013" y="126884"/>
                  </a:cubicBezTo>
                  <a:cubicBezTo>
                    <a:pt x="195901" y="110531"/>
                    <a:pt x="198485" y="87339"/>
                    <a:pt x="191919" y="67582"/>
                  </a:cubicBezTo>
                  <a:cubicBezTo>
                    <a:pt x="190460" y="63205"/>
                    <a:pt x="188606" y="59041"/>
                    <a:pt x="186387" y="55059"/>
                  </a:cubicBezTo>
                  <a:cubicBezTo>
                    <a:pt x="178636" y="40864"/>
                    <a:pt x="166569" y="29071"/>
                    <a:pt x="152709" y="20591"/>
                  </a:cubicBezTo>
                  <a:cubicBezTo>
                    <a:pt x="134927" y="9739"/>
                    <a:pt x="114349" y="4086"/>
                    <a:pt x="93680" y="1441"/>
                  </a:cubicBezTo>
                  <a:cubicBezTo>
                    <a:pt x="86863" y="553"/>
                    <a:pt x="79922" y="0"/>
                    <a:pt x="73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9"/>
            <p:cNvSpPr/>
            <p:nvPr/>
          </p:nvSpPr>
          <p:spPr>
            <a:xfrm>
              <a:off x="4630500" y="-723337"/>
              <a:ext cx="4399050" cy="3381225"/>
            </a:xfrm>
            <a:custGeom>
              <a:avLst/>
              <a:gdLst/>
              <a:ahLst/>
              <a:cxnLst/>
              <a:rect l="l" t="t" r="r" b="b"/>
              <a:pathLst>
                <a:path w="175962" h="135249" extrusionOk="0">
                  <a:moveTo>
                    <a:pt x="64859" y="1"/>
                  </a:moveTo>
                  <a:cubicBezTo>
                    <a:pt x="53546" y="1"/>
                    <a:pt x="42315" y="1649"/>
                    <a:pt x="32007" y="6171"/>
                  </a:cubicBezTo>
                  <a:cubicBezTo>
                    <a:pt x="20153" y="11369"/>
                    <a:pt x="9666" y="20974"/>
                    <a:pt x="4742" y="33132"/>
                  </a:cubicBezTo>
                  <a:cubicBezTo>
                    <a:pt x="335" y="44013"/>
                    <a:pt x="1" y="59333"/>
                    <a:pt x="7599" y="68938"/>
                  </a:cubicBezTo>
                  <a:cubicBezTo>
                    <a:pt x="8481" y="70032"/>
                    <a:pt x="9423" y="71066"/>
                    <a:pt x="10487" y="71977"/>
                  </a:cubicBezTo>
                  <a:cubicBezTo>
                    <a:pt x="20974" y="80974"/>
                    <a:pt x="37509" y="77935"/>
                    <a:pt x="49546" y="84744"/>
                  </a:cubicBezTo>
                  <a:cubicBezTo>
                    <a:pt x="63011" y="92342"/>
                    <a:pt x="67175" y="109637"/>
                    <a:pt x="77692" y="120914"/>
                  </a:cubicBezTo>
                  <a:cubicBezTo>
                    <a:pt x="84622" y="128361"/>
                    <a:pt x="94318" y="132981"/>
                    <a:pt x="104349" y="134592"/>
                  </a:cubicBezTo>
                  <a:cubicBezTo>
                    <a:pt x="107173" y="135037"/>
                    <a:pt x="110026" y="135249"/>
                    <a:pt x="112881" y="135249"/>
                  </a:cubicBezTo>
                  <a:cubicBezTo>
                    <a:pt x="120170" y="135249"/>
                    <a:pt x="127479" y="133872"/>
                    <a:pt x="134380" y="131492"/>
                  </a:cubicBezTo>
                  <a:cubicBezTo>
                    <a:pt x="145140" y="127784"/>
                    <a:pt x="155201" y="121522"/>
                    <a:pt x="162253" y="112555"/>
                  </a:cubicBezTo>
                  <a:cubicBezTo>
                    <a:pt x="173651" y="98026"/>
                    <a:pt x="175961" y="77479"/>
                    <a:pt x="170156" y="59971"/>
                  </a:cubicBezTo>
                  <a:cubicBezTo>
                    <a:pt x="168879" y="56050"/>
                    <a:pt x="167268" y="52342"/>
                    <a:pt x="165292" y="48786"/>
                  </a:cubicBezTo>
                  <a:cubicBezTo>
                    <a:pt x="158393" y="36263"/>
                    <a:pt x="147663" y="25776"/>
                    <a:pt x="135383" y="18299"/>
                  </a:cubicBezTo>
                  <a:cubicBezTo>
                    <a:pt x="119608" y="8633"/>
                    <a:pt x="101401" y="3618"/>
                    <a:pt x="83102" y="1247"/>
                  </a:cubicBezTo>
                  <a:cubicBezTo>
                    <a:pt x="77085" y="480"/>
                    <a:pt x="70960" y="1"/>
                    <a:pt x="64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9"/>
            <p:cNvSpPr/>
            <p:nvPr/>
          </p:nvSpPr>
          <p:spPr>
            <a:xfrm>
              <a:off x="4900275" y="-494787"/>
              <a:ext cx="3642925" cy="2798525"/>
            </a:xfrm>
            <a:custGeom>
              <a:avLst/>
              <a:gdLst/>
              <a:ahLst/>
              <a:cxnLst/>
              <a:rect l="l" t="t" r="r" b="b"/>
              <a:pathLst>
                <a:path w="145717" h="111941" extrusionOk="0">
                  <a:moveTo>
                    <a:pt x="53668" y="0"/>
                  </a:moveTo>
                  <a:cubicBezTo>
                    <a:pt x="44308" y="0"/>
                    <a:pt x="35014" y="1367"/>
                    <a:pt x="26475" y="5114"/>
                  </a:cubicBezTo>
                  <a:cubicBezTo>
                    <a:pt x="16657" y="9430"/>
                    <a:pt x="7994" y="17394"/>
                    <a:pt x="3951" y="27425"/>
                  </a:cubicBezTo>
                  <a:cubicBezTo>
                    <a:pt x="304" y="36422"/>
                    <a:pt x="0" y="49066"/>
                    <a:pt x="6292" y="57060"/>
                  </a:cubicBezTo>
                  <a:cubicBezTo>
                    <a:pt x="7021" y="57972"/>
                    <a:pt x="7812" y="58793"/>
                    <a:pt x="8693" y="59553"/>
                  </a:cubicBezTo>
                  <a:cubicBezTo>
                    <a:pt x="17386" y="67000"/>
                    <a:pt x="31034" y="64507"/>
                    <a:pt x="41034" y="70130"/>
                  </a:cubicBezTo>
                  <a:cubicBezTo>
                    <a:pt x="52159" y="76392"/>
                    <a:pt x="55624" y="90708"/>
                    <a:pt x="64317" y="100070"/>
                  </a:cubicBezTo>
                  <a:cubicBezTo>
                    <a:pt x="70062" y="106210"/>
                    <a:pt x="78087" y="110070"/>
                    <a:pt x="86385" y="111377"/>
                  </a:cubicBezTo>
                  <a:cubicBezTo>
                    <a:pt x="88764" y="111759"/>
                    <a:pt x="91166" y="111940"/>
                    <a:pt x="93569" y="111940"/>
                  </a:cubicBezTo>
                  <a:cubicBezTo>
                    <a:pt x="99576" y="111940"/>
                    <a:pt x="105590" y="110808"/>
                    <a:pt x="111279" y="108854"/>
                  </a:cubicBezTo>
                  <a:cubicBezTo>
                    <a:pt x="120215" y="105754"/>
                    <a:pt x="128543" y="100556"/>
                    <a:pt x="134349" y="93140"/>
                  </a:cubicBezTo>
                  <a:cubicBezTo>
                    <a:pt x="143802" y="81134"/>
                    <a:pt x="145717" y="64112"/>
                    <a:pt x="140884" y="49613"/>
                  </a:cubicBezTo>
                  <a:cubicBezTo>
                    <a:pt x="139851" y="46422"/>
                    <a:pt x="138483" y="43352"/>
                    <a:pt x="136902" y="40373"/>
                  </a:cubicBezTo>
                  <a:cubicBezTo>
                    <a:pt x="131188" y="29978"/>
                    <a:pt x="122312" y="21285"/>
                    <a:pt x="112130" y="15114"/>
                  </a:cubicBezTo>
                  <a:cubicBezTo>
                    <a:pt x="99060" y="7151"/>
                    <a:pt x="83953" y="2986"/>
                    <a:pt x="68816" y="1041"/>
                  </a:cubicBezTo>
                  <a:cubicBezTo>
                    <a:pt x="63820" y="401"/>
                    <a:pt x="58734" y="0"/>
                    <a:pt x="5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9"/>
            <p:cNvSpPr/>
            <p:nvPr/>
          </p:nvSpPr>
          <p:spPr>
            <a:xfrm>
              <a:off x="5160150" y="-295862"/>
              <a:ext cx="2997800" cy="2302500"/>
            </a:xfrm>
            <a:custGeom>
              <a:avLst/>
              <a:gdLst/>
              <a:ahLst/>
              <a:cxnLst/>
              <a:rect l="l" t="t" r="r" b="b"/>
              <a:pathLst>
                <a:path w="119912" h="92100" extrusionOk="0">
                  <a:moveTo>
                    <a:pt x="44138" y="1"/>
                  </a:moveTo>
                  <a:cubicBezTo>
                    <a:pt x="36438" y="1"/>
                    <a:pt x="28796" y="1132"/>
                    <a:pt x="21794" y="4209"/>
                  </a:cubicBezTo>
                  <a:cubicBezTo>
                    <a:pt x="13678" y="7765"/>
                    <a:pt x="6596" y="14331"/>
                    <a:pt x="3253" y="22568"/>
                  </a:cubicBezTo>
                  <a:cubicBezTo>
                    <a:pt x="244" y="29984"/>
                    <a:pt x="0" y="40410"/>
                    <a:pt x="5198" y="46915"/>
                  </a:cubicBezTo>
                  <a:cubicBezTo>
                    <a:pt x="5806" y="47675"/>
                    <a:pt x="6444" y="48374"/>
                    <a:pt x="7143" y="48982"/>
                  </a:cubicBezTo>
                  <a:cubicBezTo>
                    <a:pt x="14317" y="55122"/>
                    <a:pt x="25533" y="53055"/>
                    <a:pt x="33740" y="57675"/>
                  </a:cubicBezTo>
                  <a:cubicBezTo>
                    <a:pt x="42919" y="62842"/>
                    <a:pt x="45776" y="74635"/>
                    <a:pt x="52950" y="82356"/>
                  </a:cubicBezTo>
                  <a:cubicBezTo>
                    <a:pt x="57661" y="87402"/>
                    <a:pt x="64257" y="90593"/>
                    <a:pt x="71096" y="91657"/>
                  </a:cubicBezTo>
                  <a:cubicBezTo>
                    <a:pt x="73025" y="91957"/>
                    <a:pt x="74974" y="92100"/>
                    <a:pt x="76924" y="92100"/>
                  </a:cubicBezTo>
                  <a:cubicBezTo>
                    <a:pt x="81889" y="92100"/>
                    <a:pt x="86869" y="91175"/>
                    <a:pt x="91583" y="89560"/>
                  </a:cubicBezTo>
                  <a:cubicBezTo>
                    <a:pt x="98908" y="87006"/>
                    <a:pt x="105747" y="82721"/>
                    <a:pt x="110580" y="76642"/>
                  </a:cubicBezTo>
                  <a:cubicBezTo>
                    <a:pt x="118361" y="66763"/>
                    <a:pt x="119911" y="52751"/>
                    <a:pt x="115930" y="40805"/>
                  </a:cubicBezTo>
                  <a:cubicBezTo>
                    <a:pt x="115018" y="38222"/>
                    <a:pt x="113923" y="35699"/>
                    <a:pt x="112586" y="33267"/>
                  </a:cubicBezTo>
                  <a:cubicBezTo>
                    <a:pt x="107935" y="24696"/>
                    <a:pt x="100580" y="17553"/>
                    <a:pt x="92221" y="12477"/>
                  </a:cubicBezTo>
                  <a:cubicBezTo>
                    <a:pt x="81491" y="5941"/>
                    <a:pt x="69090" y="2507"/>
                    <a:pt x="56597" y="865"/>
                  </a:cubicBezTo>
                  <a:cubicBezTo>
                    <a:pt x="52488" y="332"/>
                    <a:pt x="48305" y="1"/>
                    <a:pt x="441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9"/>
            <p:cNvSpPr/>
            <p:nvPr/>
          </p:nvSpPr>
          <p:spPr>
            <a:xfrm>
              <a:off x="5364550" y="-66337"/>
              <a:ext cx="2460575" cy="1891275"/>
            </a:xfrm>
            <a:custGeom>
              <a:avLst/>
              <a:gdLst/>
              <a:ahLst/>
              <a:cxnLst/>
              <a:rect l="l" t="t" r="r" b="b"/>
              <a:pathLst>
                <a:path w="98423" h="75651" extrusionOk="0">
                  <a:moveTo>
                    <a:pt x="36221" y="0"/>
                  </a:moveTo>
                  <a:cubicBezTo>
                    <a:pt x="29905" y="0"/>
                    <a:pt x="23636" y="926"/>
                    <a:pt x="17904" y="3448"/>
                  </a:cubicBezTo>
                  <a:cubicBezTo>
                    <a:pt x="11247" y="6365"/>
                    <a:pt x="5411" y="11715"/>
                    <a:pt x="2676" y="18524"/>
                  </a:cubicBezTo>
                  <a:cubicBezTo>
                    <a:pt x="183" y="24603"/>
                    <a:pt x="1" y="33144"/>
                    <a:pt x="4256" y="38554"/>
                  </a:cubicBezTo>
                  <a:cubicBezTo>
                    <a:pt x="4743" y="39162"/>
                    <a:pt x="5290" y="39740"/>
                    <a:pt x="5898" y="40257"/>
                  </a:cubicBezTo>
                  <a:cubicBezTo>
                    <a:pt x="11794" y="45302"/>
                    <a:pt x="20974" y="43600"/>
                    <a:pt x="27752" y="47400"/>
                  </a:cubicBezTo>
                  <a:cubicBezTo>
                    <a:pt x="35260" y="51655"/>
                    <a:pt x="37631" y="61321"/>
                    <a:pt x="43467" y="67643"/>
                  </a:cubicBezTo>
                  <a:cubicBezTo>
                    <a:pt x="47357" y="71838"/>
                    <a:pt x="52737" y="74421"/>
                    <a:pt x="58361" y="75303"/>
                  </a:cubicBezTo>
                  <a:cubicBezTo>
                    <a:pt x="59919" y="75539"/>
                    <a:pt x="61494" y="75651"/>
                    <a:pt x="63071" y="75651"/>
                  </a:cubicBezTo>
                  <a:cubicBezTo>
                    <a:pt x="67182" y="75651"/>
                    <a:pt x="71303" y="74888"/>
                    <a:pt x="75169" y="73570"/>
                  </a:cubicBezTo>
                  <a:cubicBezTo>
                    <a:pt x="81218" y="71503"/>
                    <a:pt x="86841" y="68008"/>
                    <a:pt x="90732" y="62992"/>
                  </a:cubicBezTo>
                  <a:cubicBezTo>
                    <a:pt x="97115" y="54846"/>
                    <a:pt x="98422" y="43387"/>
                    <a:pt x="95139" y="33570"/>
                  </a:cubicBezTo>
                  <a:cubicBezTo>
                    <a:pt x="94471" y="31320"/>
                    <a:pt x="93559" y="29253"/>
                    <a:pt x="92465" y="27278"/>
                  </a:cubicBezTo>
                  <a:cubicBezTo>
                    <a:pt x="88604" y="20226"/>
                    <a:pt x="82616" y="14390"/>
                    <a:pt x="75747" y="10195"/>
                  </a:cubicBezTo>
                  <a:cubicBezTo>
                    <a:pt x="66902" y="4815"/>
                    <a:pt x="56719" y="2049"/>
                    <a:pt x="46476" y="712"/>
                  </a:cubicBezTo>
                  <a:cubicBezTo>
                    <a:pt x="43096" y="273"/>
                    <a:pt x="39651" y="0"/>
                    <a:pt x="362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9"/>
            <p:cNvSpPr/>
            <p:nvPr/>
          </p:nvSpPr>
          <p:spPr>
            <a:xfrm>
              <a:off x="5771100" y="121688"/>
              <a:ext cx="1776650" cy="1365675"/>
            </a:xfrm>
            <a:custGeom>
              <a:avLst/>
              <a:gdLst/>
              <a:ahLst/>
              <a:cxnLst/>
              <a:rect l="l" t="t" r="r" b="b"/>
              <a:pathLst>
                <a:path w="71066" h="54627" extrusionOk="0">
                  <a:moveTo>
                    <a:pt x="26224" y="0"/>
                  </a:moveTo>
                  <a:cubicBezTo>
                    <a:pt x="21657" y="0"/>
                    <a:pt x="17126" y="675"/>
                    <a:pt x="12979" y="2492"/>
                  </a:cubicBezTo>
                  <a:cubicBezTo>
                    <a:pt x="8177" y="4589"/>
                    <a:pt x="3952" y="8510"/>
                    <a:pt x="1946" y="13404"/>
                  </a:cubicBezTo>
                  <a:cubicBezTo>
                    <a:pt x="152" y="17811"/>
                    <a:pt x="0" y="23951"/>
                    <a:pt x="3101" y="27842"/>
                  </a:cubicBezTo>
                  <a:cubicBezTo>
                    <a:pt x="3435" y="28298"/>
                    <a:pt x="3861" y="28663"/>
                    <a:pt x="4256" y="29058"/>
                  </a:cubicBezTo>
                  <a:cubicBezTo>
                    <a:pt x="8511" y="32705"/>
                    <a:pt x="15168" y="31489"/>
                    <a:pt x="20031" y="34225"/>
                  </a:cubicBezTo>
                  <a:cubicBezTo>
                    <a:pt x="25472" y="37295"/>
                    <a:pt x="27174" y="44286"/>
                    <a:pt x="31399" y="48845"/>
                  </a:cubicBezTo>
                  <a:cubicBezTo>
                    <a:pt x="34196" y="51854"/>
                    <a:pt x="38117" y="53739"/>
                    <a:pt x="42159" y="54347"/>
                  </a:cubicBezTo>
                  <a:cubicBezTo>
                    <a:pt x="43308" y="54537"/>
                    <a:pt x="44468" y="54626"/>
                    <a:pt x="45630" y="54626"/>
                  </a:cubicBezTo>
                  <a:cubicBezTo>
                    <a:pt x="48558" y="54626"/>
                    <a:pt x="51493" y="54058"/>
                    <a:pt x="54257" y="53101"/>
                  </a:cubicBezTo>
                  <a:cubicBezTo>
                    <a:pt x="58634" y="51611"/>
                    <a:pt x="62676" y="49088"/>
                    <a:pt x="65503" y="45441"/>
                  </a:cubicBezTo>
                  <a:cubicBezTo>
                    <a:pt x="70123" y="39575"/>
                    <a:pt x="71066" y="31246"/>
                    <a:pt x="68695" y="24194"/>
                  </a:cubicBezTo>
                  <a:cubicBezTo>
                    <a:pt x="68239" y="22675"/>
                    <a:pt x="67570" y="21185"/>
                    <a:pt x="66810" y="19757"/>
                  </a:cubicBezTo>
                  <a:cubicBezTo>
                    <a:pt x="64044" y="14650"/>
                    <a:pt x="59698" y="10425"/>
                    <a:pt x="54713" y="7386"/>
                  </a:cubicBezTo>
                  <a:cubicBezTo>
                    <a:pt x="48330" y="3525"/>
                    <a:pt x="41004" y="1459"/>
                    <a:pt x="33588" y="516"/>
                  </a:cubicBezTo>
                  <a:cubicBezTo>
                    <a:pt x="31160" y="197"/>
                    <a:pt x="28687" y="0"/>
                    <a:pt x="26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9"/>
            <p:cNvSpPr/>
            <p:nvPr/>
          </p:nvSpPr>
          <p:spPr>
            <a:xfrm>
              <a:off x="6123700" y="298213"/>
              <a:ext cx="1093500" cy="839650"/>
            </a:xfrm>
            <a:custGeom>
              <a:avLst/>
              <a:gdLst/>
              <a:ahLst/>
              <a:cxnLst/>
              <a:rect l="l" t="t" r="r" b="b"/>
              <a:pathLst>
                <a:path w="43740" h="33586" extrusionOk="0">
                  <a:moveTo>
                    <a:pt x="16143" y="1"/>
                  </a:moveTo>
                  <a:cubicBezTo>
                    <a:pt x="13320" y="1"/>
                    <a:pt x="10510" y="400"/>
                    <a:pt x="7933" y="1510"/>
                  </a:cubicBezTo>
                  <a:cubicBezTo>
                    <a:pt x="4985" y="2817"/>
                    <a:pt x="2401" y="5188"/>
                    <a:pt x="1186" y="8197"/>
                  </a:cubicBezTo>
                  <a:cubicBezTo>
                    <a:pt x="91" y="10902"/>
                    <a:pt x="0" y="14702"/>
                    <a:pt x="1915" y="17103"/>
                  </a:cubicBezTo>
                  <a:cubicBezTo>
                    <a:pt x="2128" y="17346"/>
                    <a:pt x="2371" y="17620"/>
                    <a:pt x="2614" y="17863"/>
                  </a:cubicBezTo>
                  <a:cubicBezTo>
                    <a:pt x="5228" y="20082"/>
                    <a:pt x="9362" y="19322"/>
                    <a:pt x="12310" y="21054"/>
                  </a:cubicBezTo>
                  <a:cubicBezTo>
                    <a:pt x="15654" y="22939"/>
                    <a:pt x="16687" y="27225"/>
                    <a:pt x="19301" y="30052"/>
                  </a:cubicBezTo>
                  <a:cubicBezTo>
                    <a:pt x="21004" y="31906"/>
                    <a:pt x="23435" y="33061"/>
                    <a:pt x="25897" y="33425"/>
                  </a:cubicBezTo>
                  <a:cubicBezTo>
                    <a:pt x="26596" y="33535"/>
                    <a:pt x="27299" y="33586"/>
                    <a:pt x="28001" y="33586"/>
                  </a:cubicBezTo>
                  <a:cubicBezTo>
                    <a:pt x="29837" y="33586"/>
                    <a:pt x="31669" y="33237"/>
                    <a:pt x="33405" y="32666"/>
                  </a:cubicBezTo>
                  <a:cubicBezTo>
                    <a:pt x="36049" y="31754"/>
                    <a:pt x="38572" y="30204"/>
                    <a:pt x="40305" y="27954"/>
                  </a:cubicBezTo>
                  <a:cubicBezTo>
                    <a:pt x="43162" y="24337"/>
                    <a:pt x="43740" y="19261"/>
                    <a:pt x="42281" y="14884"/>
                  </a:cubicBezTo>
                  <a:cubicBezTo>
                    <a:pt x="41977" y="13911"/>
                    <a:pt x="41551" y="13000"/>
                    <a:pt x="41065" y="12118"/>
                  </a:cubicBezTo>
                  <a:cubicBezTo>
                    <a:pt x="39363" y="8987"/>
                    <a:pt x="36718" y="6373"/>
                    <a:pt x="33618" y="4519"/>
                  </a:cubicBezTo>
                  <a:cubicBezTo>
                    <a:pt x="29727" y="2118"/>
                    <a:pt x="25198" y="872"/>
                    <a:pt x="20639" y="294"/>
                  </a:cubicBezTo>
                  <a:cubicBezTo>
                    <a:pt x="19158" y="115"/>
                    <a:pt x="17649" y="1"/>
                    <a:pt x="16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9" name="Google Shape;1189;p29"/>
          <p:cNvSpPr txBox="1">
            <a:spLocks noGrp="1"/>
          </p:cNvSpPr>
          <p:nvPr>
            <p:ph type="title" hasCustomPrompt="1"/>
          </p:nvPr>
        </p:nvSpPr>
        <p:spPr>
          <a:xfrm>
            <a:off x="1842150" y="1688700"/>
            <a:ext cx="905100" cy="4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90" name="Google Shape;1190;p29"/>
          <p:cNvSpPr txBox="1">
            <a:spLocks noGrp="1"/>
          </p:cNvSpPr>
          <p:nvPr>
            <p:ph type="title" idx="2" hasCustomPrompt="1"/>
          </p:nvPr>
        </p:nvSpPr>
        <p:spPr>
          <a:xfrm>
            <a:off x="4119450" y="2414275"/>
            <a:ext cx="905100" cy="4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91" name="Google Shape;1191;p29"/>
          <p:cNvSpPr txBox="1">
            <a:spLocks noGrp="1"/>
          </p:cNvSpPr>
          <p:nvPr>
            <p:ph type="title" idx="3" hasCustomPrompt="1"/>
          </p:nvPr>
        </p:nvSpPr>
        <p:spPr>
          <a:xfrm>
            <a:off x="6396750" y="1688700"/>
            <a:ext cx="905100" cy="4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92" name="Google Shape;1192;p29"/>
          <p:cNvSpPr txBox="1">
            <a:spLocks noGrp="1"/>
          </p:cNvSpPr>
          <p:nvPr>
            <p:ph type="subTitle" idx="1"/>
          </p:nvPr>
        </p:nvSpPr>
        <p:spPr>
          <a:xfrm>
            <a:off x="1308450" y="3091600"/>
            <a:ext cx="19725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3" name="Google Shape;1193;p29"/>
          <p:cNvSpPr txBox="1">
            <a:spLocks noGrp="1"/>
          </p:cNvSpPr>
          <p:nvPr>
            <p:ph type="subTitle" idx="4"/>
          </p:nvPr>
        </p:nvSpPr>
        <p:spPr>
          <a:xfrm>
            <a:off x="1308450" y="2594950"/>
            <a:ext cx="1972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hiana"/>
              <a:buNone/>
              <a:defRPr sz="2800" b="1"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4" name="Google Shape;1194;p29"/>
          <p:cNvSpPr txBox="1">
            <a:spLocks noGrp="1"/>
          </p:cNvSpPr>
          <p:nvPr>
            <p:ph type="subTitle" idx="5"/>
          </p:nvPr>
        </p:nvSpPr>
        <p:spPr>
          <a:xfrm>
            <a:off x="3585750" y="3812125"/>
            <a:ext cx="19725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5" name="Google Shape;1195;p29"/>
          <p:cNvSpPr txBox="1">
            <a:spLocks noGrp="1"/>
          </p:cNvSpPr>
          <p:nvPr>
            <p:ph type="subTitle" idx="6"/>
          </p:nvPr>
        </p:nvSpPr>
        <p:spPr>
          <a:xfrm>
            <a:off x="3585750" y="3315475"/>
            <a:ext cx="1972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hiana"/>
              <a:buNone/>
              <a:defRPr sz="2800" b="1"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6" name="Google Shape;1196;p29"/>
          <p:cNvSpPr txBox="1">
            <a:spLocks noGrp="1"/>
          </p:cNvSpPr>
          <p:nvPr>
            <p:ph type="subTitle" idx="7"/>
          </p:nvPr>
        </p:nvSpPr>
        <p:spPr>
          <a:xfrm>
            <a:off x="5863050" y="3091600"/>
            <a:ext cx="19725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7" name="Google Shape;1197;p29"/>
          <p:cNvSpPr txBox="1">
            <a:spLocks noGrp="1"/>
          </p:cNvSpPr>
          <p:nvPr>
            <p:ph type="subTitle" idx="8"/>
          </p:nvPr>
        </p:nvSpPr>
        <p:spPr>
          <a:xfrm>
            <a:off x="5863050" y="2594950"/>
            <a:ext cx="1972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hiana"/>
              <a:buNone/>
              <a:defRPr sz="2800" b="1"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8" name="Google Shape;1198;p29"/>
          <p:cNvSpPr txBox="1">
            <a:spLocks noGrp="1"/>
          </p:cNvSpPr>
          <p:nvPr>
            <p:ph type="title" idx="9"/>
          </p:nvPr>
        </p:nvSpPr>
        <p:spPr>
          <a:xfrm>
            <a:off x="714175" y="445025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1"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0" name="Google Shape;1200;p30"/>
          <p:cNvGrpSpPr/>
          <p:nvPr/>
        </p:nvGrpSpPr>
        <p:grpSpPr>
          <a:xfrm rot="-1034869">
            <a:off x="-7562596" y="-954385"/>
            <a:ext cx="9857122" cy="5938480"/>
            <a:chOff x="-390875" y="-1355700"/>
            <a:chExt cx="8508550" cy="5126025"/>
          </a:xfrm>
        </p:grpSpPr>
        <p:sp>
          <p:nvSpPr>
            <p:cNvPr id="1201" name="Google Shape;1201;p30"/>
            <p:cNvSpPr/>
            <p:nvPr/>
          </p:nvSpPr>
          <p:spPr>
            <a:xfrm>
              <a:off x="-390875" y="-1355700"/>
              <a:ext cx="8508550" cy="5126025"/>
            </a:xfrm>
            <a:custGeom>
              <a:avLst/>
              <a:gdLst/>
              <a:ahLst/>
              <a:cxnLst/>
              <a:rect l="l" t="t" r="r" b="b"/>
              <a:pathLst>
                <a:path w="340342" h="205041" extrusionOk="0">
                  <a:moveTo>
                    <a:pt x="191778" y="0"/>
                  </a:moveTo>
                  <a:cubicBezTo>
                    <a:pt x="165415" y="0"/>
                    <a:pt x="138977" y="3954"/>
                    <a:pt x="113741" y="11501"/>
                  </a:cubicBezTo>
                  <a:cubicBezTo>
                    <a:pt x="87540" y="19312"/>
                    <a:pt x="62038" y="31136"/>
                    <a:pt x="41673" y="49465"/>
                  </a:cubicBezTo>
                  <a:cubicBezTo>
                    <a:pt x="16870" y="71714"/>
                    <a:pt x="0" y="105058"/>
                    <a:pt x="4347" y="138949"/>
                  </a:cubicBezTo>
                  <a:cubicBezTo>
                    <a:pt x="6140" y="152688"/>
                    <a:pt x="11156" y="166092"/>
                    <a:pt x="19484" y="177248"/>
                  </a:cubicBezTo>
                  <a:cubicBezTo>
                    <a:pt x="31521" y="193327"/>
                    <a:pt x="50731" y="204300"/>
                    <a:pt x="70822" y="204999"/>
                  </a:cubicBezTo>
                  <a:cubicBezTo>
                    <a:pt x="71590" y="205027"/>
                    <a:pt x="72355" y="205041"/>
                    <a:pt x="73118" y="205041"/>
                  </a:cubicBezTo>
                  <a:cubicBezTo>
                    <a:pt x="99709" y="205041"/>
                    <a:pt x="123659" y="188268"/>
                    <a:pt x="143043" y="169801"/>
                  </a:cubicBezTo>
                  <a:cubicBezTo>
                    <a:pt x="150277" y="162901"/>
                    <a:pt x="157511" y="155454"/>
                    <a:pt x="166903" y="152202"/>
                  </a:cubicBezTo>
                  <a:cubicBezTo>
                    <a:pt x="170971" y="150790"/>
                    <a:pt x="175134" y="150241"/>
                    <a:pt x="179352" y="150241"/>
                  </a:cubicBezTo>
                  <a:cubicBezTo>
                    <a:pt x="189760" y="150241"/>
                    <a:pt x="200499" y="153586"/>
                    <a:pt x="210947" y="155576"/>
                  </a:cubicBezTo>
                  <a:cubicBezTo>
                    <a:pt x="218409" y="157013"/>
                    <a:pt x="226000" y="157720"/>
                    <a:pt x="233593" y="157720"/>
                  </a:cubicBezTo>
                  <a:cubicBezTo>
                    <a:pt x="256339" y="157720"/>
                    <a:pt x="279093" y="151377"/>
                    <a:pt x="298395" y="139344"/>
                  </a:cubicBezTo>
                  <a:cubicBezTo>
                    <a:pt x="311860" y="130986"/>
                    <a:pt x="323806" y="119739"/>
                    <a:pt x="331040" y="105696"/>
                  </a:cubicBezTo>
                  <a:cubicBezTo>
                    <a:pt x="338244" y="91593"/>
                    <a:pt x="340341" y="74511"/>
                    <a:pt x="334596" y="59769"/>
                  </a:cubicBezTo>
                  <a:cubicBezTo>
                    <a:pt x="333563" y="57064"/>
                    <a:pt x="332286" y="54510"/>
                    <a:pt x="330827" y="52079"/>
                  </a:cubicBezTo>
                  <a:cubicBezTo>
                    <a:pt x="321861" y="37185"/>
                    <a:pt x="305599" y="27124"/>
                    <a:pt x="289368" y="19920"/>
                  </a:cubicBezTo>
                  <a:cubicBezTo>
                    <a:pt x="258706" y="6393"/>
                    <a:pt x="225302" y="0"/>
                    <a:pt x="191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0"/>
            <p:cNvSpPr/>
            <p:nvPr/>
          </p:nvSpPr>
          <p:spPr>
            <a:xfrm>
              <a:off x="-80075" y="-1195475"/>
              <a:ext cx="7851225" cy="4730125"/>
            </a:xfrm>
            <a:custGeom>
              <a:avLst/>
              <a:gdLst/>
              <a:ahLst/>
              <a:cxnLst/>
              <a:rect l="l" t="t" r="r" b="b"/>
              <a:pathLst>
                <a:path w="314049" h="189205" extrusionOk="0">
                  <a:moveTo>
                    <a:pt x="176896" y="0"/>
                  </a:moveTo>
                  <a:cubicBezTo>
                    <a:pt x="152591" y="0"/>
                    <a:pt x="128218" y="3641"/>
                    <a:pt x="104957" y="10593"/>
                  </a:cubicBezTo>
                  <a:cubicBezTo>
                    <a:pt x="80762" y="17858"/>
                    <a:pt x="57235" y="28770"/>
                    <a:pt x="38451" y="45639"/>
                  </a:cubicBezTo>
                  <a:cubicBezTo>
                    <a:pt x="15533" y="66187"/>
                    <a:pt x="0" y="96917"/>
                    <a:pt x="4013" y="128224"/>
                  </a:cubicBezTo>
                  <a:cubicBezTo>
                    <a:pt x="5654" y="140929"/>
                    <a:pt x="10274" y="153300"/>
                    <a:pt x="17995" y="163574"/>
                  </a:cubicBezTo>
                  <a:cubicBezTo>
                    <a:pt x="29119" y="178438"/>
                    <a:pt x="46840" y="188529"/>
                    <a:pt x="65381" y="189167"/>
                  </a:cubicBezTo>
                  <a:cubicBezTo>
                    <a:pt x="66080" y="189192"/>
                    <a:pt x="66776" y="189205"/>
                    <a:pt x="67471" y="189205"/>
                  </a:cubicBezTo>
                  <a:cubicBezTo>
                    <a:pt x="92016" y="189205"/>
                    <a:pt x="114125" y="173731"/>
                    <a:pt x="132009" y="156705"/>
                  </a:cubicBezTo>
                  <a:cubicBezTo>
                    <a:pt x="138666" y="150352"/>
                    <a:pt x="145353" y="143513"/>
                    <a:pt x="154046" y="140473"/>
                  </a:cubicBezTo>
                  <a:cubicBezTo>
                    <a:pt x="157806" y="139165"/>
                    <a:pt x="161657" y="138655"/>
                    <a:pt x="165558" y="138655"/>
                  </a:cubicBezTo>
                  <a:cubicBezTo>
                    <a:pt x="175157" y="138655"/>
                    <a:pt x="185059" y="141737"/>
                    <a:pt x="194654" y="143574"/>
                  </a:cubicBezTo>
                  <a:cubicBezTo>
                    <a:pt x="201531" y="144896"/>
                    <a:pt x="208528" y="145546"/>
                    <a:pt x="215526" y="145546"/>
                  </a:cubicBezTo>
                  <a:cubicBezTo>
                    <a:pt x="236521" y="145546"/>
                    <a:pt x="257528" y="139698"/>
                    <a:pt x="275355" y="128619"/>
                  </a:cubicBezTo>
                  <a:cubicBezTo>
                    <a:pt x="287756" y="120899"/>
                    <a:pt x="298820" y="110534"/>
                    <a:pt x="305477" y="97525"/>
                  </a:cubicBezTo>
                  <a:cubicBezTo>
                    <a:pt x="312103" y="84546"/>
                    <a:pt x="314049" y="68770"/>
                    <a:pt x="308760" y="55123"/>
                  </a:cubicBezTo>
                  <a:cubicBezTo>
                    <a:pt x="307818" y="52661"/>
                    <a:pt x="306632" y="50290"/>
                    <a:pt x="305264" y="48071"/>
                  </a:cubicBezTo>
                  <a:cubicBezTo>
                    <a:pt x="296997" y="34302"/>
                    <a:pt x="281981" y="25001"/>
                    <a:pt x="266996" y="18405"/>
                  </a:cubicBezTo>
                  <a:cubicBezTo>
                    <a:pt x="238697" y="5907"/>
                    <a:pt x="207852" y="0"/>
                    <a:pt x="1768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0"/>
            <p:cNvSpPr/>
            <p:nvPr/>
          </p:nvSpPr>
          <p:spPr>
            <a:xfrm>
              <a:off x="184375" y="-1011750"/>
              <a:ext cx="7243300" cy="4363225"/>
            </a:xfrm>
            <a:custGeom>
              <a:avLst/>
              <a:gdLst/>
              <a:ahLst/>
              <a:cxnLst/>
              <a:rect l="l" t="t" r="r" b="b"/>
              <a:pathLst>
                <a:path w="289732" h="174529" extrusionOk="0">
                  <a:moveTo>
                    <a:pt x="163284" y="1"/>
                  </a:moveTo>
                  <a:cubicBezTo>
                    <a:pt x="140848" y="1"/>
                    <a:pt x="118347" y="3360"/>
                    <a:pt x="96871" y="9779"/>
                  </a:cubicBezTo>
                  <a:cubicBezTo>
                    <a:pt x="74530" y="16466"/>
                    <a:pt x="52828" y="26497"/>
                    <a:pt x="35472" y="42090"/>
                  </a:cubicBezTo>
                  <a:cubicBezTo>
                    <a:pt x="14377" y="61057"/>
                    <a:pt x="0" y="89416"/>
                    <a:pt x="3739" y="118261"/>
                  </a:cubicBezTo>
                  <a:cubicBezTo>
                    <a:pt x="5258" y="129963"/>
                    <a:pt x="9514" y="141392"/>
                    <a:pt x="16596" y="150876"/>
                  </a:cubicBezTo>
                  <a:cubicBezTo>
                    <a:pt x="26870" y="164584"/>
                    <a:pt x="43223" y="173885"/>
                    <a:pt x="60305" y="174493"/>
                  </a:cubicBezTo>
                  <a:cubicBezTo>
                    <a:pt x="60954" y="174516"/>
                    <a:pt x="61602" y="174528"/>
                    <a:pt x="62248" y="174528"/>
                  </a:cubicBezTo>
                  <a:cubicBezTo>
                    <a:pt x="84879" y="174528"/>
                    <a:pt x="105305" y="160215"/>
                    <a:pt x="121796" y="144523"/>
                  </a:cubicBezTo>
                  <a:cubicBezTo>
                    <a:pt x="127936" y="138656"/>
                    <a:pt x="134106" y="132334"/>
                    <a:pt x="142100" y="129538"/>
                  </a:cubicBezTo>
                  <a:cubicBezTo>
                    <a:pt x="145552" y="128340"/>
                    <a:pt x="149087" y="127874"/>
                    <a:pt x="152668" y="127874"/>
                  </a:cubicBezTo>
                  <a:cubicBezTo>
                    <a:pt x="161542" y="127874"/>
                    <a:pt x="170699" y="130736"/>
                    <a:pt x="179578" y="132425"/>
                  </a:cubicBezTo>
                  <a:cubicBezTo>
                    <a:pt x="185923" y="133641"/>
                    <a:pt x="192376" y="134240"/>
                    <a:pt x="198831" y="134240"/>
                  </a:cubicBezTo>
                  <a:cubicBezTo>
                    <a:pt x="218194" y="134240"/>
                    <a:pt x="237565" y="128854"/>
                    <a:pt x="254047" y="118595"/>
                  </a:cubicBezTo>
                  <a:cubicBezTo>
                    <a:pt x="265476" y="111483"/>
                    <a:pt x="275659" y="101908"/>
                    <a:pt x="281829" y="89902"/>
                  </a:cubicBezTo>
                  <a:cubicBezTo>
                    <a:pt x="287969" y="77957"/>
                    <a:pt x="289732" y="63367"/>
                    <a:pt x="284869" y="50813"/>
                  </a:cubicBezTo>
                  <a:cubicBezTo>
                    <a:pt x="284017" y="48564"/>
                    <a:pt x="282954" y="46376"/>
                    <a:pt x="281707" y="44309"/>
                  </a:cubicBezTo>
                  <a:cubicBezTo>
                    <a:pt x="274078" y="31634"/>
                    <a:pt x="260248" y="23032"/>
                    <a:pt x="246418" y="16953"/>
                  </a:cubicBezTo>
                  <a:cubicBezTo>
                    <a:pt x="220305" y="5445"/>
                    <a:pt x="191846" y="1"/>
                    <a:pt x="1632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0"/>
            <p:cNvSpPr/>
            <p:nvPr/>
          </p:nvSpPr>
          <p:spPr>
            <a:xfrm>
              <a:off x="476925" y="-871225"/>
              <a:ext cx="6660475" cy="4012850"/>
            </a:xfrm>
            <a:custGeom>
              <a:avLst/>
              <a:gdLst/>
              <a:ahLst/>
              <a:cxnLst/>
              <a:rect l="l" t="t" r="r" b="b"/>
              <a:pathLst>
                <a:path w="266419" h="160514" extrusionOk="0">
                  <a:moveTo>
                    <a:pt x="150161" y="0"/>
                  </a:moveTo>
                  <a:cubicBezTo>
                    <a:pt x="129521" y="0"/>
                    <a:pt x="108819" y="3091"/>
                    <a:pt x="89060" y="8991"/>
                  </a:cubicBezTo>
                  <a:cubicBezTo>
                    <a:pt x="68512" y="15101"/>
                    <a:pt x="48573" y="24341"/>
                    <a:pt x="32615" y="38688"/>
                  </a:cubicBezTo>
                  <a:cubicBezTo>
                    <a:pt x="13192" y="56135"/>
                    <a:pt x="0" y="82214"/>
                    <a:pt x="3435" y="108780"/>
                  </a:cubicBezTo>
                  <a:cubicBezTo>
                    <a:pt x="4803" y="119509"/>
                    <a:pt x="8754" y="130057"/>
                    <a:pt x="15289" y="138750"/>
                  </a:cubicBezTo>
                  <a:cubicBezTo>
                    <a:pt x="24742" y="151364"/>
                    <a:pt x="39758" y="159905"/>
                    <a:pt x="55473" y="160483"/>
                  </a:cubicBezTo>
                  <a:cubicBezTo>
                    <a:pt x="56055" y="160503"/>
                    <a:pt x="56636" y="160513"/>
                    <a:pt x="57216" y="160513"/>
                  </a:cubicBezTo>
                  <a:cubicBezTo>
                    <a:pt x="78069" y="160513"/>
                    <a:pt x="96837" y="147376"/>
                    <a:pt x="112009" y="132944"/>
                  </a:cubicBezTo>
                  <a:cubicBezTo>
                    <a:pt x="117662" y="127534"/>
                    <a:pt x="123346" y="121728"/>
                    <a:pt x="130702" y="119175"/>
                  </a:cubicBezTo>
                  <a:cubicBezTo>
                    <a:pt x="133879" y="118072"/>
                    <a:pt x="137135" y="117642"/>
                    <a:pt x="140434" y="117642"/>
                  </a:cubicBezTo>
                  <a:cubicBezTo>
                    <a:pt x="148590" y="117642"/>
                    <a:pt x="157011" y="120270"/>
                    <a:pt x="165171" y="121850"/>
                  </a:cubicBezTo>
                  <a:cubicBezTo>
                    <a:pt x="170994" y="122966"/>
                    <a:pt x="176922" y="123515"/>
                    <a:pt x="182853" y="123515"/>
                  </a:cubicBezTo>
                  <a:cubicBezTo>
                    <a:pt x="200666" y="123515"/>
                    <a:pt x="218511" y="118562"/>
                    <a:pt x="233652" y="109145"/>
                  </a:cubicBezTo>
                  <a:cubicBezTo>
                    <a:pt x="244169" y="102610"/>
                    <a:pt x="253561" y="93795"/>
                    <a:pt x="259185" y="82792"/>
                  </a:cubicBezTo>
                  <a:cubicBezTo>
                    <a:pt x="264838" y="71758"/>
                    <a:pt x="266419" y="58384"/>
                    <a:pt x="261981" y="46803"/>
                  </a:cubicBezTo>
                  <a:cubicBezTo>
                    <a:pt x="261191" y="44676"/>
                    <a:pt x="260188" y="42639"/>
                    <a:pt x="259033" y="40755"/>
                  </a:cubicBezTo>
                  <a:cubicBezTo>
                    <a:pt x="251981" y="29083"/>
                    <a:pt x="239245" y="21180"/>
                    <a:pt x="226570" y="15587"/>
                  </a:cubicBezTo>
                  <a:cubicBezTo>
                    <a:pt x="202575" y="5002"/>
                    <a:pt x="176418" y="0"/>
                    <a:pt x="150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0"/>
            <p:cNvSpPr/>
            <p:nvPr/>
          </p:nvSpPr>
          <p:spPr>
            <a:xfrm>
              <a:off x="742875" y="-212625"/>
              <a:ext cx="3598125" cy="3121550"/>
            </a:xfrm>
            <a:custGeom>
              <a:avLst/>
              <a:gdLst/>
              <a:ahLst/>
              <a:cxnLst/>
              <a:rect l="l" t="t" r="r" b="b"/>
              <a:pathLst>
                <a:path w="143925" h="124862" extrusionOk="0">
                  <a:moveTo>
                    <a:pt x="89872" y="1"/>
                  </a:moveTo>
                  <a:cubicBezTo>
                    <a:pt x="86757" y="1"/>
                    <a:pt x="83640" y="176"/>
                    <a:pt x="80549" y="489"/>
                  </a:cubicBezTo>
                  <a:cubicBezTo>
                    <a:pt x="63801" y="2222"/>
                    <a:pt x="47388" y="8088"/>
                    <a:pt x="33831" y="18088"/>
                  </a:cubicBezTo>
                  <a:cubicBezTo>
                    <a:pt x="20275" y="28058"/>
                    <a:pt x="9667" y="42192"/>
                    <a:pt x="4621" y="58271"/>
                  </a:cubicBezTo>
                  <a:cubicBezTo>
                    <a:pt x="1" y="72800"/>
                    <a:pt x="244" y="89336"/>
                    <a:pt x="7752" y="102588"/>
                  </a:cubicBezTo>
                  <a:cubicBezTo>
                    <a:pt x="15585" y="116339"/>
                    <a:pt x="31330" y="124862"/>
                    <a:pt x="47035" y="124862"/>
                  </a:cubicBezTo>
                  <a:cubicBezTo>
                    <a:pt x="50527" y="124862"/>
                    <a:pt x="54018" y="124440"/>
                    <a:pt x="57418" y="123561"/>
                  </a:cubicBezTo>
                  <a:cubicBezTo>
                    <a:pt x="72768" y="119579"/>
                    <a:pt x="84471" y="108059"/>
                    <a:pt x="96173" y="98120"/>
                  </a:cubicBezTo>
                  <a:cubicBezTo>
                    <a:pt x="102191" y="93013"/>
                    <a:pt x="108362" y="88059"/>
                    <a:pt x="115353" y="84412"/>
                  </a:cubicBezTo>
                  <a:cubicBezTo>
                    <a:pt x="125079" y="79305"/>
                    <a:pt x="137298" y="76448"/>
                    <a:pt x="140885" y="64533"/>
                  </a:cubicBezTo>
                  <a:cubicBezTo>
                    <a:pt x="143925" y="54593"/>
                    <a:pt x="142830" y="42982"/>
                    <a:pt x="139943" y="33134"/>
                  </a:cubicBezTo>
                  <a:cubicBezTo>
                    <a:pt x="138241" y="27329"/>
                    <a:pt x="135626" y="21888"/>
                    <a:pt x="131827" y="17207"/>
                  </a:cubicBezTo>
                  <a:cubicBezTo>
                    <a:pt x="125900" y="9973"/>
                    <a:pt x="117419" y="5018"/>
                    <a:pt x="108392" y="2435"/>
                  </a:cubicBezTo>
                  <a:cubicBezTo>
                    <a:pt x="102384" y="709"/>
                    <a:pt x="96133" y="1"/>
                    <a:pt x="89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0"/>
            <p:cNvSpPr/>
            <p:nvPr/>
          </p:nvSpPr>
          <p:spPr>
            <a:xfrm>
              <a:off x="1019475" y="25500"/>
              <a:ext cx="3046450" cy="2644025"/>
            </a:xfrm>
            <a:custGeom>
              <a:avLst/>
              <a:gdLst/>
              <a:ahLst/>
              <a:cxnLst/>
              <a:rect l="l" t="t" r="r" b="b"/>
              <a:pathLst>
                <a:path w="121858" h="105761" extrusionOk="0">
                  <a:moveTo>
                    <a:pt x="76257" y="1"/>
                  </a:moveTo>
                  <a:cubicBezTo>
                    <a:pt x="73572" y="1"/>
                    <a:pt x="70882" y="160"/>
                    <a:pt x="68209" y="448"/>
                  </a:cubicBezTo>
                  <a:cubicBezTo>
                    <a:pt x="54014" y="1876"/>
                    <a:pt x="40123" y="6892"/>
                    <a:pt x="28634" y="15342"/>
                  </a:cubicBezTo>
                  <a:cubicBezTo>
                    <a:pt x="17144" y="23822"/>
                    <a:pt x="8177" y="35767"/>
                    <a:pt x="3892" y="49385"/>
                  </a:cubicBezTo>
                  <a:cubicBezTo>
                    <a:pt x="1" y="61695"/>
                    <a:pt x="153" y="75707"/>
                    <a:pt x="6536" y="86923"/>
                  </a:cubicBezTo>
                  <a:cubicBezTo>
                    <a:pt x="13144" y="98525"/>
                    <a:pt x="26473" y="105761"/>
                    <a:pt x="39751" y="105761"/>
                  </a:cubicBezTo>
                  <a:cubicBezTo>
                    <a:pt x="42720" y="105761"/>
                    <a:pt x="45686" y="105399"/>
                    <a:pt x="48573" y="104644"/>
                  </a:cubicBezTo>
                  <a:cubicBezTo>
                    <a:pt x="61552" y="101270"/>
                    <a:pt x="71431" y="91543"/>
                    <a:pt x="81401" y="83124"/>
                  </a:cubicBezTo>
                  <a:cubicBezTo>
                    <a:pt x="86477" y="78808"/>
                    <a:pt x="91735" y="74613"/>
                    <a:pt x="97662" y="71513"/>
                  </a:cubicBezTo>
                  <a:cubicBezTo>
                    <a:pt x="105900" y="67227"/>
                    <a:pt x="116204" y="64795"/>
                    <a:pt x="119274" y="54704"/>
                  </a:cubicBezTo>
                  <a:cubicBezTo>
                    <a:pt x="121857" y="46254"/>
                    <a:pt x="120915" y="36436"/>
                    <a:pt x="118483" y="28108"/>
                  </a:cubicBezTo>
                  <a:cubicBezTo>
                    <a:pt x="117024" y="23214"/>
                    <a:pt x="114836" y="18564"/>
                    <a:pt x="111584" y="14612"/>
                  </a:cubicBezTo>
                  <a:cubicBezTo>
                    <a:pt x="106568" y="8442"/>
                    <a:pt x="99425" y="4278"/>
                    <a:pt x="91796" y="2059"/>
                  </a:cubicBezTo>
                  <a:cubicBezTo>
                    <a:pt x="86747" y="610"/>
                    <a:pt x="81511" y="1"/>
                    <a:pt x="762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0"/>
            <p:cNvSpPr/>
            <p:nvPr/>
          </p:nvSpPr>
          <p:spPr>
            <a:xfrm>
              <a:off x="1277100" y="249875"/>
              <a:ext cx="2531225" cy="2196575"/>
            </a:xfrm>
            <a:custGeom>
              <a:avLst/>
              <a:gdLst/>
              <a:ahLst/>
              <a:cxnLst/>
              <a:rect l="l" t="t" r="r" b="b"/>
              <a:pathLst>
                <a:path w="101249" h="87863" extrusionOk="0">
                  <a:moveTo>
                    <a:pt x="63237" y="0"/>
                  </a:moveTo>
                  <a:cubicBezTo>
                    <a:pt x="61035" y="0"/>
                    <a:pt x="58826" y="125"/>
                    <a:pt x="56627" y="348"/>
                  </a:cubicBezTo>
                  <a:cubicBezTo>
                    <a:pt x="44864" y="1564"/>
                    <a:pt x="33314" y="5728"/>
                    <a:pt x="23769" y="12750"/>
                  </a:cubicBezTo>
                  <a:cubicBezTo>
                    <a:pt x="14225" y="19771"/>
                    <a:pt x="6778" y="29741"/>
                    <a:pt x="3222" y="41018"/>
                  </a:cubicBezTo>
                  <a:cubicBezTo>
                    <a:pt x="0" y="51230"/>
                    <a:pt x="152" y="62872"/>
                    <a:pt x="5471" y="72203"/>
                  </a:cubicBezTo>
                  <a:cubicBezTo>
                    <a:pt x="10965" y="81873"/>
                    <a:pt x="22028" y="87863"/>
                    <a:pt x="33059" y="87863"/>
                  </a:cubicBezTo>
                  <a:cubicBezTo>
                    <a:pt x="35517" y="87863"/>
                    <a:pt x="37973" y="87566"/>
                    <a:pt x="40366" y="86945"/>
                  </a:cubicBezTo>
                  <a:cubicBezTo>
                    <a:pt x="51156" y="84118"/>
                    <a:pt x="59363" y="76033"/>
                    <a:pt x="67661" y="69042"/>
                  </a:cubicBezTo>
                  <a:cubicBezTo>
                    <a:pt x="71886" y="65486"/>
                    <a:pt x="76263" y="61990"/>
                    <a:pt x="81157" y="59407"/>
                  </a:cubicBezTo>
                  <a:cubicBezTo>
                    <a:pt x="87996" y="55820"/>
                    <a:pt x="96567" y="53814"/>
                    <a:pt x="99120" y="45425"/>
                  </a:cubicBezTo>
                  <a:cubicBezTo>
                    <a:pt x="101248" y="38434"/>
                    <a:pt x="100458" y="30258"/>
                    <a:pt x="98421" y="23358"/>
                  </a:cubicBezTo>
                  <a:cubicBezTo>
                    <a:pt x="97266" y="19285"/>
                    <a:pt x="95382" y="15455"/>
                    <a:pt x="92707" y="12142"/>
                  </a:cubicBezTo>
                  <a:cubicBezTo>
                    <a:pt x="88512" y="7035"/>
                    <a:pt x="82585" y="3540"/>
                    <a:pt x="76232" y="1716"/>
                  </a:cubicBezTo>
                  <a:cubicBezTo>
                    <a:pt x="72018" y="500"/>
                    <a:pt x="67641" y="0"/>
                    <a:pt x="632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0"/>
            <p:cNvSpPr/>
            <p:nvPr/>
          </p:nvSpPr>
          <p:spPr>
            <a:xfrm>
              <a:off x="1515700" y="455550"/>
              <a:ext cx="2056300" cy="1784425"/>
            </a:xfrm>
            <a:custGeom>
              <a:avLst/>
              <a:gdLst/>
              <a:ahLst/>
              <a:cxnLst/>
              <a:rect l="l" t="t" r="r" b="b"/>
              <a:pathLst>
                <a:path w="82252" h="71377" extrusionOk="0">
                  <a:moveTo>
                    <a:pt x="51386" y="0"/>
                  </a:moveTo>
                  <a:cubicBezTo>
                    <a:pt x="49606" y="0"/>
                    <a:pt x="47823" y="105"/>
                    <a:pt x="46050" y="298"/>
                  </a:cubicBezTo>
                  <a:cubicBezTo>
                    <a:pt x="36475" y="1301"/>
                    <a:pt x="27083" y="4675"/>
                    <a:pt x="19332" y="10359"/>
                  </a:cubicBezTo>
                  <a:cubicBezTo>
                    <a:pt x="11581" y="16073"/>
                    <a:pt x="5532" y="24158"/>
                    <a:pt x="2614" y="33307"/>
                  </a:cubicBezTo>
                  <a:cubicBezTo>
                    <a:pt x="0" y="41636"/>
                    <a:pt x="91" y="51089"/>
                    <a:pt x="4438" y="58657"/>
                  </a:cubicBezTo>
                  <a:cubicBezTo>
                    <a:pt x="8915" y="66492"/>
                    <a:pt x="17912" y="71376"/>
                    <a:pt x="26896" y="71376"/>
                  </a:cubicBezTo>
                  <a:cubicBezTo>
                    <a:pt x="28890" y="71376"/>
                    <a:pt x="30884" y="71136"/>
                    <a:pt x="32828" y="70633"/>
                  </a:cubicBezTo>
                  <a:cubicBezTo>
                    <a:pt x="41582" y="68353"/>
                    <a:pt x="48269" y="61788"/>
                    <a:pt x="54956" y="56074"/>
                  </a:cubicBezTo>
                  <a:cubicBezTo>
                    <a:pt x="58390" y="53186"/>
                    <a:pt x="61916" y="50329"/>
                    <a:pt x="65959" y="48262"/>
                  </a:cubicBezTo>
                  <a:cubicBezTo>
                    <a:pt x="71521" y="45314"/>
                    <a:pt x="78482" y="43733"/>
                    <a:pt x="80519" y="36894"/>
                  </a:cubicBezTo>
                  <a:cubicBezTo>
                    <a:pt x="82251" y="31240"/>
                    <a:pt x="81613" y="24584"/>
                    <a:pt x="79971" y="18961"/>
                  </a:cubicBezTo>
                  <a:cubicBezTo>
                    <a:pt x="78999" y="15647"/>
                    <a:pt x="77479" y="12547"/>
                    <a:pt x="75290" y="9872"/>
                  </a:cubicBezTo>
                  <a:cubicBezTo>
                    <a:pt x="71917" y="5738"/>
                    <a:pt x="67084" y="2881"/>
                    <a:pt x="61916" y="1392"/>
                  </a:cubicBezTo>
                  <a:cubicBezTo>
                    <a:pt x="58492" y="419"/>
                    <a:pt x="54946" y="0"/>
                    <a:pt x="513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0"/>
            <p:cNvSpPr/>
            <p:nvPr/>
          </p:nvSpPr>
          <p:spPr>
            <a:xfrm>
              <a:off x="1824200" y="722175"/>
              <a:ext cx="1441550" cy="1251675"/>
            </a:xfrm>
            <a:custGeom>
              <a:avLst/>
              <a:gdLst/>
              <a:ahLst/>
              <a:cxnLst/>
              <a:rect l="l" t="t" r="r" b="b"/>
              <a:pathLst>
                <a:path w="57662" h="50067" extrusionOk="0">
                  <a:moveTo>
                    <a:pt x="35828" y="0"/>
                  </a:moveTo>
                  <a:cubicBezTo>
                    <a:pt x="34633" y="0"/>
                    <a:pt x="33437" y="64"/>
                    <a:pt x="32251" y="180"/>
                  </a:cubicBezTo>
                  <a:cubicBezTo>
                    <a:pt x="25533" y="879"/>
                    <a:pt x="18968" y="3250"/>
                    <a:pt x="13527" y="7262"/>
                  </a:cubicBezTo>
                  <a:cubicBezTo>
                    <a:pt x="8086" y="11244"/>
                    <a:pt x="3831" y="16958"/>
                    <a:pt x="1825" y="23372"/>
                  </a:cubicBezTo>
                  <a:cubicBezTo>
                    <a:pt x="1" y="29177"/>
                    <a:pt x="62" y="35834"/>
                    <a:pt x="3071" y="41153"/>
                  </a:cubicBezTo>
                  <a:cubicBezTo>
                    <a:pt x="6203" y="46647"/>
                    <a:pt x="12526" y="50067"/>
                    <a:pt x="18816" y="50067"/>
                  </a:cubicBezTo>
                  <a:cubicBezTo>
                    <a:pt x="20218" y="50067"/>
                    <a:pt x="21618" y="49897"/>
                    <a:pt x="22980" y="49542"/>
                  </a:cubicBezTo>
                  <a:cubicBezTo>
                    <a:pt x="29150" y="47962"/>
                    <a:pt x="33801" y="43311"/>
                    <a:pt x="38512" y="39329"/>
                  </a:cubicBezTo>
                  <a:cubicBezTo>
                    <a:pt x="40914" y="37263"/>
                    <a:pt x="43436" y="35287"/>
                    <a:pt x="46233" y="33828"/>
                  </a:cubicBezTo>
                  <a:cubicBezTo>
                    <a:pt x="50154" y="31761"/>
                    <a:pt x="55017" y="30636"/>
                    <a:pt x="56507" y="25834"/>
                  </a:cubicBezTo>
                  <a:cubicBezTo>
                    <a:pt x="57662" y="21882"/>
                    <a:pt x="57206" y="17201"/>
                    <a:pt x="56081" y="13311"/>
                  </a:cubicBezTo>
                  <a:cubicBezTo>
                    <a:pt x="55382" y="11001"/>
                    <a:pt x="54318" y="8782"/>
                    <a:pt x="52798" y="6928"/>
                  </a:cubicBezTo>
                  <a:cubicBezTo>
                    <a:pt x="50397" y="4010"/>
                    <a:pt x="47023" y="2034"/>
                    <a:pt x="43436" y="1001"/>
                  </a:cubicBezTo>
                  <a:cubicBezTo>
                    <a:pt x="40967" y="295"/>
                    <a:pt x="38399" y="0"/>
                    <a:pt x="35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0"/>
            <p:cNvSpPr/>
            <p:nvPr/>
          </p:nvSpPr>
          <p:spPr>
            <a:xfrm>
              <a:off x="2141850" y="921875"/>
              <a:ext cx="780425" cy="758725"/>
            </a:xfrm>
            <a:custGeom>
              <a:avLst/>
              <a:gdLst/>
              <a:ahLst/>
              <a:cxnLst/>
              <a:rect l="l" t="t" r="r" b="b"/>
              <a:pathLst>
                <a:path w="31217" h="30349" extrusionOk="0">
                  <a:moveTo>
                    <a:pt x="17524" y="0"/>
                  </a:moveTo>
                  <a:cubicBezTo>
                    <a:pt x="17428" y="0"/>
                    <a:pt x="17331" y="1"/>
                    <a:pt x="17235" y="4"/>
                  </a:cubicBezTo>
                  <a:cubicBezTo>
                    <a:pt x="12098" y="95"/>
                    <a:pt x="7235" y="3226"/>
                    <a:pt x="4560" y="7602"/>
                  </a:cubicBezTo>
                  <a:cubicBezTo>
                    <a:pt x="0" y="15080"/>
                    <a:pt x="1186" y="29974"/>
                    <a:pt x="12402" y="30338"/>
                  </a:cubicBezTo>
                  <a:cubicBezTo>
                    <a:pt x="12562" y="30345"/>
                    <a:pt x="12723" y="30348"/>
                    <a:pt x="12883" y="30348"/>
                  </a:cubicBezTo>
                  <a:cubicBezTo>
                    <a:pt x="17144" y="30348"/>
                    <a:pt x="21180" y="28039"/>
                    <a:pt x="24256" y="25080"/>
                  </a:cubicBezTo>
                  <a:cubicBezTo>
                    <a:pt x="28390" y="21098"/>
                    <a:pt x="31217" y="15019"/>
                    <a:pt x="29971" y="9487"/>
                  </a:cubicBezTo>
                  <a:cubicBezTo>
                    <a:pt x="29849" y="8940"/>
                    <a:pt x="29636" y="8362"/>
                    <a:pt x="29423" y="7785"/>
                  </a:cubicBezTo>
                  <a:cubicBezTo>
                    <a:pt x="27574" y="3102"/>
                    <a:pt x="22565" y="0"/>
                    <a:pt x="175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0"/>
            <p:cNvSpPr/>
            <p:nvPr/>
          </p:nvSpPr>
          <p:spPr>
            <a:xfrm>
              <a:off x="3670000" y="-694250"/>
              <a:ext cx="3090500" cy="2680300"/>
            </a:xfrm>
            <a:custGeom>
              <a:avLst/>
              <a:gdLst/>
              <a:ahLst/>
              <a:cxnLst/>
              <a:rect l="l" t="t" r="r" b="b"/>
              <a:pathLst>
                <a:path w="123620" h="107212" extrusionOk="0">
                  <a:moveTo>
                    <a:pt x="20219" y="0"/>
                  </a:moveTo>
                  <a:cubicBezTo>
                    <a:pt x="18972" y="0"/>
                    <a:pt x="17724" y="28"/>
                    <a:pt x="16475" y="88"/>
                  </a:cubicBezTo>
                  <a:cubicBezTo>
                    <a:pt x="12645" y="271"/>
                    <a:pt x="8754" y="818"/>
                    <a:pt x="5319" y="2490"/>
                  </a:cubicBezTo>
                  <a:cubicBezTo>
                    <a:pt x="3526" y="3341"/>
                    <a:pt x="1824" y="4648"/>
                    <a:pt x="1155" y="6502"/>
                  </a:cubicBezTo>
                  <a:cubicBezTo>
                    <a:pt x="0" y="9937"/>
                    <a:pt x="2827" y="13310"/>
                    <a:pt x="5471" y="15803"/>
                  </a:cubicBezTo>
                  <a:cubicBezTo>
                    <a:pt x="16171" y="26137"/>
                    <a:pt x="28815" y="36016"/>
                    <a:pt x="37630" y="48083"/>
                  </a:cubicBezTo>
                  <a:cubicBezTo>
                    <a:pt x="44621" y="57566"/>
                    <a:pt x="46566" y="70789"/>
                    <a:pt x="41977" y="81731"/>
                  </a:cubicBezTo>
                  <a:cubicBezTo>
                    <a:pt x="39910" y="86685"/>
                    <a:pt x="36688" y="91062"/>
                    <a:pt x="34134" y="95774"/>
                  </a:cubicBezTo>
                  <a:cubicBezTo>
                    <a:pt x="33344" y="97293"/>
                    <a:pt x="32554" y="99026"/>
                    <a:pt x="33071" y="100667"/>
                  </a:cubicBezTo>
                  <a:cubicBezTo>
                    <a:pt x="33679" y="102491"/>
                    <a:pt x="35654" y="103464"/>
                    <a:pt x="37478" y="104132"/>
                  </a:cubicBezTo>
                  <a:cubicBezTo>
                    <a:pt x="43422" y="106255"/>
                    <a:pt x="49653" y="107212"/>
                    <a:pt x="55932" y="107212"/>
                  </a:cubicBezTo>
                  <a:cubicBezTo>
                    <a:pt x="66735" y="107212"/>
                    <a:pt x="77678" y="104380"/>
                    <a:pt x="87540" y="99786"/>
                  </a:cubicBezTo>
                  <a:cubicBezTo>
                    <a:pt x="99698" y="94132"/>
                    <a:pt x="110823" y="85591"/>
                    <a:pt x="117480" y="73950"/>
                  </a:cubicBezTo>
                  <a:cubicBezTo>
                    <a:pt x="120853" y="68023"/>
                    <a:pt x="122890" y="61275"/>
                    <a:pt x="123285" y="54466"/>
                  </a:cubicBezTo>
                  <a:cubicBezTo>
                    <a:pt x="123619" y="47870"/>
                    <a:pt x="122434" y="41274"/>
                    <a:pt x="119364" y="35438"/>
                  </a:cubicBezTo>
                  <a:cubicBezTo>
                    <a:pt x="113528" y="24374"/>
                    <a:pt x="102038" y="17414"/>
                    <a:pt x="90336" y="13007"/>
                  </a:cubicBezTo>
                  <a:cubicBezTo>
                    <a:pt x="76324" y="7718"/>
                    <a:pt x="61430" y="5256"/>
                    <a:pt x="46597" y="2854"/>
                  </a:cubicBezTo>
                  <a:cubicBezTo>
                    <a:pt x="37858" y="1416"/>
                    <a:pt x="29072" y="0"/>
                    <a:pt x="202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0"/>
            <p:cNvSpPr/>
            <p:nvPr/>
          </p:nvSpPr>
          <p:spPr>
            <a:xfrm>
              <a:off x="4154050" y="-485825"/>
              <a:ext cx="2313900" cy="2262525"/>
            </a:xfrm>
            <a:custGeom>
              <a:avLst/>
              <a:gdLst/>
              <a:ahLst/>
              <a:cxnLst/>
              <a:rect l="l" t="t" r="r" b="b"/>
              <a:pathLst>
                <a:path w="92556" h="90501" extrusionOk="0">
                  <a:moveTo>
                    <a:pt x="15180" y="1"/>
                  </a:moveTo>
                  <a:cubicBezTo>
                    <a:pt x="14224" y="1"/>
                    <a:pt x="13268" y="26"/>
                    <a:pt x="12310" y="80"/>
                  </a:cubicBezTo>
                  <a:cubicBezTo>
                    <a:pt x="9453" y="232"/>
                    <a:pt x="6535" y="688"/>
                    <a:pt x="3952" y="2086"/>
                  </a:cubicBezTo>
                  <a:cubicBezTo>
                    <a:pt x="2675" y="2815"/>
                    <a:pt x="1368" y="3910"/>
                    <a:pt x="882" y="5460"/>
                  </a:cubicBezTo>
                  <a:cubicBezTo>
                    <a:pt x="0" y="8347"/>
                    <a:pt x="2128" y="11205"/>
                    <a:pt x="4073" y="13332"/>
                  </a:cubicBezTo>
                  <a:cubicBezTo>
                    <a:pt x="12128" y="22025"/>
                    <a:pt x="21581" y="30384"/>
                    <a:pt x="28207" y="40536"/>
                  </a:cubicBezTo>
                  <a:cubicBezTo>
                    <a:pt x="33435" y="48561"/>
                    <a:pt x="34834" y="59716"/>
                    <a:pt x="31429" y="68956"/>
                  </a:cubicBezTo>
                  <a:cubicBezTo>
                    <a:pt x="29879" y="73151"/>
                    <a:pt x="27478" y="76829"/>
                    <a:pt x="25563" y="80810"/>
                  </a:cubicBezTo>
                  <a:cubicBezTo>
                    <a:pt x="24955" y="82117"/>
                    <a:pt x="24408" y="83576"/>
                    <a:pt x="24773" y="84944"/>
                  </a:cubicBezTo>
                  <a:cubicBezTo>
                    <a:pt x="25229" y="86525"/>
                    <a:pt x="26718" y="87315"/>
                    <a:pt x="28086" y="87893"/>
                  </a:cubicBezTo>
                  <a:cubicBezTo>
                    <a:pt x="32545" y="89692"/>
                    <a:pt x="37214" y="90501"/>
                    <a:pt x="41914" y="90501"/>
                  </a:cubicBezTo>
                  <a:cubicBezTo>
                    <a:pt x="49997" y="90501"/>
                    <a:pt x="58172" y="88108"/>
                    <a:pt x="65533" y="84245"/>
                  </a:cubicBezTo>
                  <a:cubicBezTo>
                    <a:pt x="74652" y="79443"/>
                    <a:pt x="82980" y="72269"/>
                    <a:pt x="87965" y="62421"/>
                  </a:cubicBezTo>
                  <a:cubicBezTo>
                    <a:pt x="90458" y="57406"/>
                    <a:pt x="92038" y="51722"/>
                    <a:pt x="92282" y="45977"/>
                  </a:cubicBezTo>
                  <a:cubicBezTo>
                    <a:pt x="92555" y="40415"/>
                    <a:pt x="91674" y="34883"/>
                    <a:pt x="89242" y="29928"/>
                  </a:cubicBezTo>
                  <a:cubicBezTo>
                    <a:pt x="84926" y="20627"/>
                    <a:pt x="76293" y="14730"/>
                    <a:pt x="67570" y="11022"/>
                  </a:cubicBezTo>
                  <a:cubicBezTo>
                    <a:pt x="57083" y="6524"/>
                    <a:pt x="45898" y="4487"/>
                    <a:pt x="34834" y="2420"/>
                  </a:cubicBezTo>
                  <a:cubicBezTo>
                    <a:pt x="28329" y="1199"/>
                    <a:pt x="21778" y="1"/>
                    <a:pt x="15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0"/>
            <p:cNvSpPr/>
            <p:nvPr/>
          </p:nvSpPr>
          <p:spPr>
            <a:xfrm>
              <a:off x="4663925" y="-214400"/>
              <a:ext cx="1541100" cy="1773025"/>
            </a:xfrm>
            <a:custGeom>
              <a:avLst/>
              <a:gdLst/>
              <a:ahLst/>
              <a:cxnLst/>
              <a:rect l="l" t="t" r="r" b="b"/>
              <a:pathLst>
                <a:path w="61644" h="70921" extrusionOk="0">
                  <a:moveTo>
                    <a:pt x="10214" y="1"/>
                  </a:moveTo>
                  <a:cubicBezTo>
                    <a:pt x="9526" y="1"/>
                    <a:pt x="8836" y="24"/>
                    <a:pt x="8147" y="74"/>
                  </a:cubicBezTo>
                  <a:cubicBezTo>
                    <a:pt x="6232" y="226"/>
                    <a:pt x="4317" y="560"/>
                    <a:pt x="2584" y="1715"/>
                  </a:cubicBezTo>
                  <a:cubicBezTo>
                    <a:pt x="1733" y="2323"/>
                    <a:pt x="882" y="3144"/>
                    <a:pt x="578" y="4421"/>
                  </a:cubicBezTo>
                  <a:cubicBezTo>
                    <a:pt x="1" y="6700"/>
                    <a:pt x="1460" y="8889"/>
                    <a:pt x="2736" y="10560"/>
                  </a:cubicBezTo>
                  <a:cubicBezTo>
                    <a:pt x="8147" y="17369"/>
                    <a:pt x="14499" y="23904"/>
                    <a:pt x="18937" y="31807"/>
                  </a:cubicBezTo>
                  <a:cubicBezTo>
                    <a:pt x="22463" y="38068"/>
                    <a:pt x="23497" y="46853"/>
                    <a:pt x="21278" y="54117"/>
                  </a:cubicBezTo>
                  <a:cubicBezTo>
                    <a:pt x="20305" y="57400"/>
                    <a:pt x="18755" y="60348"/>
                    <a:pt x="17478" y="63449"/>
                  </a:cubicBezTo>
                  <a:cubicBezTo>
                    <a:pt x="17113" y="64452"/>
                    <a:pt x="16718" y="65637"/>
                    <a:pt x="16992" y="66671"/>
                  </a:cubicBezTo>
                  <a:cubicBezTo>
                    <a:pt x="17296" y="67917"/>
                    <a:pt x="18299" y="68555"/>
                    <a:pt x="19211" y="68950"/>
                  </a:cubicBezTo>
                  <a:cubicBezTo>
                    <a:pt x="22113" y="70308"/>
                    <a:pt x="25146" y="70921"/>
                    <a:pt x="28198" y="70921"/>
                  </a:cubicBezTo>
                  <a:cubicBezTo>
                    <a:pt x="33616" y="70921"/>
                    <a:pt x="39095" y="68991"/>
                    <a:pt x="44014" y="65880"/>
                  </a:cubicBezTo>
                  <a:cubicBezTo>
                    <a:pt x="50002" y="62081"/>
                    <a:pt x="55473" y="56397"/>
                    <a:pt x="58725" y="48646"/>
                  </a:cubicBezTo>
                  <a:cubicBezTo>
                    <a:pt x="60336" y="44695"/>
                    <a:pt x="61339" y="40196"/>
                    <a:pt x="61491" y="35698"/>
                  </a:cubicBezTo>
                  <a:cubicBezTo>
                    <a:pt x="61643" y="31321"/>
                    <a:pt x="61005" y="26974"/>
                    <a:pt x="59394" y="23053"/>
                  </a:cubicBezTo>
                  <a:cubicBezTo>
                    <a:pt x="56476" y="15758"/>
                    <a:pt x="50701" y="11199"/>
                    <a:pt x="44895" y="8311"/>
                  </a:cubicBezTo>
                  <a:cubicBezTo>
                    <a:pt x="37904" y="4877"/>
                    <a:pt x="30488" y="3296"/>
                    <a:pt x="23101" y="1776"/>
                  </a:cubicBezTo>
                  <a:cubicBezTo>
                    <a:pt x="18828" y="911"/>
                    <a:pt x="14532" y="1"/>
                    <a:pt x="10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0"/>
            <p:cNvSpPr/>
            <p:nvPr/>
          </p:nvSpPr>
          <p:spPr>
            <a:xfrm>
              <a:off x="5084900" y="38300"/>
              <a:ext cx="912675" cy="1270050"/>
            </a:xfrm>
            <a:custGeom>
              <a:avLst/>
              <a:gdLst/>
              <a:ahLst/>
              <a:cxnLst/>
              <a:rect l="l" t="t" r="r" b="b"/>
              <a:pathLst>
                <a:path w="36507" h="50802" extrusionOk="0">
                  <a:moveTo>
                    <a:pt x="6096" y="0"/>
                  </a:moveTo>
                  <a:cubicBezTo>
                    <a:pt x="5675" y="0"/>
                    <a:pt x="5254" y="18"/>
                    <a:pt x="4834" y="57"/>
                  </a:cubicBezTo>
                  <a:cubicBezTo>
                    <a:pt x="3740" y="118"/>
                    <a:pt x="2585" y="392"/>
                    <a:pt x="1551" y="1182"/>
                  </a:cubicBezTo>
                  <a:cubicBezTo>
                    <a:pt x="1034" y="1577"/>
                    <a:pt x="548" y="2215"/>
                    <a:pt x="335" y="3097"/>
                  </a:cubicBezTo>
                  <a:cubicBezTo>
                    <a:pt x="1" y="4708"/>
                    <a:pt x="882" y="6319"/>
                    <a:pt x="1642" y="7504"/>
                  </a:cubicBezTo>
                  <a:cubicBezTo>
                    <a:pt x="4834" y="12398"/>
                    <a:pt x="8603" y="17079"/>
                    <a:pt x="11247" y="22732"/>
                  </a:cubicBezTo>
                  <a:cubicBezTo>
                    <a:pt x="13345" y="27261"/>
                    <a:pt x="13953" y="33523"/>
                    <a:pt x="12646" y="38721"/>
                  </a:cubicBezTo>
                  <a:cubicBezTo>
                    <a:pt x="12098" y="41091"/>
                    <a:pt x="11126" y="43158"/>
                    <a:pt x="10427" y="45408"/>
                  </a:cubicBezTo>
                  <a:cubicBezTo>
                    <a:pt x="10183" y="46137"/>
                    <a:pt x="9971" y="46958"/>
                    <a:pt x="10123" y="47718"/>
                  </a:cubicBezTo>
                  <a:cubicBezTo>
                    <a:pt x="10275" y="48599"/>
                    <a:pt x="10883" y="49055"/>
                    <a:pt x="11399" y="49359"/>
                  </a:cubicBezTo>
                  <a:cubicBezTo>
                    <a:pt x="13145" y="50353"/>
                    <a:pt x="14962" y="50801"/>
                    <a:pt x="16788" y="50801"/>
                  </a:cubicBezTo>
                  <a:cubicBezTo>
                    <a:pt x="19986" y="50801"/>
                    <a:pt x="23208" y="49426"/>
                    <a:pt x="26111" y="47201"/>
                  </a:cubicBezTo>
                  <a:cubicBezTo>
                    <a:pt x="29637" y="44496"/>
                    <a:pt x="32919" y="40392"/>
                    <a:pt x="34804" y="34860"/>
                  </a:cubicBezTo>
                  <a:cubicBezTo>
                    <a:pt x="35807" y="32033"/>
                    <a:pt x="36354" y="28812"/>
                    <a:pt x="36445" y="25590"/>
                  </a:cubicBezTo>
                  <a:cubicBezTo>
                    <a:pt x="36506" y="22459"/>
                    <a:pt x="36141" y="19298"/>
                    <a:pt x="35260" y="16562"/>
                  </a:cubicBezTo>
                  <a:cubicBezTo>
                    <a:pt x="33527" y="11364"/>
                    <a:pt x="30093" y="8051"/>
                    <a:pt x="26628" y="6015"/>
                  </a:cubicBezTo>
                  <a:cubicBezTo>
                    <a:pt x="22494" y="3522"/>
                    <a:pt x="18086" y="2398"/>
                    <a:pt x="13709" y="1304"/>
                  </a:cubicBezTo>
                  <a:cubicBezTo>
                    <a:pt x="11181" y="652"/>
                    <a:pt x="8631" y="0"/>
                    <a:pt x="6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30"/>
          <p:cNvGrpSpPr/>
          <p:nvPr/>
        </p:nvGrpSpPr>
        <p:grpSpPr>
          <a:xfrm rot="387785">
            <a:off x="-4318122" y="2236195"/>
            <a:ext cx="6693886" cy="3402144"/>
            <a:chOff x="-606675" y="3285525"/>
            <a:chExt cx="5778250" cy="2936775"/>
          </a:xfrm>
        </p:grpSpPr>
        <p:sp>
          <p:nvSpPr>
            <p:cNvPr id="1216" name="Google Shape;1216;p30"/>
            <p:cNvSpPr/>
            <p:nvPr/>
          </p:nvSpPr>
          <p:spPr>
            <a:xfrm>
              <a:off x="-606675" y="3285525"/>
              <a:ext cx="5778250" cy="2936775"/>
            </a:xfrm>
            <a:custGeom>
              <a:avLst/>
              <a:gdLst/>
              <a:ahLst/>
              <a:cxnLst/>
              <a:rect l="l" t="t" r="r" b="b"/>
              <a:pathLst>
                <a:path w="231130" h="117471" extrusionOk="0">
                  <a:moveTo>
                    <a:pt x="190951" y="0"/>
                  </a:moveTo>
                  <a:cubicBezTo>
                    <a:pt x="190676" y="0"/>
                    <a:pt x="190401" y="6"/>
                    <a:pt x="190125" y="18"/>
                  </a:cubicBezTo>
                  <a:cubicBezTo>
                    <a:pt x="182040" y="353"/>
                    <a:pt x="175110" y="5641"/>
                    <a:pt x="168635" y="10505"/>
                  </a:cubicBezTo>
                  <a:cubicBezTo>
                    <a:pt x="164684" y="13483"/>
                    <a:pt x="160641" y="16341"/>
                    <a:pt x="156508" y="19137"/>
                  </a:cubicBezTo>
                  <a:cubicBezTo>
                    <a:pt x="141918" y="28894"/>
                    <a:pt x="126173" y="37222"/>
                    <a:pt x="109242" y="41873"/>
                  </a:cubicBezTo>
                  <a:cubicBezTo>
                    <a:pt x="100914" y="44153"/>
                    <a:pt x="92373" y="45581"/>
                    <a:pt x="83740" y="45885"/>
                  </a:cubicBezTo>
                  <a:cubicBezTo>
                    <a:pt x="83239" y="45902"/>
                    <a:pt x="82739" y="45910"/>
                    <a:pt x="82241" y="45910"/>
                  </a:cubicBezTo>
                  <a:cubicBezTo>
                    <a:pt x="72871" y="45910"/>
                    <a:pt x="64115" y="43007"/>
                    <a:pt x="55168" y="40323"/>
                  </a:cubicBezTo>
                  <a:cubicBezTo>
                    <a:pt x="49116" y="38540"/>
                    <a:pt x="42678" y="37019"/>
                    <a:pt x="36401" y="37019"/>
                  </a:cubicBezTo>
                  <a:cubicBezTo>
                    <a:pt x="32402" y="37019"/>
                    <a:pt x="28469" y="37637"/>
                    <a:pt x="24742" y="39198"/>
                  </a:cubicBezTo>
                  <a:cubicBezTo>
                    <a:pt x="13648" y="43818"/>
                    <a:pt x="7325" y="55673"/>
                    <a:pt x="3891" y="67223"/>
                  </a:cubicBezTo>
                  <a:cubicBezTo>
                    <a:pt x="1398" y="75460"/>
                    <a:pt x="0" y="84731"/>
                    <a:pt x="3891" y="92451"/>
                  </a:cubicBezTo>
                  <a:cubicBezTo>
                    <a:pt x="6474" y="97618"/>
                    <a:pt x="11125" y="101448"/>
                    <a:pt x="16079" y="104457"/>
                  </a:cubicBezTo>
                  <a:cubicBezTo>
                    <a:pt x="28238" y="111783"/>
                    <a:pt x="42524" y="114792"/>
                    <a:pt x="56658" y="116251"/>
                  </a:cubicBezTo>
                  <a:cubicBezTo>
                    <a:pt x="64938" y="117106"/>
                    <a:pt x="73240" y="117471"/>
                    <a:pt x="81545" y="117471"/>
                  </a:cubicBezTo>
                  <a:cubicBezTo>
                    <a:pt x="97449" y="117471"/>
                    <a:pt x="113368" y="116133"/>
                    <a:pt x="129182" y="114336"/>
                  </a:cubicBezTo>
                  <a:cubicBezTo>
                    <a:pt x="151006" y="111874"/>
                    <a:pt x="172921" y="108500"/>
                    <a:pt x="193286" y="100354"/>
                  </a:cubicBezTo>
                  <a:cubicBezTo>
                    <a:pt x="205505" y="95491"/>
                    <a:pt x="217725" y="88287"/>
                    <a:pt x="223743" y="76585"/>
                  </a:cubicBezTo>
                  <a:cubicBezTo>
                    <a:pt x="224199" y="75673"/>
                    <a:pt x="224655" y="74731"/>
                    <a:pt x="225050" y="73758"/>
                  </a:cubicBezTo>
                  <a:cubicBezTo>
                    <a:pt x="231129" y="58864"/>
                    <a:pt x="226448" y="41295"/>
                    <a:pt x="219883" y="26310"/>
                  </a:cubicBezTo>
                  <a:cubicBezTo>
                    <a:pt x="217025" y="19836"/>
                    <a:pt x="213773" y="13423"/>
                    <a:pt x="208849" y="8377"/>
                  </a:cubicBezTo>
                  <a:cubicBezTo>
                    <a:pt x="204147" y="3529"/>
                    <a:pt x="197678" y="0"/>
                    <a:pt x="190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0"/>
            <p:cNvSpPr/>
            <p:nvPr/>
          </p:nvSpPr>
          <p:spPr>
            <a:xfrm>
              <a:off x="-223700" y="3562900"/>
              <a:ext cx="5005450" cy="2545475"/>
            </a:xfrm>
            <a:custGeom>
              <a:avLst/>
              <a:gdLst/>
              <a:ahLst/>
              <a:cxnLst/>
              <a:rect l="l" t="t" r="r" b="b"/>
              <a:pathLst>
                <a:path w="200218" h="101819" extrusionOk="0">
                  <a:moveTo>
                    <a:pt x="165432" y="1"/>
                  </a:moveTo>
                  <a:cubicBezTo>
                    <a:pt x="165184" y="1"/>
                    <a:pt x="164934" y="6"/>
                    <a:pt x="164684" y="18"/>
                  </a:cubicBezTo>
                  <a:cubicBezTo>
                    <a:pt x="157693" y="322"/>
                    <a:pt x="151705" y="4881"/>
                    <a:pt x="146082" y="9106"/>
                  </a:cubicBezTo>
                  <a:cubicBezTo>
                    <a:pt x="142617" y="11690"/>
                    <a:pt x="139122" y="14182"/>
                    <a:pt x="135565" y="16583"/>
                  </a:cubicBezTo>
                  <a:cubicBezTo>
                    <a:pt x="122951" y="25064"/>
                    <a:pt x="109334" y="32237"/>
                    <a:pt x="94622" y="36310"/>
                  </a:cubicBezTo>
                  <a:cubicBezTo>
                    <a:pt x="87449" y="38286"/>
                    <a:pt x="80002" y="39501"/>
                    <a:pt x="72555" y="39775"/>
                  </a:cubicBezTo>
                  <a:cubicBezTo>
                    <a:pt x="72140" y="39788"/>
                    <a:pt x="71726" y="39795"/>
                    <a:pt x="71314" y="39795"/>
                  </a:cubicBezTo>
                  <a:cubicBezTo>
                    <a:pt x="63156" y="39795"/>
                    <a:pt x="55566" y="37287"/>
                    <a:pt x="47783" y="34973"/>
                  </a:cubicBezTo>
                  <a:cubicBezTo>
                    <a:pt x="42545" y="33413"/>
                    <a:pt x="36956" y="32102"/>
                    <a:pt x="31515" y="32102"/>
                  </a:cubicBezTo>
                  <a:cubicBezTo>
                    <a:pt x="28050" y="32102"/>
                    <a:pt x="24646" y="32633"/>
                    <a:pt x="21429" y="33969"/>
                  </a:cubicBezTo>
                  <a:cubicBezTo>
                    <a:pt x="11764" y="38042"/>
                    <a:pt x="6323" y="48316"/>
                    <a:pt x="3344" y="58286"/>
                  </a:cubicBezTo>
                  <a:cubicBezTo>
                    <a:pt x="1156" y="65490"/>
                    <a:pt x="1" y="73484"/>
                    <a:pt x="3344" y="80201"/>
                  </a:cubicBezTo>
                  <a:cubicBezTo>
                    <a:pt x="5563" y="84639"/>
                    <a:pt x="9606" y="87982"/>
                    <a:pt x="13891" y="90566"/>
                  </a:cubicBezTo>
                  <a:cubicBezTo>
                    <a:pt x="24408" y="96888"/>
                    <a:pt x="36810" y="99533"/>
                    <a:pt x="49029" y="100779"/>
                  </a:cubicBezTo>
                  <a:cubicBezTo>
                    <a:pt x="56174" y="101507"/>
                    <a:pt x="63341" y="101819"/>
                    <a:pt x="70514" y="101819"/>
                  </a:cubicBezTo>
                  <a:cubicBezTo>
                    <a:pt x="84305" y="101819"/>
                    <a:pt x="98120" y="100667"/>
                    <a:pt x="111857" y="99107"/>
                  </a:cubicBezTo>
                  <a:cubicBezTo>
                    <a:pt x="130732" y="96980"/>
                    <a:pt x="149730" y="94001"/>
                    <a:pt x="167390" y="86979"/>
                  </a:cubicBezTo>
                  <a:cubicBezTo>
                    <a:pt x="177998" y="82754"/>
                    <a:pt x="188575" y="76523"/>
                    <a:pt x="193804" y="66402"/>
                  </a:cubicBezTo>
                  <a:cubicBezTo>
                    <a:pt x="194229" y="65611"/>
                    <a:pt x="194594" y="64791"/>
                    <a:pt x="194959" y="63970"/>
                  </a:cubicBezTo>
                  <a:cubicBezTo>
                    <a:pt x="200217" y="51052"/>
                    <a:pt x="196205" y="35824"/>
                    <a:pt x="190460" y="22814"/>
                  </a:cubicBezTo>
                  <a:cubicBezTo>
                    <a:pt x="187998" y="17222"/>
                    <a:pt x="185171" y="11690"/>
                    <a:pt x="180916" y="7282"/>
                  </a:cubicBezTo>
                  <a:cubicBezTo>
                    <a:pt x="176834" y="3054"/>
                    <a:pt x="171297" y="1"/>
                    <a:pt x="165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0"/>
            <p:cNvSpPr/>
            <p:nvPr/>
          </p:nvSpPr>
          <p:spPr>
            <a:xfrm>
              <a:off x="178275" y="3863175"/>
              <a:ext cx="4195400" cy="2131650"/>
            </a:xfrm>
            <a:custGeom>
              <a:avLst/>
              <a:gdLst/>
              <a:ahLst/>
              <a:cxnLst/>
              <a:rect l="l" t="t" r="r" b="b"/>
              <a:pathLst>
                <a:path w="167816" h="85266" extrusionOk="0">
                  <a:moveTo>
                    <a:pt x="138644" y="1"/>
                  </a:moveTo>
                  <a:cubicBezTo>
                    <a:pt x="138449" y="1"/>
                    <a:pt x="138254" y="5"/>
                    <a:pt x="138058" y="13"/>
                  </a:cubicBezTo>
                  <a:cubicBezTo>
                    <a:pt x="132161" y="286"/>
                    <a:pt x="127146" y="4116"/>
                    <a:pt x="122435" y="7642"/>
                  </a:cubicBezTo>
                  <a:cubicBezTo>
                    <a:pt x="119547" y="9831"/>
                    <a:pt x="116629" y="11898"/>
                    <a:pt x="113620" y="13934"/>
                  </a:cubicBezTo>
                  <a:cubicBezTo>
                    <a:pt x="103073" y="21016"/>
                    <a:pt x="91644" y="27065"/>
                    <a:pt x="79334" y="30439"/>
                  </a:cubicBezTo>
                  <a:cubicBezTo>
                    <a:pt x="73285" y="32080"/>
                    <a:pt x="67084" y="33114"/>
                    <a:pt x="60823" y="33326"/>
                  </a:cubicBezTo>
                  <a:cubicBezTo>
                    <a:pt x="60460" y="33339"/>
                    <a:pt x="60098" y="33345"/>
                    <a:pt x="59738" y="33345"/>
                  </a:cubicBezTo>
                  <a:cubicBezTo>
                    <a:pt x="52917" y="33345"/>
                    <a:pt x="46558" y="31220"/>
                    <a:pt x="40062" y="29314"/>
                  </a:cubicBezTo>
                  <a:cubicBezTo>
                    <a:pt x="35649" y="28011"/>
                    <a:pt x="30962" y="26901"/>
                    <a:pt x="26392" y="26901"/>
                  </a:cubicBezTo>
                  <a:cubicBezTo>
                    <a:pt x="23503" y="26901"/>
                    <a:pt x="20661" y="27345"/>
                    <a:pt x="17965" y="28463"/>
                  </a:cubicBezTo>
                  <a:cubicBezTo>
                    <a:pt x="9879" y="31867"/>
                    <a:pt x="5320" y="40439"/>
                    <a:pt x="2797" y="48828"/>
                  </a:cubicBezTo>
                  <a:cubicBezTo>
                    <a:pt x="1004" y="54846"/>
                    <a:pt x="1" y="61564"/>
                    <a:pt x="2797" y="67157"/>
                  </a:cubicBezTo>
                  <a:cubicBezTo>
                    <a:pt x="4651" y="70926"/>
                    <a:pt x="8056" y="73692"/>
                    <a:pt x="11642" y="75850"/>
                  </a:cubicBezTo>
                  <a:cubicBezTo>
                    <a:pt x="20457" y="81169"/>
                    <a:pt x="30852" y="83327"/>
                    <a:pt x="41096" y="84391"/>
                  </a:cubicBezTo>
                  <a:cubicBezTo>
                    <a:pt x="47076" y="85004"/>
                    <a:pt x="53078" y="85265"/>
                    <a:pt x="59085" y="85265"/>
                  </a:cubicBezTo>
                  <a:cubicBezTo>
                    <a:pt x="70665" y="85265"/>
                    <a:pt x="82264" y="84294"/>
                    <a:pt x="93772" y="82993"/>
                  </a:cubicBezTo>
                  <a:cubicBezTo>
                    <a:pt x="109608" y="81199"/>
                    <a:pt x="125535" y="78737"/>
                    <a:pt x="140307" y="72841"/>
                  </a:cubicBezTo>
                  <a:cubicBezTo>
                    <a:pt x="149153" y="69284"/>
                    <a:pt x="158059" y="64087"/>
                    <a:pt x="162405" y="55576"/>
                  </a:cubicBezTo>
                  <a:cubicBezTo>
                    <a:pt x="162770" y="54877"/>
                    <a:pt x="163104" y="54208"/>
                    <a:pt x="163378" y="53509"/>
                  </a:cubicBezTo>
                  <a:cubicBezTo>
                    <a:pt x="167816" y="42719"/>
                    <a:pt x="164442" y="29922"/>
                    <a:pt x="159669" y="19101"/>
                  </a:cubicBezTo>
                  <a:cubicBezTo>
                    <a:pt x="157603" y="14420"/>
                    <a:pt x="155232" y="9770"/>
                    <a:pt x="151675" y="6092"/>
                  </a:cubicBezTo>
                  <a:cubicBezTo>
                    <a:pt x="148225" y="2554"/>
                    <a:pt x="143566" y="1"/>
                    <a:pt x="138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0"/>
            <p:cNvSpPr/>
            <p:nvPr/>
          </p:nvSpPr>
          <p:spPr>
            <a:xfrm>
              <a:off x="359150" y="4228700"/>
              <a:ext cx="3772125" cy="1645850"/>
            </a:xfrm>
            <a:custGeom>
              <a:avLst/>
              <a:gdLst/>
              <a:ahLst/>
              <a:cxnLst/>
              <a:rect l="l" t="t" r="r" b="b"/>
              <a:pathLst>
                <a:path w="150885" h="65834" extrusionOk="0">
                  <a:moveTo>
                    <a:pt x="124735" y="1"/>
                  </a:moveTo>
                  <a:cubicBezTo>
                    <a:pt x="124546" y="1"/>
                    <a:pt x="124356" y="5"/>
                    <a:pt x="124166" y="12"/>
                  </a:cubicBezTo>
                  <a:cubicBezTo>
                    <a:pt x="118847" y="225"/>
                    <a:pt x="114349" y="3173"/>
                    <a:pt x="110124" y="5909"/>
                  </a:cubicBezTo>
                  <a:cubicBezTo>
                    <a:pt x="107510" y="7581"/>
                    <a:pt x="104865" y="9192"/>
                    <a:pt x="102190" y="10742"/>
                  </a:cubicBezTo>
                  <a:cubicBezTo>
                    <a:pt x="92677" y="16213"/>
                    <a:pt x="82433" y="20833"/>
                    <a:pt x="71339" y="23478"/>
                  </a:cubicBezTo>
                  <a:cubicBezTo>
                    <a:pt x="65898" y="24754"/>
                    <a:pt x="60305" y="25544"/>
                    <a:pt x="54682" y="25696"/>
                  </a:cubicBezTo>
                  <a:cubicBezTo>
                    <a:pt x="54321" y="25708"/>
                    <a:pt x="53961" y="25714"/>
                    <a:pt x="53602" y="25714"/>
                  </a:cubicBezTo>
                  <a:cubicBezTo>
                    <a:pt x="47511" y="25714"/>
                    <a:pt x="41846" y="24060"/>
                    <a:pt x="36019" y="22596"/>
                  </a:cubicBezTo>
                  <a:cubicBezTo>
                    <a:pt x="32062" y="21593"/>
                    <a:pt x="27854" y="20737"/>
                    <a:pt x="23758" y="20737"/>
                  </a:cubicBezTo>
                  <a:cubicBezTo>
                    <a:pt x="21153" y="20737"/>
                    <a:pt x="18593" y="21083"/>
                    <a:pt x="16171" y="21958"/>
                  </a:cubicBezTo>
                  <a:cubicBezTo>
                    <a:pt x="8906" y="24572"/>
                    <a:pt x="4772" y="31228"/>
                    <a:pt x="2523" y="37672"/>
                  </a:cubicBezTo>
                  <a:cubicBezTo>
                    <a:pt x="882" y="42292"/>
                    <a:pt x="0" y="47490"/>
                    <a:pt x="2523" y="51806"/>
                  </a:cubicBezTo>
                  <a:cubicBezTo>
                    <a:pt x="4225" y="54694"/>
                    <a:pt x="7265" y="56852"/>
                    <a:pt x="10487" y="58524"/>
                  </a:cubicBezTo>
                  <a:cubicBezTo>
                    <a:pt x="18450" y="62627"/>
                    <a:pt x="27751" y="64329"/>
                    <a:pt x="36992" y="65150"/>
                  </a:cubicBezTo>
                  <a:cubicBezTo>
                    <a:pt x="42382" y="65629"/>
                    <a:pt x="47794" y="65834"/>
                    <a:pt x="53212" y="65834"/>
                  </a:cubicBezTo>
                  <a:cubicBezTo>
                    <a:pt x="63590" y="65834"/>
                    <a:pt x="73993" y="65084"/>
                    <a:pt x="84318" y="64086"/>
                  </a:cubicBezTo>
                  <a:cubicBezTo>
                    <a:pt x="98573" y="62718"/>
                    <a:pt x="112890" y="60803"/>
                    <a:pt x="126203" y="56244"/>
                  </a:cubicBezTo>
                  <a:cubicBezTo>
                    <a:pt x="134167" y="53508"/>
                    <a:pt x="142161" y="49496"/>
                    <a:pt x="146112" y="42931"/>
                  </a:cubicBezTo>
                  <a:cubicBezTo>
                    <a:pt x="146416" y="42384"/>
                    <a:pt x="146659" y="41867"/>
                    <a:pt x="146933" y="41320"/>
                  </a:cubicBezTo>
                  <a:cubicBezTo>
                    <a:pt x="150884" y="32961"/>
                    <a:pt x="147845" y="23082"/>
                    <a:pt x="143589" y="14754"/>
                  </a:cubicBezTo>
                  <a:cubicBezTo>
                    <a:pt x="141735" y="11137"/>
                    <a:pt x="139607" y="7581"/>
                    <a:pt x="136416" y="4723"/>
                  </a:cubicBezTo>
                  <a:cubicBezTo>
                    <a:pt x="133356" y="2013"/>
                    <a:pt x="129149" y="1"/>
                    <a:pt x="1247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0"/>
            <p:cNvSpPr/>
            <p:nvPr/>
          </p:nvSpPr>
          <p:spPr>
            <a:xfrm>
              <a:off x="2019500" y="4507175"/>
              <a:ext cx="1905075" cy="1164700"/>
            </a:xfrm>
            <a:custGeom>
              <a:avLst/>
              <a:gdLst/>
              <a:ahLst/>
              <a:cxnLst/>
              <a:rect l="l" t="t" r="r" b="b"/>
              <a:pathLst>
                <a:path w="76203" h="46588" extrusionOk="0">
                  <a:moveTo>
                    <a:pt x="57143" y="1"/>
                  </a:moveTo>
                  <a:cubicBezTo>
                    <a:pt x="55711" y="1"/>
                    <a:pt x="54281" y="124"/>
                    <a:pt x="52889" y="363"/>
                  </a:cubicBezTo>
                  <a:cubicBezTo>
                    <a:pt x="44986" y="1730"/>
                    <a:pt x="38573" y="6320"/>
                    <a:pt x="31551" y="9755"/>
                  </a:cubicBezTo>
                  <a:cubicBezTo>
                    <a:pt x="23861" y="13463"/>
                    <a:pt x="15806" y="16381"/>
                    <a:pt x="8207" y="20302"/>
                  </a:cubicBezTo>
                  <a:cubicBezTo>
                    <a:pt x="4347" y="22308"/>
                    <a:pt x="1" y="25469"/>
                    <a:pt x="457" y="29816"/>
                  </a:cubicBezTo>
                  <a:cubicBezTo>
                    <a:pt x="700" y="32096"/>
                    <a:pt x="2280" y="34011"/>
                    <a:pt x="4013" y="35591"/>
                  </a:cubicBezTo>
                  <a:cubicBezTo>
                    <a:pt x="10122" y="41214"/>
                    <a:pt x="18208" y="44254"/>
                    <a:pt x="26415" y="45652"/>
                  </a:cubicBezTo>
                  <a:cubicBezTo>
                    <a:pt x="29890" y="46255"/>
                    <a:pt x="33431" y="46587"/>
                    <a:pt x="36963" y="46587"/>
                  </a:cubicBezTo>
                  <a:cubicBezTo>
                    <a:pt x="41802" y="46587"/>
                    <a:pt x="46627" y="45963"/>
                    <a:pt x="51248" y="44558"/>
                  </a:cubicBezTo>
                  <a:cubicBezTo>
                    <a:pt x="59272" y="42126"/>
                    <a:pt x="66598" y="37202"/>
                    <a:pt x="71339" y="30272"/>
                  </a:cubicBezTo>
                  <a:cubicBezTo>
                    <a:pt x="74440" y="25591"/>
                    <a:pt x="76203" y="19512"/>
                    <a:pt x="75443" y="14010"/>
                  </a:cubicBezTo>
                  <a:cubicBezTo>
                    <a:pt x="75048" y="11305"/>
                    <a:pt x="74075" y="8752"/>
                    <a:pt x="72403" y="6594"/>
                  </a:cubicBezTo>
                  <a:cubicBezTo>
                    <a:pt x="68887" y="2051"/>
                    <a:pt x="62996" y="1"/>
                    <a:pt x="57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0"/>
            <p:cNvSpPr/>
            <p:nvPr/>
          </p:nvSpPr>
          <p:spPr>
            <a:xfrm>
              <a:off x="2296100" y="4659125"/>
              <a:ext cx="1406600" cy="860225"/>
            </a:xfrm>
            <a:custGeom>
              <a:avLst/>
              <a:gdLst/>
              <a:ahLst/>
              <a:cxnLst/>
              <a:rect l="l" t="t" r="r" b="b"/>
              <a:pathLst>
                <a:path w="56264" h="34409" extrusionOk="0">
                  <a:moveTo>
                    <a:pt x="42203" y="0"/>
                  </a:moveTo>
                  <a:cubicBezTo>
                    <a:pt x="41142" y="0"/>
                    <a:pt x="40085" y="93"/>
                    <a:pt x="39059" y="273"/>
                  </a:cubicBezTo>
                  <a:cubicBezTo>
                    <a:pt x="33254" y="1306"/>
                    <a:pt x="28512" y="4680"/>
                    <a:pt x="23284" y="7203"/>
                  </a:cubicBezTo>
                  <a:cubicBezTo>
                    <a:pt x="17630" y="9969"/>
                    <a:pt x="11673" y="12096"/>
                    <a:pt x="6080" y="15014"/>
                  </a:cubicBezTo>
                  <a:cubicBezTo>
                    <a:pt x="3223" y="16504"/>
                    <a:pt x="1" y="18814"/>
                    <a:pt x="335" y="22005"/>
                  </a:cubicBezTo>
                  <a:cubicBezTo>
                    <a:pt x="548" y="23738"/>
                    <a:pt x="1703" y="25136"/>
                    <a:pt x="2979" y="26261"/>
                  </a:cubicBezTo>
                  <a:cubicBezTo>
                    <a:pt x="7478" y="30395"/>
                    <a:pt x="13466" y="32644"/>
                    <a:pt x="19484" y="33708"/>
                  </a:cubicBezTo>
                  <a:cubicBezTo>
                    <a:pt x="22064" y="34159"/>
                    <a:pt x="24692" y="34408"/>
                    <a:pt x="27317" y="34408"/>
                  </a:cubicBezTo>
                  <a:cubicBezTo>
                    <a:pt x="30878" y="34408"/>
                    <a:pt x="34431" y="33950"/>
                    <a:pt x="37843" y="32917"/>
                  </a:cubicBezTo>
                  <a:cubicBezTo>
                    <a:pt x="43770" y="31124"/>
                    <a:pt x="49211" y="27477"/>
                    <a:pt x="52616" y="22401"/>
                  </a:cubicBezTo>
                  <a:cubicBezTo>
                    <a:pt x="55017" y="18905"/>
                    <a:pt x="56263" y="14407"/>
                    <a:pt x="55716" y="10364"/>
                  </a:cubicBezTo>
                  <a:cubicBezTo>
                    <a:pt x="55442" y="8388"/>
                    <a:pt x="54713" y="6473"/>
                    <a:pt x="53467" y="4893"/>
                  </a:cubicBezTo>
                  <a:cubicBezTo>
                    <a:pt x="50881" y="1526"/>
                    <a:pt x="46513" y="0"/>
                    <a:pt x="42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0"/>
            <p:cNvSpPr/>
            <p:nvPr/>
          </p:nvSpPr>
          <p:spPr>
            <a:xfrm>
              <a:off x="2532425" y="4792825"/>
              <a:ext cx="940775" cy="574400"/>
            </a:xfrm>
            <a:custGeom>
              <a:avLst/>
              <a:gdLst/>
              <a:ahLst/>
              <a:cxnLst/>
              <a:rect l="l" t="t" r="r" b="b"/>
              <a:pathLst>
                <a:path w="37631" h="22976" extrusionOk="0">
                  <a:moveTo>
                    <a:pt x="28228" y="0"/>
                  </a:moveTo>
                  <a:cubicBezTo>
                    <a:pt x="27516" y="0"/>
                    <a:pt x="26804" y="62"/>
                    <a:pt x="26111" y="183"/>
                  </a:cubicBezTo>
                  <a:cubicBezTo>
                    <a:pt x="22250" y="852"/>
                    <a:pt x="19059" y="3101"/>
                    <a:pt x="15594" y="4803"/>
                  </a:cubicBezTo>
                  <a:cubicBezTo>
                    <a:pt x="11794" y="6657"/>
                    <a:pt x="7843" y="8086"/>
                    <a:pt x="4074" y="10001"/>
                  </a:cubicBezTo>
                  <a:cubicBezTo>
                    <a:pt x="2189" y="11004"/>
                    <a:pt x="1" y="12554"/>
                    <a:pt x="244" y="14682"/>
                  </a:cubicBezTo>
                  <a:cubicBezTo>
                    <a:pt x="365" y="15837"/>
                    <a:pt x="1156" y="16779"/>
                    <a:pt x="1976" y="17539"/>
                  </a:cubicBezTo>
                  <a:cubicBezTo>
                    <a:pt x="4986" y="20305"/>
                    <a:pt x="9028" y="21794"/>
                    <a:pt x="13040" y="22524"/>
                  </a:cubicBezTo>
                  <a:cubicBezTo>
                    <a:pt x="14743" y="22816"/>
                    <a:pt x="16478" y="22975"/>
                    <a:pt x="18209" y="22975"/>
                  </a:cubicBezTo>
                  <a:cubicBezTo>
                    <a:pt x="20618" y="22975"/>
                    <a:pt x="23021" y="22667"/>
                    <a:pt x="25320" y="21977"/>
                  </a:cubicBezTo>
                  <a:cubicBezTo>
                    <a:pt x="29272" y="20761"/>
                    <a:pt x="32919" y="18360"/>
                    <a:pt x="35199" y="14955"/>
                  </a:cubicBezTo>
                  <a:cubicBezTo>
                    <a:pt x="36749" y="12645"/>
                    <a:pt x="37631" y="9636"/>
                    <a:pt x="37235" y="6900"/>
                  </a:cubicBezTo>
                  <a:cubicBezTo>
                    <a:pt x="37053" y="5563"/>
                    <a:pt x="36567" y="4317"/>
                    <a:pt x="35716" y="3253"/>
                  </a:cubicBezTo>
                  <a:cubicBezTo>
                    <a:pt x="33986" y="1012"/>
                    <a:pt x="31104" y="0"/>
                    <a:pt x="282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0"/>
            <p:cNvSpPr/>
            <p:nvPr/>
          </p:nvSpPr>
          <p:spPr>
            <a:xfrm>
              <a:off x="500475" y="4926675"/>
              <a:ext cx="1638350" cy="847325"/>
            </a:xfrm>
            <a:custGeom>
              <a:avLst/>
              <a:gdLst/>
              <a:ahLst/>
              <a:cxnLst/>
              <a:rect l="l" t="t" r="r" b="b"/>
              <a:pathLst>
                <a:path w="65534" h="33893" extrusionOk="0">
                  <a:moveTo>
                    <a:pt x="20327" y="1"/>
                  </a:moveTo>
                  <a:cubicBezTo>
                    <a:pt x="19263" y="1"/>
                    <a:pt x="18201" y="55"/>
                    <a:pt x="17144" y="179"/>
                  </a:cubicBezTo>
                  <a:cubicBezTo>
                    <a:pt x="12736" y="726"/>
                    <a:pt x="8299" y="2701"/>
                    <a:pt x="5837" y="6410"/>
                  </a:cubicBezTo>
                  <a:cubicBezTo>
                    <a:pt x="1" y="15103"/>
                    <a:pt x="7843" y="25194"/>
                    <a:pt x="15867" y="28720"/>
                  </a:cubicBezTo>
                  <a:cubicBezTo>
                    <a:pt x="20639" y="30817"/>
                    <a:pt x="25928" y="31577"/>
                    <a:pt x="31126" y="32276"/>
                  </a:cubicBezTo>
                  <a:cubicBezTo>
                    <a:pt x="37048" y="33098"/>
                    <a:pt x="43080" y="33893"/>
                    <a:pt x="49030" y="33893"/>
                  </a:cubicBezTo>
                  <a:cubicBezTo>
                    <a:pt x="53861" y="33893"/>
                    <a:pt x="58637" y="33369"/>
                    <a:pt x="63254" y="31912"/>
                  </a:cubicBezTo>
                  <a:cubicBezTo>
                    <a:pt x="64257" y="31608"/>
                    <a:pt x="65443" y="31000"/>
                    <a:pt x="65473" y="29936"/>
                  </a:cubicBezTo>
                  <a:cubicBezTo>
                    <a:pt x="65534" y="29389"/>
                    <a:pt x="65321" y="29024"/>
                    <a:pt x="65078" y="28690"/>
                  </a:cubicBezTo>
                  <a:cubicBezTo>
                    <a:pt x="64835" y="28416"/>
                    <a:pt x="64561" y="28143"/>
                    <a:pt x="64318" y="27930"/>
                  </a:cubicBezTo>
                  <a:cubicBezTo>
                    <a:pt x="60822" y="24921"/>
                    <a:pt x="56810" y="22489"/>
                    <a:pt x="53527" y="19267"/>
                  </a:cubicBezTo>
                  <a:cubicBezTo>
                    <a:pt x="50214" y="16015"/>
                    <a:pt x="47600" y="11699"/>
                    <a:pt x="47843" y="7109"/>
                  </a:cubicBezTo>
                  <a:cubicBezTo>
                    <a:pt x="47904" y="6349"/>
                    <a:pt x="47995" y="5498"/>
                    <a:pt x="47631" y="4860"/>
                  </a:cubicBezTo>
                  <a:cubicBezTo>
                    <a:pt x="47144" y="4008"/>
                    <a:pt x="46020" y="3765"/>
                    <a:pt x="45077" y="3613"/>
                  </a:cubicBezTo>
                  <a:cubicBezTo>
                    <a:pt x="40184" y="2762"/>
                    <a:pt x="35320" y="1942"/>
                    <a:pt x="30396" y="1121"/>
                  </a:cubicBezTo>
                  <a:cubicBezTo>
                    <a:pt x="27092" y="543"/>
                    <a:pt x="23700" y="1"/>
                    <a:pt x="20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0"/>
            <p:cNvSpPr/>
            <p:nvPr/>
          </p:nvSpPr>
          <p:spPr>
            <a:xfrm>
              <a:off x="747450" y="5099325"/>
              <a:ext cx="1038800" cy="537525"/>
            </a:xfrm>
            <a:custGeom>
              <a:avLst/>
              <a:gdLst/>
              <a:ahLst/>
              <a:cxnLst/>
              <a:rect l="l" t="t" r="r" b="b"/>
              <a:pathLst>
                <a:path w="41552" h="21501" extrusionOk="0">
                  <a:moveTo>
                    <a:pt x="12828" y="1"/>
                  </a:moveTo>
                  <a:cubicBezTo>
                    <a:pt x="12178" y="1"/>
                    <a:pt x="11529" y="34"/>
                    <a:pt x="10882" y="112"/>
                  </a:cubicBezTo>
                  <a:cubicBezTo>
                    <a:pt x="8055" y="446"/>
                    <a:pt x="5259" y="1723"/>
                    <a:pt x="3709" y="4063"/>
                  </a:cubicBezTo>
                  <a:cubicBezTo>
                    <a:pt x="0" y="9565"/>
                    <a:pt x="4985" y="15948"/>
                    <a:pt x="10031" y="18197"/>
                  </a:cubicBezTo>
                  <a:cubicBezTo>
                    <a:pt x="13070" y="19534"/>
                    <a:pt x="16414" y="20021"/>
                    <a:pt x="19727" y="20477"/>
                  </a:cubicBezTo>
                  <a:cubicBezTo>
                    <a:pt x="23478" y="20998"/>
                    <a:pt x="27313" y="21501"/>
                    <a:pt x="31097" y="21501"/>
                  </a:cubicBezTo>
                  <a:cubicBezTo>
                    <a:pt x="34152" y="21501"/>
                    <a:pt x="37174" y="21173"/>
                    <a:pt x="40092" y="20264"/>
                  </a:cubicBezTo>
                  <a:cubicBezTo>
                    <a:pt x="40761" y="20051"/>
                    <a:pt x="41521" y="19686"/>
                    <a:pt x="41551" y="18987"/>
                  </a:cubicBezTo>
                  <a:cubicBezTo>
                    <a:pt x="41521" y="18683"/>
                    <a:pt x="41399" y="18440"/>
                    <a:pt x="41247" y="18227"/>
                  </a:cubicBezTo>
                  <a:cubicBezTo>
                    <a:pt x="41095" y="18045"/>
                    <a:pt x="40943" y="17893"/>
                    <a:pt x="40761" y="17741"/>
                  </a:cubicBezTo>
                  <a:cubicBezTo>
                    <a:pt x="38542" y="15857"/>
                    <a:pt x="35989" y="14276"/>
                    <a:pt x="33922" y="12239"/>
                  </a:cubicBezTo>
                  <a:cubicBezTo>
                    <a:pt x="31825" y="10173"/>
                    <a:pt x="30153" y="7437"/>
                    <a:pt x="30305" y="4519"/>
                  </a:cubicBezTo>
                  <a:cubicBezTo>
                    <a:pt x="30335" y="4033"/>
                    <a:pt x="30426" y="3546"/>
                    <a:pt x="30153" y="3090"/>
                  </a:cubicBezTo>
                  <a:cubicBezTo>
                    <a:pt x="29849" y="2543"/>
                    <a:pt x="29150" y="2391"/>
                    <a:pt x="28542" y="2270"/>
                  </a:cubicBezTo>
                  <a:cubicBezTo>
                    <a:pt x="25472" y="1753"/>
                    <a:pt x="22341" y="1206"/>
                    <a:pt x="19271" y="720"/>
                  </a:cubicBezTo>
                  <a:cubicBezTo>
                    <a:pt x="17145" y="369"/>
                    <a:pt x="14984" y="1"/>
                    <a:pt x="1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5" name="Google Shape;1225;p30"/>
          <p:cNvGrpSpPr/>
          <p:nvPr/>
        </p:nvGrpSpPr>
        <p:grpSpPr>
          <a:xfrm>
            <a:off x="6488263" y="1276000"/>
            <a:ext cx="6870225" cy="6474700"/>
            <a:chOff x="1812813" y="413725"/>
            <a:chExt cx="6870225" cy="6474700"/>
          </a:xfrm>
        </p:grpSpPr>
        <p:sp>
          <p:nvSpPr>
            <p:cNvPr id="1226" name="Google Shape;1226;p30"/>
            <p:cNvSpPr/>
            <p:nvPr/>
          </p:nvSpPr>
          <p:spPr>
            <a:xfrm>
              <a:off x="1812813" y="413725"/>
              <a:ext cx="6870225" cy="6474700"/>
            </a:xfrm>
            <a:custGeom>
              <a:avLst/>
              <a:gdLst/>
              <a:ahLst/>
              <a:cxnLst/>
              <a:rect l="l" t="t" r="r" b="b"/>
              <a:pathLst>
                <a:path w="274809" h="258988" extrusionOk="0">
                  <a:moveTo>
                    <a:pt x="140648" y="1"/>
                  </a:moveTo>
                  <a:cubicBezTo>
                    <a:pt x="127230" y="1"/>
                    <a:pt x="113866" y="1674"/>
                    <a:pt x="100854" y="5187"/>
                  </a:cubicBezTo>
                  <a:cubicBezTo>
                    <a:pt x="89182" y="8318"/>
                    <a:pt x="77571" y="13090"/>
                    <a:pt x="68330" y="21965"/>
                  </a:cubicBezTo>
                  <a:cubicBezTo>
                    <a:pt x="59060" y="30871"/>
                    <a:pt x="52494" y="44519"/>
                    <a:pt x="53132" y="58896"/>
                  </a:cubicBezTo>
                  <a:cubicBezTo>
                    <a:pt x="53436" y="65796"/>
                    <a:pt x="55534" y="72392"/>
                    <a:pt x="56780" y="79079"/>
                  </a:cubicBezTo>
                  <a:cubicBezTo>
                    <a:pt x="64561" y="121025"/>
                    <a:pt x="13922" y="126739"/>
                    <a:pt x="4682" y="160356"/>
                  </a:cubicBezTo>
                  <a:cubicBezTo>
                    <a:pt x="1" y="177287"/>
                    <a:pt x="6688" y="196527"/>
                    <a:pt x="16962" y="209992"/>
                  </a:cubicBezTo>
                  <a:cubicBezTo>
                    <a:pt x="30761" y="228139"/>
                    <a:pt x="50214" y="238473"/>
                    <a:pt x="69668" y="245768"/>
                  </a:cubicBezTo>
                  <a:cubicBezTo>
                    <a:pt x="91528" y="253975"/>
                    <a:pt x="114287" y="258988"/>
                    <a:pt x="136985" y="258988"/>
                  </a:cubicBezTo>
                  <a:cubicBezTo>
                    <a:pt x="140009" y="258988"/>
                    <a:pt x="143032" y="258899"/>
                    <a:pt x="146052" y="258716"/>
                  </a:cubicBezTo>
                  <a:cubicBezTo>
                    <a:pt x="171767" y="257197"/>
                    <a:pt x="197238" y="248686"/>
                    <a:pt x="218637" y="232151"/>
                  </a:cubicBezTo>
                  <a:cubicBezTo>
                    <a:pt x="240188" y="215524"/>
                    <a:pt x="257209" y="190813"/>
                    <a:pt x="266784" y="162241"/>
                  </a:cubicBezTo>
                  <a:cubicBezTo>
                    <a:pt x="271556" y="147925"/>
                    <a:pt x="274413" y="132362"/>
                    <a:pt x="274596" y="116800"/>
                  </a:cubicBezTo>
                  <a:cubicBezTo>
                    <a:pt x="274808" y="102331"/>
                    <a:pt x="272620" y="87863"/>
                    <a:pt x="267574" y="74519"/>
                  </a:cubicBezTo>
                  <a:cubicBezTo>
                    <a:pt x="260310" y="55340"/>
                    <a:pt x="247483" y="39534"/>
                    <a:pt x="232619" y="28227"/>
                  </a:cubicBezTo>
                  <a:cubicBezTo>
                    <a:pt x="217756" y="16950"/>
                    <a:pt x="200886" y="9989"/>
                    <a:pt x="183804" y="5613"/>
                  </a:cubicBezTo>
                  <a:cubicBezTo>
                    <a:pt x="169605" y="1941"/>
                    <a:pt x="155095" y="1"/>
                    <a:pt x="140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0"/>
            <p:cNvSpPr/>
            <p:nvPr/>
          </p:nvSpPr>
          <p:spPr>
            <a:xfrm>
              <a:off x="2013438" y="599050"/>
              <a:ext cx="6472775" cy="6103575"/>
            </a:xfrm>
            <a:custGeom>
              <a:avLst/>
              <a:gdLst/>
              <a:ahLst/>
              <a:cxnLst/>
              <a:rect l="l" t="t" r="r" b="b"/>
              <a:pathLst>
                <a:path w="258911" h="244143" extrusionOk="0">
                  <a:moveTo>
                    <a:pt x="132505" y="1"/>
                  </a:moveTo>
                  <a:cubicBezTo>
                    <a:pt x="119876" y="1"/>
                    <a:pt x="107297" y="1567"/>
                    <a:pt x="95048" y="4856"/>
                  </a:cubicBezTo>
                  <a:cubicBezTo>
                    <a:pt x="84014" y="7835"/>
                    <a:pt x="73071" y="12303"/>
                    <a:pt x="64378" y="20723"/>
                  </a:cubicBezTo>
                  <a:cubicBezTo>
                    <a:pt x="55624" y="29112"/>
                    <a:pt x="49454" y="42000"/>
                    <a:pt x="50062" y="55556"/>
                  </a:cubicBezTo>
                  <a:cubicBezTo>
                    <a:pt x="50366" y="62061"/>
                    <a:pt x="52342" y="68292"/>
                    <a:pt x="53497" y="74584"/>
                  </a:cubicBezTo>
                  <a:cubicBezTo>
                    <a:pt x="60792" y="114098"/>
                    <a:pt x="13070" y="119508"/>
                    <a:pt x="4377" y="151180"/>
                  </a:cubicBezTo>
                  <a:cubicBezTo>
                    <a:pt x="0" y="167138"/>
                    <a:pt x="6322" y="185315"/>
                    <a:pt x="15958" y="197990"/>
                  </a:cubicBezTo>
                  <a:cubicBezTo>
                    <a:pt x="28967" y="215102"/>
                    <a:pt x="47326" y="224829"/>
                    <a:pt x="65625" y="231698"/>
                  </a:cubicBezTo>
                  <a:cubicBezTo>
                    <a:pt x="86224" y="239423"/>
                    <a:pt x="107653" y="244142"/>
                    <a:pt x="129074" y="244142"/>
                  </a:cubicBezTo>
                  <a:cubicBezTo>
                    <a:pt x="131928" y="244142"/>
                    <a:pt x="134781" y="244058"/>
                    <a:pt x="137632" y="243887"/>
                  </a:cubicBezTo>
                  <a:cubicBezTo>
                    <a:pt x="161827" y="242458"/>
                    <a:pt x="185840" y="234434"/>
                    <a:pt x="206022" y="218871"/>
                  </a:cubicBezTo>
                  <a:cubicBezTo>
                    <a:pt x="226296" y="203157"/>
                    <a:pt x="242376" y="179874"/>
                    <a:pt x="251373" y="152943"/>
                  </a:cubicBezTo>
                  <a:cubicBezTo>
                    <a:pt x="255871" y="139448"/>
                    <a:pt x="258576" y="124736"/>
                    <a:pt x="258759" y="110116"/>
                  </a:cubicBezTo>
                  <a:cubicBezTo>
                    <a:pt x="258911" y="96468"/>
                    <a:pt x="256905" y="82821"/>
                    <a:pt x="252224" y="70267"/>
                  </a:cubicBezTo>
                  <a:cubicBezTo>
                    <a:pt x="245385" y="52182"/>
                    <a:pt x="233287" y="37288"/>
                    <a:pt x="219275" y="26650"/>
                  </a:cubicBezTo>
                  <a:cubicBezTo>
                    <a:pt x="205262" y="16011"/>
                    <a:pt x="189335" y="9415"/>
                    <a:pt x="173225" y="5282"/>
                  </a:cubicBezTo>
                  <a:cubicBezTo>
                    <a:pt x="159829" y="1826"/>
                    <a:pt x="146138" y="1"/>
                    <a:pt x="1325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0"/>
            <p:cNvSpPr/>
            <p:nvPr/>
          </p:nvSpPr>
          <p:spPr>
            <a:xfrm>
              <a:off x="2258863" y="830375"/>
              <a:ext cx="5981900" cy="5639900"/>
            </a:xfrm>
            <a:custGeom>
              <a:avLst/>
              <a:gdLst/>
              <a:ahLst/>
              <a:cxnLst/>
              <a:rect l="l" t="t" r="r" b="b"/>
              <a:pathLst>
                <a:path w="239276" h="225596" extrusionOk="0">
                  <a:moveTo>
                    <a:pt x="122406" y="0"/>
                  </a:moveTo>
                  <a:cubicBezTo>
                    <a:pt x="110726" y="0"/>
                    <a:pt x="99088" y="1452"/>
                    <a:pt x="87753" y="4509"/>
                  </a:cubicBezTo>
                  <a:cubicBezTo>
                    <a:pt x="77632" y="7245"/>
                    <a:pt x="67510" y="11378"/>
                    <a:pt x="59455" y="19129"/>
                  </a:cubicBezTo>
                  <a:cubicBezTo>
                    <a:pt x="51400" y="26880"/>
                    <a:pt x="45655" y="38765"/>
                    <a:pt x="46233" y="51318"/>
                  </a:cubicBezTo>
                  <a:cubicBezTo>
                    <a:pt x="46537" y="57306"/>
                    <a:pt x="48361" y="63051"/>
                    <a:pt x="49424" y="68917"/>
                  </a:cubicBezTo>
                  <a:cubicBezTo>
                    <a:pt x="56203" y="105453"/>
                    <a:pt x="12129" y="110407"/>
                    <a:pt x="4074" y="139709"/>
                  </a:cubicBezTo>
                  <a:cubicBezTo>
                    <a:pt x="1" y="154481"/>
                    <a:pt x="5807" y="171229"/>
                    <a:pt x="14743" y="182961"/>
                  </a:cubicBezTo>
                  <a:cubicBezTo>
                    <a:pt x="26749" y="198737"/>
                    <a:pt x="43680" y="207734"/>
                    <a:pt x="60640" y="214087"/>
                  </a:cubicBezTo>
                  <a:cubicBezTo>
                    <a:pt x="79704" y="221228"/>
                    <a:pt x="99526" y="225596"/>
                    <a:pt x="119331" y="225596"/>
                  </a:cubicBezTo>
                  <a:cubicBezTo>
                    <a:pt x="121947" y="225596"/>
                    <a:pt x="124563" y="225519"/>
                    <a:pt x="127177" y="225363"/>
                  </a:cubicBezTo>
                  <a:cubicBezTo>
                    <a:pt x="149548" y="224056"/>
                    <a:pt x="171737" y="216640"/>
                    <a:pt x="190339" y="202232"/>
                  </a:cubicBezTo>
                  <a:cubicBezTo>
                    <a:pt x="209123" y="187734"/>
                    <a:pt x="223926" y="166214"/>
                    <a:pt x="232255" y="141320"/>
                  </a:cubicBezTo>
                  <a:cubicBezTo>
                    <a:pt x="236449" y="128857"/>
                    <a:pt x="238942" y="115301"/>
                    <a:pt x="239094" y="101775"/>
                  </a:cubicBezTo>
                  <a:cubicBezTo>
                    <a:pt x="239276" y="89161"/>
                    <a:pt x="237422" y="76577"/>
                    <a:pt x="232954" y="64875"/>
                  </a:cubicBezTo>
                  <a:cubicBezTo>
                    <a:pt x="226631" y="48188"/>
                    <a:pt x="215476" y="34449"/>
                    <a:pt x="202497" y="24601"/>
                  </a:cubicBezTo>
                  <a:cubicBezTo>
                    <a:pt x="189579" y="14813"/>
                    <a:pt x="174898" y="8734"/>
                    <a:pt x="160004" y="4874"/>
                  </a:cubicBezTo>
                  <a:cubicBezTo>
                    <a:pt x="147640" y="1688"/>
                    <a:pt x="134999" y="0"/>
                    <a:pt x="1224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0"/>
            <p:cNvSpPr/>
            <p:nvPr/>
          </p:nvSpPr>
          <p:spPr>
            <a:xfrm>
              <a:off x="2638063" y="1046850"/>
              <a:ext cx="5502400" cy="5187725"/>
            </a:xfrm>
            <a:custGeom>
              <a:avLst/>
              <a:gdLst/>
              <a:ahLst/>
              <a:cxnLst/>
              <a:rect l="l" t="t" r="r" b="b"/>
              <a:pathLst>
                <a:path w="220096" h="207509" extrusionOk="0">
                  <a:moveTo>
                    <a:pt x="112644" y="1"/>
                  </a:moveTo>
                  <a:cubicBezTo>
                    <a:pt x="101893" y="1"/>
                    <a:pt x="91183" y="1338"/>
                    <a:pt x="80762" y="4148"/>
                  </a:cubicBezTo>
                  <a:cubicBezTo>
                    <a:pt x="71430" y="6640"/>
                    <a:pt x="62099" y="10440"/>
                    <a:pt x="54713" y="17583"/>
                  </a:cubicBezTo>
                  <a:cubicBezTo>
                    <a:pt x="47296" y="24726"/>
                    <a:pt x="42007" y="35668"/>
                    <a:pt x="42554" y="47188"/>
                  </a:cubicBezTo>
                  <a:cubicBezTo>
                    <a:pt x="42798" y="52690"/>
                    <a:pt x="44469" y="58009"/>
                    <a:pt x="45472" y="63359"/>
                  </a:cubicBezTo>
                  <a:cubicBezTo>
                    <a:pt x="51673" y="97007"/>
                    <a:pt x="11125" y="101566"/>
                    <a:pt x="3709" y="128496"/>
                  </a:cubicBezTo>
                  <a:cubicBezTo>
                    <a:pt x="0" y="142053"/>
                    <a:pt x="5350" y="157494"/>
                    <a:pt x="13557" y="168284"/>
                  </a:cubicBezTo>
                  <a:cubicBezTo>
                    <a:pt x="24621" y="182783"/>
                    <a:pt x="40184" y="191081"/>
                    <a:pt x="55777" y="196917"/>
                  </a:cubicBezTo>
                  <a:cubicBezTo>
                    <a:pt x="73225" y="203473"/>
                    <a:pt x="91427" y="207509"/>
                    <a:pt x="109575" y="207509"/>
                  </a:cubicBezTo>
                  <a:cubicBezTo>
                    <a:pt x="112039" y="207509"/>
                    <a:pt x="114503" y="207434"/>
                    <a:pt x="116963" y="207282"/>
                  </a:cubicBezTo>
                  <a:cubicBezTo>
                    <a:pt x="137571" y="206066"/>
                    <a:pt x="157967" y="199288"/>
                    <a:pt x="175110" y="186005"/>
                  </a:cubicBezTo>
                  <a:cubicBezTo>
                    <a:pt x="192344" y="172692"/>
                    <a:pt x="205992" y="152874"/>
                    <a:pt x="213682" y="130016"/>
                  </a:cubicBezTo>
                  <a:cubicBezTo>
                    <a:pt x="217512" y="118527"/>
                    <a:pt x="219792" y="106064"/>
                    <a:pt x="219944" y="93602"/>
                  </a:cubicBezTo>
                  <a:cubicBezTo>
                    <a:pt x="220096" y="82022"/>
                    <a:pt x="218394" y="70441"/>
                    <a:pt x="214351" y="59681"/>
                  </a:cubicBezTo>
                  <a:cubicBezTo>
                    <a:pt x="208545" y="44361"/>
                    <a:pt x="198272" y="31686"/>
                    <a:pt x="186357" y="22629"/>
                  </a:cubicBezTo>
                  <a:cubicBezTo>
                    <a:pt x="174411" y="13601"/>
                    <a:pt x="160915" y="8008"/>
                    <a:pt x="147207" y="4482"/>
                  </a:cubicBezTo>
                  <a:cubicBezTo>
                    <a:pt x="135844" y="1551"/>
                    <a:pt x="124220" y="1"/>
                    <a:pt x="112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0"/>
            <p:cNvSpPr/>
            <p:nvPr/>
          </p:nvSpPr>
          <p:spPr>
            <a:xfrm>
              <a:off x="2832588" y="1258600"/>
              <a:ext cx="4995575" cy="4707725"/>
            </a:xfrm>
            <a:custGeom>
              <a:avLst/>
              <a:gdLst/>
              <a:ahLst/>
              <a:cxnLst/>
              <a:rect l="l" t="t" r="r" b="b"/>
              <a:pathLst>
                <a:path w="199823" h="188309" extrusionOk="0">
                  <a:moveTo>
                    <a:pt x="102229" y="0"/>
                  </a:moveTo>
                  <a:cubicBezTo>
                    <a:pt x="92467" y="0"/>
                    <a:pt x="82745" y="1215"/>
                    <a:pt x="73285" y="3763"/>
                  </a:cubicBezTo>
                  <a:cubicBezTo>
                    <a:pt x="64804" y="6043"/>
                    <a:pt x="56385" y="9478"/>
                    <a:pt x="49667" y="15952"/>
                  </a:cubicBezTo>
                  <a:cubicBezTo>
                    <a:pt x="42919" y="22396"/>
                    <a:pt x="38117" y="32366"/>
                    <a:pt x="38603" y="42822"/>
                  </a:cubicBezTo>
                  <a:cubicBezTo>
                    <a:pt x="38816" y="47776"/>
                    <a:pt x="40336" y="52609"/>
                    <a:pt x="41248" y="57472"/>
                  </a:cubicBezTo>
                  <a:cubicBezTo>
                    <a:pt x="46932" y="87959"/>
                    <a:pt x="10092" y="92093"/>
                    <a:pt x="3375" y="116561"/>
                  </a:cubicBezTo>
                  <a:cubicBezTo>
                    <a:pt x="1" y="128902"/>
                    <a:pt x="4864" y="142884"/>
                    <a:pt x="12311" y="152702"/>
                  </a:cubicBezTo>
                  <a:cubicBezTo>
                    <a:pt x="22342" y="165863"/>
                    <a:pt x="36506" y="173401"/>
                    <a:pt x="50640" y="178690"/>
                  </a:cubicBezTo>
                  <a:cubicBezTo>
                    <a:pt x="66557" y="184649"/>
                    <a:pt x="83114" y="188308"/>
                    <a:pt x="99641" y="188308"/>
                  </a:cubicBezTo>
                  <a:cubicBezTo>
                    <a:pt x="101829" y="188308"/>
                    <a:pt x="104017" y="188244"/>
                    <a:pt x="106203" y="188112"/>
                  </a:cubicBezTo>
                  <a:cubicBezTo>
                    <a:pt x="124897" y="186988"/>
                    <a:pt x="143438" y="180818"/>
                    <a:pt x="158970" y="168811"/>
                  </a:cubicBezTo>
                  <a:cubicBezTo>
                    <a:pt x="174624" y="156714"/>
                    <a:pt x="186995" y="138750"/>
                    <a:pt x="193956" y="117959"/>
                  </a:cubicBezTo>
                  <a:cubicBezTo>
                    <a:pt x="197451" y="107564"/>
                    <a:pt x="199518" y="96227"/>
                    <a:pt x="199670" y="84950"/>
                  </a:cubicBezTo>
                  <a:cubicBezTo>
                    <a:pt x="199822" y="74403"/>
                    <a:pt x="198242" y="63916"/>
                    <a:pt x="194533" y="54159"/>
                  </a:cubicBezTo>
                  <a:cubicBezTo>
                    <a:pt x="189244" y="40268"/>
                    <a:pt x="179943" y="28748"/>
                    <a:pt x="169122" y="20542"/>
                  </a:cubicBezTo>
                  <a:cubicBezTo>
                    <a:pt x="158271" y="12335"/>
                    <a:pt x="146022" y="7259"/>
                    <a:pt x="133590" y="4067"/>
                  </a:cubicBezTo>
                  <a:cubicBezTo>
                    <a:pt x="123273" y="1405"/>
                    <a:pt x="112728" y="0"/>
                    <a:pt x="102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0"/>
            <p:cNvSpPr/>
            <p:nvPr/>
          </p:nvSpPr>
          <p:spPr>
            <a:xfrm>
              <a:off x="3340213" y="1451000"/>
              <a:ext cx="4291900" cy="4303150"/>
            </a:xfrm>
            <a:custGeom>
              <a:avLst/>
              <a:gdLst/>
              <a:ahLst/>
              <a:cxnLst/>
              <a:rect l="l" t="t" r="r" b="b"/>
              <a:pathLst>
                <a:path w="171676" h="172126" extrusionOk="0">
                  <a:moveTo>
                    <a:pt x="87006" y="1"/>
                  </a:moveTo>
                  <a:cubicBezTo>
                    <a:pt x="78760" y="1"/>
                    <a:pt x="70548" y="1075"/>
                    <a:pt x="62554" y="3332"/>
                  </a:cubicBezTo>
                  <a:cubicBezTo>
                    <a:pt x="55259" y="5368"/>
                    <a:pt x="48025" y="8499"/>
                    <a:pt x="42250" y="14365"/>
                  </a:cubicBezTo>
                  <a:cubicBezTo>
                    <a:pt x="36536" y="20293"/>
                    <a:pt x="32432" y="29350"/>
                    <a:pt x="32888" y="38925"/>
                  </a:cubicBezTo>
                  <a:cubicBezTo>
                    <a:pt x="33101" y="43484"/>
                    <a:pt x="34438" y="47892"/>
                    <a:pt x="35229" y="52329"/>
                  </a:cubicBezTo>
                  <a:cubicBezTo>
                    <a:pt x="40214" y="80233"/>
                    <a:pt x="8572" y="83880"/>
                    <a:pt x="2857" y="106221"/>
                  </a:cubicBezTo>
                  <a:cubicBezTo>
                    <a:pt x="0" y="117467"/>
                    <a:pt x="4225" y="130264"/>
                    <a:pt x="10699" y="139261"/>
                  </a:cubicBezTo>
                  <a:cubicBezTo>
                    <a:pt x="19393" y="151358"/>
                    <a:pt x="31581" y="158258"/>
                    <a:pt x="43800" y="163152"/>
                  </a:cubicBezTo>
                  <a:cubicBezTo>
                    <a:pt x="57572" y="168698"/>
                    <a:pt x="71970" y="172126"/>
                    <a:pt x="86308" y="172126"/>
                  </a:cubicBezTo>
                  <a:cubicBezTo>
                    <a:pt x="88078" y="172126"/>
                    <a:pt x="89846" y="172073"/>
                    <a:pt x="91613" y="171966"/>
                  </a:cubicBezTo>
                  <a:cubicBezTo>
                    <a:pt x="107692" y="170994"/>
                    <a:pt x="123619" y="165431"/>
                    <a:pt x="136933" y="154489"/>
                  </a:cubicBezTo>
                  <a:cubicBezTo>
                    <a:pt x="150368" y="143486"/>
                    <a:pt x="160976" y="127103"/>
                    <a:pt x="166842" y="108136"/>
                  </a:cubicBezTo>
                  <a:cubicBezTo>
                    <a:pt x="169821" y="98652"/>
                    <a:pt x="171553" y="88318"/>
                    <a:pt x="171645" y="77983"/>
                  </a:cubicBezTo>
                  <a:cubicBezTo>
                    <a:pt x="171675" y="68318"/>
                    <a:pt x="170307" y="58713"/>
                    <a:pt x="167085" y="49898"/>
                  </a:cubicBezTo>
                  <a:cubicBezTo>
                    <a:pt x="162465" y="37132"/>
                    <a:pt x="154410" y="26615"/>
                    <a:pt x="145079" y="19046"/>
                  </a:cubicBezTo>
                  <a:cubicBezTo>
                    <a:pt x="135717" y="11539"/>
                    <a:pt x="125170" y="6827"/>
                    <a:pt x="114440" y="3849"/>
                  </a:cubicBezTo>
                  <a:cubicBezTo>
                    <a:pt x="105422" y="1334"/>
                    <a:pt x="96192" y="1"/>
                    <a:pt x="870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0"/>
            <p:cNvSpPr/>
            <p:nvPr/>
          </p:nvSpPr>
          <p:spPr>
            <a:xfrm>
              <a:off x="4305263" y="1658500"/>
              <a:ext cx="3079100" cy="1928000"/>
            </a:xfrm>
            <a:custGeom>
              <a:avLst/>
              <a:gdLst/>
              <a:ahLst/>
              <a:cxnLst/>
              <a:rect l="l" t="t" r="r" b="b"/>
              <a:pathLst>
                <a:path w="123164" h="77120" extrusionOk="0">
                  <a:moveTo>
                    <a:pt x="53396" y="0"/>
                  </a:moveTo>
                  <a:cubicBezTo>
                    <a:pt x="45547" y="0"/>
                    <a:pt x="37723" y="1145"/>
                    <a:pt x="30153" y="3451"/>
                  </a:cubicBezTo>
                  <a:cubicBezTo>
                    <a:pt x="23010" y="5609"/>
                    <a:pt x="15867" y="8923"/>
                    <a:pt x="10548" y="14971"/>
                  </a:cubicBezTo>
                  <a:cubicBezTo>
                    <a:pt x="1338" y="25367"/>
                    <a:pt x="1" y="45215"/>
                    <a:pt x="11764" y="54638"/>
                  </a:cubicBezTo>
                  <a:cubicBezTo>
                    <a:pt x="16019" y="58042"/>
                    <a:pt x="21186" y="59258"/>
                    <a:pt x="26232" y="59531"/>
                  </a:cubicBezTo>
                  <a:cubicBezTo>
                    <a:pt x="27072" y="59575"/>
                    <a:pt x="27911" y="59594"/>
                    <a:pt x="28749" y="59594"/>
                  </a:cubicBezTo>
                  <a:cubicBezTo>
                    <a:pt x="36071" y="59594"/>
                    <a:pt x="43346" y="58111"/>
                    <a:pt x="50645" y="58111"/>
                  </a:cubicBezTo>
                  <a:cubicBezTo>
                    <a:pt x="51889" y="58111"/>
                    <a:pt x="53133" y="58154"/>
                    <a:pt x="54379" y="58255"/>
                  </a:cubicBezTo>
                  <a:cubicBezTo>
                    <a:pt x="70731" y="59531"/>
                    <a:pt x="85534" y="70504"/>
                    <a:pt x="101461" y="75671"/>
                  </a:cubicBezTo>
                  <a:cubicBezTo>
                    <a:pt x="103894" y="76476"/>
                    <a:pt x="106430" y="77119"/>
                    <a:pt x="108906" y="77119"/>
                  </a:cubicBezTo>
                  <a:cubicBezTo>
                    <a:pt x="110453" y="77119"/>
                    <a:pt x="111977" y="76868"/>
                    <a:pt x="113437" y="76249"/>
                  </a:cubicBezTo>
                  <a:cubicBezTo>
                    <a:pt x="120337" y="73361"/>
                    <a:pt x="123164" y="63209"/>
                    <a:pt x="122586" y="54394"/>
                  </a:cubicBezTo>
                  <a:cubicBezTo>
                    <a:pt x="122100" y="46461"/>
                    <a:pt x="119577" y="38862"/>
                    <a:pt x="115778" y="32266"/>
                  </a:cubicBezTo>
                  <a:cubicBezTo>
                    <a:pt x="113924" y="28953"/>
                    <a:pt x="111735" y="25914"/>
                    <a:pt x="109334" y="23178"/>
                  </a:cubicBezTo>
                  <a:cubicBezTo>
                    <a:pt x="102069" y="14941"/>
                    <a:pt x="92920" y="9379"/>
                    <a:pt x="83467" y="5701"/>
                  </a:cubicBezTo>
                  <a:cubicBezTo>
                    <a:pt x="73732" y="1913"/>
                    <a:pt x="63543" y="0"/>
                    <a:pt x="53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0"/>
            <p:cNvSpPr/>
            <p:nvPr/>
          </p:nvSpPr>
          <p:spPr>
            <a:xfrm>
              <a:off x="3641113" y="3404300"/>
              <a:ext cx="3576850" cy="1997400"/>
            </a:xfrm>
            <a:custGeom>
              <a:avLst/>
              <a:gdLst/>
              <a:ahLst/>
              <a:cxnLst/>
              <a:rect l="l" t="t" r="r" b="b"/>
              <a:pathLst>
                <a:path w="143074" h="79896" extrusionOk="0">
                  <a:moveTo>
                    <a:pt x="47562" y="0"/>
                  </a:moveTo>
                  <a:cubicBezTo>
                    <a:pt x="36312" y="0"/>
                    <a:pt x="24746" y="1996"/>
                    <a:pt x="15563" y="9396"/>
                  </a:cubicBezTo>
                  <a:cubicBezTo>
                    <a:pt x="6171" y="16934"/>
                    <a:pt x="1" y="31372"/>
                    <a:pt x="3375" y="44594"/>
                  </a:cubicBezTo>
                  <a:cubicBezTo>
                    <a:pt x="6323" y="56205"/>
                    <a:pt x="15503" y="64016"/>
                    <a:pt x="24682" y="69062"/>
                  </a:cubicBezTo>
                  <a:cubicBezTo>
                    <a:pt x="38334" y="76566"/>
                    <a:pt x="53244" y="79896"/>
                    <a:pt x="68164" y="79896"/>
                  </a:cubicBezTo>
                  <a:cubicBezTo>
                    <a:pt x="76996" y="79896"/>
                    <a:pt x="85831" y="78729"/>
                    <a:pt x="94410" y="76570"/>
                  </a:cubicBezTo>
                  <a:cubicBezTo>
                    <a:pt x="107176" y="73317"/>
                    <a:pt x="119669" y="67907"/>
                    <a:pt x="130125" y="58728"/>
                  </a:cubicBezTo>
                  <a:cubicBezTo>
                    <a:pt x="133955" y="55384"/>
                    <a:pt x="137541" y="51493"/>
                    <a:pt x="139851" y="46509"/>
                  </a:cubicBezTo>
                  <a:cubicBezTo>
                    <a:pt x="142161" y="41554"/>
                    <a:pt x="143073" y="35414"/>
                    <a:pt x="141493" y="29973"/>
                  </a:cubicBezTo>
                  <a:cubicBezTo>
                    <a:pt x="139669" y="23864"/>
                    <a:pt x="135140" y="19608"/>
                    <a:pt x="130338" y="16326"/>
                  </a:cubicBezTo>
                  <a:cubicBezTo>
                    <a:pt x="129730" y="15931"/>
                    <a:pt x="129122" y="15505"/>
                    <a:pt x="128483" y="15110"/>
                  </a:cubicBezTo>
                  <a:cubicBezTo>
                    <a:pt x="118514" y="8879"/>
                    <a:pt x="107754" y="4927"/>
                    <a:pt x="96750" y="2800"/>
                  </a:cubicBezTo>
                  <a:cubicBezTo>
                    <a:pt x="86385" y="794"/>
                    <a:pt x="76507" y="1371"/>
                    <a:pt x="66172" y="824"/>
                  </a:cubicBezTo>
                  <a:cubicBezTo>
                    <a:pt x="60215" y="520"/>
                    <a:pt x="54288" y="3"/>
                    <a:pt x="48330" y="3"/>
                  </a:cubicBezTo>
                  <a:cubicBezTo>
                    <a:pt x="48074" y="1"/>
                    <a:pt x="47818" y="0"/>
                    <a:pt x="475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0"/>
            <p:cNvSpPr/>
            <p:nvPr/>
          </p:nvSpPr>
          <p:spPr>
            <a:xfrm>
              <a:off x="3855413" y="3607250"/>
              <a:ext cx="2883050" cy="1609700"/>
            </a:xfrm>
            <a:custGeom>
              <a:avLst/>
              <a:gdLst/>
              <a:ahLst/>
              <a:cxnLst/>
              <a:rect l="l" t="t" r="r" b="b"/>
              <a:pathLst>
                <a:path w="115322" h="64388" extrusionOk="0">
                  <a:moveTo>
                    <a:pt x="38669" y="1"/>
                  </a:moveTo>
                  <a:cubicBezTo>
                    <a:pt x="29540" y="1"/>
                    <a:pt x="20019" y="1549"/>
                    <a:pt x="12554" y="7569"/>
                  </a:cubicBezTo>
                  <a:cubicBezTo>
                    <a:pt x="4985" y="13649"/>
                    <a:pt x="0" y="25320"/>
                    <a:pt x="2706" y="35959"/>
                  </a:cubicBezTo>
                  <a:cubicBezTo>
                    <a:pt x="5107" y="45260"/>
                    <a:pt x="12463" y="51613"/>
                    <a:pt x="19910" y="55655"/>
                  </a:cubicBezTo>
                  <a:cubicBezTo>
                    <a:pt x="30903" y="61705"/>
                    <a:pt x="42926" y="64388"/>
                    <a:pt x="54950" y="64388"/>
                  </a:cubicBezTo>
                  <a:cubicBezTo>
                    <a:pt x="62075" y="64388"/>
                    <a:pt x="69201" y="63446"/>
                    <a:pt x="76111" y="61704"/>
                  </a:cubicBezTo>
                  <a:cubicBezTo>
                    <a:pt x="86415" y="59120"/>
                    <a:pt x="96476" y="54713"/>
                    <a:pt x="104896" y="47357"/>
                  </a:cubicBezTo>
                  <a:cubicBezTo>
                    <a:pt x="107996" y="44652"/>
                    <a:pt x="110884" y="41491"/>
                    <a:pt x="112738" y="37479"/>
                  </a:cubicBezTo>
                  <a:cubicBezTo>
                    <a:pt x="114592" y="33466"/>
                    <a:pt x="115322" y="28542"/>
                    <a:pt x="114015" y="24135"/>
                  </a:cubicBezTo>
                  <a:cubicBezTo>
                    <a:pt x="112556" y="19272"/>
                    <a:pt x="108908" y="15807"/>
                    <a:pt x="105048" y="13193"/>
                  </a:cubicBezTo>
                  <a:cubicBezTo>
                    <a:pt x="104562" y="12858"/>
                    <a:pt x="104075" y="12554"/>
                    <a:pt x="103589" y="12220"/>
                  </a:cubicBezTo>
                  <a:cubicBezTo>
                    <a:pt x="95564" y="7205"/>
                    <a:pt x="86871" y="4013"/>
                    <a:pt x="77996" y="2281"/>
                  </a:cubicBezTo>
                  <a:cubicBezTo>
                    <a:pt x="69637" y="700"/>
                    <a:pt x="61704" y="1095"/>
                    <a:pt x="53345" y="700"/>
                  </a:cubicBezTo>
                  <a:cubicBezTo>
                    <a:pt x="48573" y="426"/>
                    <a:pt x="43740" y="62"/>
                    <a:pt x="38937" y="1"/>
                  </a:cubicBezTo>
                  <a:cubicBezTo>
                    <a:pt x="38848" y="1"/>
                    <a:pt x="38758" y="1"/>
                    <a:pt x="38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0"/>
            <p:cNvSpPr/>
            <p:nvPr/>
          </p:nvSpPr>
          <p:spPr>
            <a:xfrm>
              <a:off x="4128963" y="3759225"/>
              <a:ext cx="2340500" cy="1306675"/>
            </a:xfrm>
            <a:custGeom>
              <a:avLst/>
              <a:gdLst/>
              <a:ahLst/>
              <a:cxnLst/>
              <a:rect l="l" t="t" r="r" b="b"/>
              <a:pathLst>
                <a:path w="93620" h="52267" extrusionOk="0">
                  <a:moveTo>
                    <a:pt x="31342" y="1"/>
                  </a:moveTo>
                  <a:cubicBezTo>
                    <a:pt x="23947" y="1"/>
                    <a:pt x="16249" y="1246"/>
                    <a:pt x="10183" y="6141"/>
                  </a:cubicBezTo>
                  <a:cubicBezTo>
                    <a:pt x="4013" y="11065"/>
                    <a:pt x="1" y="20518"/>
                    <a:pt x="2189" y="29181"/>
                  </a:cubicBezTo>
                  <a:cubicBezTo>
                    <a:pt x="4135" y="36749"/>
                    <a:pt x="10153" y="41886"/>
                    <a:pt x="16141" y="45199"/>
                  </a:cubicBezTo>
                  <a:cubicBezTo>
                    <a:pt x="25080" y="50089"/>
                    <a:pt x="34847" y="52266"/>
                    <a:pt x="44613" y="52266"/>
                  </a:cubicBezTo>
                  <a:cubicBezTo>
                    <a:pt x="50388" y="52266"/>
                    <a:pt x="56163" y="51505"/>
                    <a:pt x="61765" y="50093"/>
                  </a:cubicBezTo>
                  <a:cubicBezTo>
                    <a:pt x="70124" y="47996"/>
                    <a:pt x="78300" y="44439"/>
                    <a:pt x="85139" y="38421"/>
                  </a:cubicBezTo>
                  <a:cubicBezTo>
                    <a:pt x="87662" y="36233"/>
                    <a:pt x="89972" y="33679"/>
                    <a:pt x="91492" y="30397"/>
                  </a:cubicBezTo>
                  <a:cubicBezTo>
                    <a:pt x="93012" y="27175"/>
                    <a:pt x="93620" y="23162"/>
                    <a:pt x="92556" y="19576"/>
                  </a:cubicBezTo>
                  <a:cubicBezTo>
                    <a:pt x="91370" y="15624"/>
                    <a:pt x="88452" y="12828"/>
                    <a:pt x="85322" y="10731"/>
                  </a:cubicBezTo>
                  <a:cubicBezTo>
                    <a:pt x="84926" y="10457"/>
                    <a:pt x="84531" y="10184"/>
                    <a:pt x="84106" y="9940"/>
                  </a:cubicBezTo>
                  <a:cubicBezTo>
                    <a:pt x="77631" y="5867"/>
                    <a:pt x="70519" y="3284"/>
                    <a:pt x="63345" y="1886"/>
                  </a:cubicBezTo>
                  <a:cubicBezTo>
                    <a:pt x="56537" y="579"/>
                    <a:pt x="50063" y="913"/>
                    <a:pt x="43315" y="579"/>
                  </a:cubicBezTo>
                  <a:cubicBezTo>
                    <a:pt x="39394" y="396"/>
                    <a:pt x="35533" y="62"/>
                    <a:pt x="31612" y="1"/>
                  </a:cubicBezTo>
                  <a:cubicBezTo>
                    <a:pt x="31522" y="1"/>
                    <a:pt x="31432" y="1"/>
                    <a:pt x="313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0"/>
            <p:cNvSpPr/>
            <p:nvPr/>
          </p:nvSpPr>
          <p:spPr>
            <a:xfrm>
              <a:off x="4341738" y="3873200"/>
              <a:ext cx="1921800" cy="1073875"/>
            </a:xfrm>
            <a:custGeom>
              <a:avLst/>
              <a:gdLst/>
              <a:ahLst/>
              <a:cxnLst/>
              <a:rect l="l" t="t" r="r" b="b"/>
              <a:pathLst>
                <a:path w="76872" h="42955" extrusionOk="0">
                  <a:moveTo>
                    <a:pt x="25697" y="1"/>
                  </a:moveTo>
                  <a:cubicBezTo>
                    <a:pt x="19608" y="1"/>
                    <a:pt x="13334" y="1062"/>
                    <a:pt x="8359" y="5077"/>
                  </a:cubicBezTo>
                  <a:cubicBezTo>
                    <a:pt x="3314" y="9120"/>
                    <a:pt x="1" y="16871"/>
                    <a:pt x="1794" y="23984"/>
                  </a:cubicBezTo>
                  <a:cubicBezTo>
                    <a:pt x="3375" y="30215"/>
                    <a:pt x="8299" y="34440"/>
                    <a:pt x="13253" y="37145"/>
                  </a:cubicBezTo>
                  <a:cubicBezTo>
                    <a:pt x="20594" y="41168"/>
                    <a:pt x="28593" y="42954"/>
                    <a:pt x="36597" y="42954"/>
                  </a:cubicBezTo>
                  <a:cubicBezTo>
                    <a:pt x="41352" y="42954"/>
                    <a:pt x="46109" y="42324"/>
                    <a:pt x="50731" y="41157"/>
                  </a:cubicBezTo>
                  <a:cubicBezTo>
                    <a:pt x="57600" y="39424"/>
                    <a:pt x="64318" y="36476"/>
                    <a:pt x="69911" y="31582"/>
                  </a:cubicBezTo>
                  <a:cubicBezTo>
                    <a:pt x="71947" y="29789"/>
                    <a:pt x="73893" y="27661"/>
                    <a:pt x="75108" y="25017"/>
                  </a:cubicBezTo>
                  <a:cubicBezTo>
                    <a:pt x="76355" y="22342"/>
                    <a:pt x="76871" y="19059"/>
                    <a:pt x="75990" y="16111"/>
                  </a:cubicBezTo>
                  <a:cubicBezTo>
                    <a:pt x="75078" y="12828"/>
                    <a:pt x="72646" y="10549"/>
                    <a:pt x="70063" y="8786"/>
                  </a:cubicBezTo>
                  <a:cubicBezTo>
                    <a:pt x="69728" y="8573"/>
                    <a:pt x="69424" y="8330"/>
                    <a:pt x="69090" y="8147"/>
                  </a:cubicBezTo>
                  <a:cubicBezTo>
                    <a:pt x="63710" y="4804"/>
                    <a:pt x="57904" y="2676"/>
                    <a:pt x="52008" y="1521"/>
                  </a:cubicBezTo>
                  <a:cubicBezTo>
                    <a:pt x="46445" y="457"/>
                    <a:pt x="41156" y="761"/>
                    <a:pt x="35564" y="457"/>
                  </a:cubicBezTo>
                  <a:cubicBezTo>
                    <a:pt x="32372" y="305"/>
                    <a:pt x="29150" y="1"/>
                    <a:pt x="25959" y="1"/>
                  </a:cubicBezTo>
                  <a:cubicBezTo>
                    <a:pt x="25872" y="1"/>
                    <a:pt x="25784" y="1"/>
                    <a:pt x="256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0"/>
            <p:cNvSpPr/>
            <p:nvPr/>
          </p:nvSpPr>
          <p:spPr>
            <a:xfrm>
              <a:off x="4584138" y="4006175"/>
              <a:ext cx="1443825" cy="806825"/>
            </a:xfrm>
            <a:custGeom>
              <a:avLst/>
              <a:gdLst/>
              <a:ahLst/>
              <a:cxnLst/>
              <a:rect l="l" t="t" r="r" b="b"/>
              <a:pathLst>
                <a:path w="57753" h="32273" extrusionOk="0">
                  <a:moveTo>
                    <a:pt x="19223" y="1"/>
                  </a:moveTo>
                  <a:cubicBezTo>
                    <a:pt x="14683" y="1"/>
                    <a:pt x="9990" y="789"/>
                    <a:pt x="6262" y="3801"/>
                  </a:cubicBezTo>
                  <a:cubicBezTo>
                    <a:pt x="2463" y="6841"/>
                    <a:pt x="1" y="12707"/>
                    <a:pt x="1338" y="18026"/>
                  </a:cubicBezTo>
                  <a:cubicBezTo>
                    <a:pt x="2493" y="22677"/>
                    <a:pt x="6232" y="25838"/>
                    <a:pt x="9940" y="27905"/>
                  </a:cubicBezTo>
                  <a:cubicBezTo>
                    <a:pt x="15456" y="30939"/>
                    <a:pt x="21475" y="32272"/>
                    <a:pt x="27500" y="32272"/>
                  </a:cubicBezTo>
                  <a:cubicBezTo>
                    <a:pt x="31071" y="32272"/>
                    <a:pt x="34645" y="31804"/>
                    <a:pt x="38117" y="30944"/>
                  </a:cubicBezTo>
                  <a:cubicBezTo>
                    <a:pt x="43284" y="29637"/>
                    <a:pt x="48330" y="27449"/>
                    <a:pt x="52555" y="23710"/>
                  </a:cubicBezTo>
                  <a:cubicBezTo>
                    <a:pt x="54105" y="22342"/>
                    <a:pt x="55534" y="20792"/>
                    <a:pt x="56446" y="18786"/>
                  </a:cubicBezTo>
                  <a:cubicBezTo>
                    <a:pt x="57388" y="16780"/>
                    <a:pt x="57753" y="14288"/>
                    <a:pt x="57114" y="12099"/>
                  </a:cubicBezTo>
                  <a:cubicBezTo>
                    <a:pt x="56385" y="9667"/>
                    <a:pt x="54561" y="7904"/>
                    <a:pt x="52616" y="6628"/>
                  </a:cubicBezTo>
                  <a:cubicBezTo>
                    <a:pt x="52342" y="6476"/>
                    <a:pt x="52129" y="6294"/>
                    <a:pt x="51856" y="6142"/>
                  </a:cubicBezTo>
                  <a:cubicBezTo>
                    <a:pt x="47844" y="3619"/>
                    <a:pt x="43467" y="2038"/>
                    <a:pt x="39059" y="1157"/>
                  </a:cubicBezTo>
                  <a:cubicBezTo>
                    <a:pt x="34865" y="336"/>
                    <a:pt x="30883" y="579"/>
                    <a:pt x="26719" y="336"/>
                  </a:cubicBezTo>
                  <a:cubicBezTo>
                    <a:pt x="24317" y="245"/>
                    <a:pt x="21886" y="2"/>
                    <a:pt x="19484" y="2"/>
                  </a:cubicBezTo>
                  <a:cubicBezTo>
                    <a:pt x="19397" y="1"/>
                    <a:pt x="19310" y="1"/>
                    <a:pt x="19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0"/>
            <p:cNvSpPr/>
            <p:nvPr/>
          </p:nvSpPr>
          <p:spPr>
            <a:xfrm>
              <a:off x="4859988" y="4158950"/>
              <a:ext cx="898225" cy="502350"/>
            </a:xfrm>
            <a:custGeom>
              <a:avLst/>
              <a:gdLst/>
              <a:ahLst/>
              <a:cxnLst/>
              <a:rect l="l" t="t" r="r" b="b"/>
              <a:pathLst>
                <a:path w="35929" h="20094" extrusionOk="0">
                  <a:moveTo>
                    <a:pt x="12128" y="0"/>
                  </a:moveTo>
                  <a:cubicBezTo>
                    <a:pt x="9241" y="0"/>
                    <a:pt x="6292" y="456"/>
                    <a:pt x="3922" y="2371"/>
                  </a:cubicBezTo>
                  <a:cubicBezTo>
                    <a:pt x="1581" y="4256"/>
                    <a:pt x="0" y="7873"/>
                    <a:pt x="852" y="11216"/>
                  </a:cubicBezTo>
                  <a:cubicBezTo>
                    <a:pt x="1581" y="14104"/>
                    <a:pt x="3891" y="16079"/>
                    <a:pt x="6201" y="17386"/>
                  </a:cubicBezTo>
                  <a:cubicBezTo>
                    <a:pt x="9631" y="19254"/>
                    <a:pt x="13360" y="20094"/>
                    <a:pt x="17095" y="20094"/>
                  </a:cubicBezTo>
                  <a:cubicBezTo>
                    <a:pt x="19318" y="20094"/>
                    <a:pt x="21543" y="19796"/>
                    <a:pt x="23709" y="19241"/>
                  </a:cubicBezTo>
                  <a:cubicBezTo>
                    <a:pt x="26901" y="18450"/>
                    <a:pt x="30062" y="17082"/>
                    <a:pt x="32676" y="14772"/>
                  </a:cubicBezTo>
                  <a:cubicBezTo>
                    <a:pt x="33649" y="13921"/>
                    <a:pt x="34560" y="12949"/>
                    <a:pt x="35108" y="11672"/>
                  </a:cubicBezTo>
                  <a:cubicBezTo>
                    <a:pt x="35685" y="10426"/>
                    <a:pt x="35928" y="8906"/>
                    <a:pt x="35533" y="7538"/>
                  </a:cubicBezTo>
                  <a:cubicBezTo>
                    <a:pt x="35077" y="6018"/>
                    <a:pt x="33952" y="4924"/>
                    <a:pt x="32737" y="4134"/>
                  </a:cubicBezTo>
                  <a:cubicBezTo>
                    <a:pt x="32585" y="4012"/>
                    <a:pt x="32433" y="3921"/>
                    <a:pt x="32281" y="3830"/>
                  </a:cubicBezTo>
                  <a:cubicBezTo>
                    <a:pt x="29758" y="2249"/>
                    <a:pt x="27053" y="1277"/>
                    <a:pt x="24287" y="730"/>
                  </a:cubicBezTo>
                  <a:cubicBezTo>
                    <a:pt x="21673" y="243"/>
                    <a:pt x="19211" y="365"/>
                    <a:pt x="16627" y="243"/>
                  </a:cubicBezTo>
                  <a:cubicBezTo>
                    <a:pt x="15138" y="183"/>
                    <a:pt x="13618" y="61"/>
                    <a:pt x="121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0"/>
            <p:cNvSpPr/>
            <p:nvPr/>
          </p:nvSpPr>
          <p:spPr>
            <a:xfrm>
              <a:off x="4625188" y="1789725"/>
              <a:ext cx="2441550" cy="1528025"/>
            </a:xfrm>
            <a:custGeom>
              <a:avLst/>
              <a:gdLst/>
              <a:ahLst/>
              <a:cxnLst/>
              <a:rect l="l" t="t" r="r" b="b"/>
              <a:pathLst>
                <a:path w="97662" h="61121" extrusionOk="0">
                  <a:moveTo>
                    <a:pt x="42255" y="1"/>
                  </a:moveTo>
                  <a:cubicBezTo>
                    <a:pt x="36038" y="1"/>
                    <a:pt x="29843" y="905"/>
                    <a:pt x="23861" y="2731"/>
                  </a:cubicBezTo>
                  <a:cubicBezTo>
                    <a:pt x="18146" y="4433"/>
                    <a:pt x="12523" y="7048"/>
                    <a:pt x="8298" y="11850"/>
                  </a:cubicBezTo>
                  <a:cubicBezTo>
                    <a:pt x="1003" y="20087"/>
                    <a:pt x="0" y="35832"/>
                    <a:pt x="9271" y="43309"/>
                  </a:cubicBezTo>
                  <a:cubicBezTo>
                    <a:pt x="12645" y="46015"/>
                    <a:pt x="16748" y="46987"/>
                    <a:pt x="20760" y="47170"/>
                  </a:cubicBezTo>
                  <a:cubicBezTo>
                    <a:pt x="21443" y="47206"/>
                    <a:pt x="22125" y="47222"/>
                    <a:pt x="22805" y="47222"/>
                  </a:cubicBezTo>
                  <a:cubicBezTo>
                    <a:pt x="28613" y="47222"/>
                    <a:pt x="34358" y="46051"/>
                    <a:pt x="40125" y="46051"/>
                  </a:cubicBezTo>
                  <a:cubicBezTo>
                    <a:pt x="41117" y="46051"/>
                    <a:pt x="42108" y="46086"/>
                    <a:pt x="43101" y="46167"/>
                  </a:cubicBezTo>
                  <a:cubicBezTo>
                    <a:pt x="56080" y="47170"/>
                    <a:pt x="67843" y="55893"/>
                    <a:pt x="80458" y="59997"/>
                  </a:cubicBezTo>
                  <a:cubicBezTo>
                    <a:pt x="82393" y="60617"/>
                    <a:pt x="84421" y="61121"/>
                    <a:pt x="86392" y="61121"/>
                  </a:cubicBezTo>
                  <a:cubicBezTo>
                    <a:pt x="87609" y="61121"/>
                    <a:pt x="88804" y="60928"/>
                    <a:pt x="89941" y="60453"/>
                  </a:cubicBezTo>
                  <a:cubicBezTo>
                    <a:pt x="95412" y="58112"/>
                    <a:pt x="97662" y="50118"/>
                    <a:pt x="97206" y="43127"/>
                  </a:cubicBezTo>
                  <a:cubicBezTo>
                    <a:pt x="96811" y="36896"/>
                    <a:pt x="94774" y="30847"/>
                    <a:pt x="91795" y="25589"/>
                  </a:cubicBezTo>
                  <a:cubicBezTo>
                    <a:pt x="90306" y="22975"/>
                    <a:pt x="88543" y="20574"/>
                    <a:pt x="86658" y="18385"/>
                  </a:cubicBezTo>
                  <a:cubicBezTo>
                    <a:pt x="80883" y="11850"/>
                    <a:pt x="73619" y="7443"/>
                    <a:pt x="66141" y="4525"/>
                  </a:cubicBezTo>
                  <a:cubicBezTo>
                    <a:pt x="58419" y="1521"/>
                    <a:pt x="50318" y="1"/>
                    <a:pt x="422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0"/>
            <p:cNvSpPr/>
            <p:nvPr/>
          </p:nvSpPr>
          <p:spPr>
            <a:xfrm>
              <a:off x="4853138" y="1901075"/>
              <a:ext cx="1878500" cy="1176275"/>
            </a:xfrm>
            <a:custGeom>
              <a:avLst/>
              <a:gdLst/>
              <a:ahLst/>
              <a:cxnLst/>
              <a:rect l="l" t="t" r="r" b="b"/>
              <a:pathLst>
                <a:path w="75140" h="47051" extrusionOk="0">
                  <a:moveTo>
                    <a:pt x="32563" y="0"/>
                  </a:moveTo>
                  <a:cubicBezTo>
                    <a:pt x="27762" y="0"/>
                    <a:pt x="22980" y="700"/>
                    <a:pt x="18360" y="2107"/>
                  </a:cubicBezTo>
                  <a:cubicBezTo>
                    <a:pt x="14013" y="3445"/>
                    <a:pt x="9667" y="5451"/>
                    <a:pt x="6414" y="9129"/>
                  </a:cubicBezTo>
                  <a:cubicBezTo>
                    <a:pt x="791" y="15481"/>
                    <a:pt x="1" y="27609"/>
                    <a:pt x="7174" y="33354"/>
                  </a:cubicBezTo>
                  <a:cubicBezTo>
                    <a:pt x="9758" y="35421"/>
                    <a:pt x="12949" y="36150"/>
                    <a:pt x="16019" y="36333"/>
                  </a:cubicBezTo>
                  <a:cubicBezTo>
                    <a:pt x="16539" y="36360"/>
                    <a:pt x="17059" y="36372"/>
                    <a:pt x="17578" y="36372"/>
                  </a:cubicBezTo>
                  <a:cubicBezTo>
                    <a:pt x="22049" y="36372"/>
                    <a:pt x="26490" y="35458"/>
                    <a:pt x="30958" y="35458"/>
                  </a:cubicBezTo>
                  <a:cubicBezTo>
                    <a:pt x="31702" y="35458"/>
                    <a:pt x="32447" y="35483"/>
                    <a:pt x="33193" y="35542"/>
                  </a:cubicBezTo>
                  <a:cubicBezTo>
                    <a:pt x="43193" y="36333"/>
                    <a:pt x="52221" y="43020"/>
                    <a:pt x="61917" y="46181"/>
                  </a:cubicBezTo>
                  <a:cubicBezTo>
                    <a:pt x="63401" y="46651"/>
                    <a:pt x="64956" y="47051"/>
                    <a:pt x="66472" y="47051"/>
                  </a:cubicBezTo>
                  <a:cubicBezTo>
                    <a:pt x="67408" y="47051"/>
                    <a:pt x="68330" y="46898"/>
                    <a:pt x="69212" y="46515"/>
                  </a:cubicBezTo>
                  <a:cubicBezTo>
                    <a:pt x="73437" y="44722"/>
                    <a:pt x="75139" y="38582"/>
                    <a:pt x="74805" y="33171"/>
                  </a:cubicBezTo>
                  <a:cubicBezTo>
                    <a:pt x="74501" y="28399"/>
                    <a:pt x="72951" y="23779"/>
                    <a:pt x="70671" y="19706"/>
                  </a:cubicBezTo>
                  <a:cubicBezTo>
                    <a:pt x="69516" y="17700"/>
                    <a:pt x="68178" y="15816"/>
                    <a:pt x="66719" y="14144"/>
                  </a:cubicBezTo>
                  <a:cubicBezTo>
                    <a:pt x="62251" y="9098"/>
                    <a:pt x="56689" y="5724"/>
                    <a:pt x="50914" y="3475"/>
                  </a:cubicBezTo>
                  <a:cubicBezTo>
                    <a:pt x="44973" y="1164"/>
                    <a:pt x="38753" y="0"/>
                    <a:pt x="32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0"/>
            <p:cNvSpPr/>
            <p:nvPr/>
          </p:nvSpPr>
          <p:spPr>
            <a:xfrm>
              <a:off x="5139638" y="2085450"/>
              <a:ext cx="1312350" cy="819825"/>
            </a:xfrm>
            <a:custGeom>
              <a:avLst/>
              <a:gdLst/>
              <a:ahLst/>
              <a:cxnLst/>
              <a:rect l="l" t="t" r="r" b="b"/>
              <a:pathLst>
                <a:path w="52494" h="32793" extrusionOk="0">
                  <a:moveTo>
                    <a:pt x="22746" y="1"/>
                  </a:moveTo>
                  <a:cubicBezTo>
                    <a:pt x="19399" y="1"/>
                    <a:pt x="16058" y="483"/>
                    <a:pt x="12827" y="1450"/>
                  </a:cubicBezTo>
                  <a:cubicBezTo>
                    <a:pt x="9788" y="2361"/>
                    <a:pt x="6748" y="3790"/>
                    <a:pt x="4468" y="6343"/>
                  </a:cubicBezTo>
                  <a:cubicBezTo>
                    <a:pt x="578" y="10811"/>
                    <a:pt x="0" y="19231"/>
                    <a:pt x="5015" y="23274"/>
                  </a:cubicBezTo>
                  <a:cubicBezTo>
                    <a:pt x="6839" y="24702"/>
                    <a:pt x="9028" y="25249"/>
                    <a:pt x="11216" y="25371"/>
                  </a:cubicBezTo>
                  <a:cubicBezTo>
                    <a:pt x="11576" y="25390"/>
                    <a:pt x="11936" y="25399"/>
                    <a:pt x="12295" y="25399"/>
                  </a:cubicBezTo>
                  <a:cubicBezTo>
                    <a:pt x="15444" y="25399"/>
                    <a:pt x="18564" y="24740"/>
                    <a:pt x="21729" y="24740"/>
                  </a:cubicBezTo>
                  <a:cubicBezTo>
                    <a:pt x="22226" y="24740"/>
                    <a:pt x="22723" y="24756"/>
                    <a:pt x="23222" y="24793"/>
                  </a:cubicBezTo>
                  <a:cubicBezTo>
                    <a:pt x="30153" y="25371"/>
                    <a:pt x="36475" y="30021"/>
                    <a:pt x="43284" y="32210"/>
                  </a:cubicBezTo>
                  <a:cubicBezTo>
                    <a:pt x="44321" y="32531"/>
                    <a:pt x="45418" y="32793"/>
                    <a:pt x="46478" y="32793"/>
                  </a:cubicBezTo>
                  <a:cubicBezTo>
                    <a:pt x="47126" y="32793"/>
                    <a:pt x="47760" y="32695"/>
                    <a:pt x="48360" y="32453"/>
                  </a:cubicBezTo>
                  <a:cubicBezTo>
                    <a:pt x="51338" y="31207"/>
                    <a:pt x="52493" y="26921"/>
                    <a:pt x="52281" y="23152"/>
                  </a:cubicBezTo>
                  <a:cubicBezTo>
                    <a:pt x="51977" y="19809"/>
                    <a:pt x="50913" y="16587"/>
                    <a:pt x="49332" y="13729"/>
                  </a:cubicBezTo>
                  <a:cubicBezTo>
                    <a:pt x="48512" y="12331"/>
                    <a:pt x="47569" y="11024"/>
                    <a:pt x="46566" y="9869"/>
                  </a:cubicBezTo>
                  <a:cubicBezTo>
                    <a:pt x="43496" y="6313"/>
                    <a:pt x="39575" y="3972"/>
                    <a:pt x="35563" y="2422"/>
                  </a:cubicBezTo>
                  <a:cubicBezTo>
                    <a:pt x="31429" y="810"/>
                    <a:pt x="27082" y="1"/>
                    <a:pt x="227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0"/>
            <p:cNvSpPr/>
            <p:nvPr/>
          </p:nvSpPr>
          <p:spPr>
            <a:xfrm>
              <a:off x="5390388" y="2207675"/>
              <a:ext cx="735600" cy="460625"/>
            </a:xfrm>
            <a:custGeom>
              <a:avLst/>
              <a:gdLst/>
              <a:ahLst/>
              <a:cxnLst/>
              <a:rect l="l" t="t" r="r" b="b"/>
              <a:pathLst>
                <a:path w="29424" h="18425" extrusionOk="0">
                  <a:moveTo>
                    <a:pt x="12728" y="1"/>
                  </a:moveTo>
                  <a:cubicBezTo>
                    <a:pt x="10850" y="1"/>
                    <a:pt x="8977" y="272"/>
                    <a:pt x="7174" y="816"/>
                  </a:cubicBezTo>
                  <a:cubicBezTo>
                    <a:pt x="5472" y="1363"/>
                    <a:pt x="3770" y="2123"/>
                    <a:pt x="2524" y="3552"/>
                  </a:cubicBezTo>
                  <a:cubicBezTo>
                    <a:pt x="305" y="6044"/>
                    <a:pt x="1" y="10786"/>
                    <a:pt x="2827" y="13035"/>
                  </a:cubicBezTo>
                  <a:cubicBezTo>
                    <a:pt x="3831" y="13825"/>
                    <a:pt x="5046" y="14129"/>
                    <a:pt x="6262" y="14190"/>
                  </a:cubicBezTo>
                  <a:cubicBezTo>
                    <a:pt x="6470" y="14201"/>
                    <a:pt x="6677" y="14206"/>
                    <a:pt x="6884" y="14206"/>
                  </a:cubicBezTo>
                  <a:cubicBezTo>
                    <a:pt x="8629" y="14206"/>
                    <a:pt x="10373" y="13852"/>
                    <a:pt x="12118" y="13852"/>
                  </a:cubicBezTo>
                  <a:cubicBezTo>
                    <a:pt x="12415" y="13852"/>
                    <a:pt x="12713" y="13862"/>
                    <a:pt x="13010" y="13886"/>
                  </a:cubicBezTo>
                  <a:cubicBezTo>
                    <a:pt x="16901" y="14190"/>
                    <a:pt x="20457" y="16834"/>
                    <a:pt x="24256" y="18081"/>
                  </a:cubicBezTo>
                  <a:cubicBezTo>
                    <a:pt x="24845" y="18271"/>
                    <a:pt x="25446" y="18425"/>
                    <a:pt x="26037" y="18425"/>
                  </a:cubicBezTo>
                  <a:cubicBezTo>
                    <a:pt x="26391" y="18425"/>
                    <a:pt x="26741" y="18369"/>
                    <a:pt x="27083" y="18233"/>
                  </a:cubicBezTo>
                  <a:cubicBezTo>
                    <a:pt x="28725" y="17534"/>
                    <a:pt x="29424" y="15102"/>
                    <a:pt x="29302" y="13035"/>
                  </a:cubicBezTo>
                  <a:cubicBezTo>
                    <a:pt x="29181" y="11120"/>
                    <a:pt x="28573" y="9296"/>
                    <a:pt x="27661" y="7716"/>
                  </a:cubicBezTo>
                  <a:cubicBezTo>
                    <a:pt x="27205" y="6895"/>
                    <a:pt x="26658" y="6196"/>
                    <a:pt x="26111" y="5527"/>
                  </a:cubicBezTo>
                  <a:cubicBezTo>
                    <a:pt x="24348" y="3552"/>
                    <a:pt x="22190" y="2245"/>
                    <a:pt x="19910" y="1363"/>
                  </a:cubicBezTo>
                  <a:cubicBezTo>
                    <a:pt x="17596" y="455"/>
                    <a:pt x="15157" y="1"/>
                    <a:pt x="127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3" name="Google Shape;1243;p30"/>
          <p:cNvGrpSpPr/>
          <p:nvPr/>
        </p:nvGrpSpPr>
        <p:grpSpPr>
          <a:xfrm>
            <a:off x="5558340" y="-3057760"/>
            <a:ext cx="4092795" cy="4042490"/>
            <a:chOff x="1817465" y="-718760"/>
            <a:chExt cx="4092795" cy="4042490"/>
          </a:xfrm>
        </p:grpSpPr>
        <p:sp>
          <p:nvSpPr>
            <p:cNvPr id="1244" name="Google Shape;1244;p30"/>
            <p:cNvSpPr/>
            <p:nvPr/>
          </p:nvSpPr>
          <p:spPr>
            <a:xfrm>
              <a:off x="1817465" y="-718760"/>
              <a:ext cx="4092795" cy="4042490"/>
            </a:xfrm>
            <a:custGeom>
              <a:avLst/>
              <a:gdLst/>
              <a:ahLst/>
              <a:cxnLst/>
              <a:rect l="l" t="t" r="r" b="b"/>
              <a:pathLst>
                <a:path w="178180" h="175990" extrusionOk="0">
                  <a:moveTo>
                    <a:pt x="80128" y="0"/>
                  </a:moveTo>
                  <a:cubicBezTo>
                    <a:pt x="79416" y="0"/>
                    <a:pt x="78705" y="8"/>
                    <a:pt x="77995" y="21"/>
                  </a:cubicBezTo>
                  <a:cubicBezTo>
                    <a:pt x="60214" y="355"/>
                    <a:pt x="41673" y="4945"/>
                    <a:pt x="28116" y="18349"/>
                  </a:cubicBezTo>
                  <a:cubicBezTo>
                    <a:pt x="24469" y="21936"/>
                    <a:pt x="21216" y="26161"/>
                    <a:pt x="18572" y="30781"/>
                  </a:cubicBezTo>
                  <a:cubicBezTo>
                    <a:pt x="0" y="63061"/>
                    <a:pt x="9818" y="112029"/>
                    <a:pt x="31308" y="139202"/>
                  </a:cubicBezTo>
                  <a:cubicBezTo>
                    <a:pt x="49302" y="161969"/>
                    <a:pt x="76354" y="172637"/>
                    <a:pt x="102920" y="175343"/>
                  </a:cubicBezTo>
                  <a:cubicBezTo>
                    <a:pt x="107031" y="175759"/>
                    <a:pt x="111193" y="175990"/>
                    <a:pt x="115360" y="175990"/>
                  </a:cubicBezTo>
                  <a:cubicBezTo>
                    <a:pt x="131894" y="175990"/>
                    <a:pt x="148505" y="172348"/>
                    <a:pt x="162343" y="162151"/>
                  </a:cubicBezTo>
                  <a:cubicBezTo>
                    <a:pt x="170581" y="156041"/>
                    <a:pt x="178180" y="146072"/>
                    <a:pt x="177359" y="134825"/>
                  </a:cubicBezTo>
                  <a:cubicBezTo>
                    <a:pt x="177359" y="134643"/>
                    <a:pt x="177298" y="134491"/>
                    <a:pt x="177268" y="134400"/>
                  </a:cubicBezTo>
                  <a:cubicBezTo>
                    <a:pt x="176477" y="125859"/>
                    <a:pt x="170763" y="118746"/>
                    <a:pt x="164167" y="114886"/>
                  </a:cubicBezTo>
                  <a:cubicBezTo>
                    <a:pt x="157541" y="110995"/>
                    <a:pt x="150064" y="109749"/>
                    <a:pt x="142738" y="108564"/>
                  </a:cubicBezTo>
                  <a:cubicBezTo>
                    <a:pt x="135413" y="107348"/>
                    <a:pt x="127905" y="106132"/>
                    <a:pt x="121309" y="102241"/>
                  </a:cubicBezTo>
                  <a:cubicBezTo>
                    <a:pt x="111248" y="96253"/>
                    <a:pt x="104166" y="84308"/>
                    <a:pt x="102312" y="71329"/>
                  </a:cubicBezTo>
                  <a:cubicBezTo>
                    <a:pt x="100458" y="58380"/>
                    <a:pt x="103558" y="44733"/>
                    <a:pt x="110124" y="34064"/>
                  </a:cubicBezTo>
                  <a:cubicBezTo>
                    <a:pt x="113011" y="29322"/>
                    <a:pt x="116750" y="24489"/>
                    <a:pt x="116446" y="18714"/>
                  </a:cubicBezTo>
                  <a:cubicBezTo>
                    <a:pt x="116142" y="12544"/>
                    <a:pt x="111309" y="8076"/>
                    <a:pt x="106476" y="5523"/>
                  </a:cubicBezTo>
                  <a:cubicBezTo>
                    <a:pt x="98305" y="1155"/>
                    <a:pt x="89167" y="0"/>
                    <a:pt x="80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0"/>
            <p:cNvSpPr/>
            <p:nvPr/>
          </p:nvSpPr>
          <p:spPr>
            <a:xfrm>
              <a:off x="2097423" y="-591736"/>
              <a:ext cx="3606864" cy="3822369"/>
            </a:xfrm>
            <a:custGeom>
              <a:avLst/>
              <a:gdLst/>
              <a:ahLst/>
              <a:cxnLst/>
              <a:rect l="l" t="t" r="r" b="b"/>
              <a:pathLst>
                <a:path w="157025" h="166407" extrusionOk="0">
                  <a:moveTo>
                    <a:pt x="64001" y="1"/>
                  </a:moveTo>
                  <a:cubicBezTo>
                    <a:pt x="50101" y="1"/>
                    <a:pt x="36176" y="4576"/>
                    <a:pt x="25108" y="13063"/>
                  </a:cubicBezTo>
                  <a:cubicBezTo>
                    <a:pt x="12828" y="22485"/>
                    <a:pt x="4286" y="36589"/>
                    <a:pt x="1399" y="51787"/>
                  </a:cubicBezTo>
                  <a:cubicBezTo>
                    <a:pt x="1" y="59142"/>
                    <a:pt x="761" y="67775"/>
                    <a:pt x="1520" y="75222"/>
                  </a:cubicBezTo>
                  <a:cubicBezTo>
                    <a:pt x="2341" y="83520"/>
                    <a:pt x="4256" y="91726"/>
                    <a:pt x="7052" y="99538"/>
                  </a:cubicBezTo>
                  <a:cubicBezTo>
                    <a:pt x="12615" y="115101"/>
                    <a:pt x="21916" y="129295"/>
                    <a:pt x="34135" y="140390"/>
                  </a:cubicBezTo>
                  <a:cubicBezTo>
                    <a:pt x="52621" y="157084"/>
                    <a:pt x="77501" y="166406"/>
                    <a:pt x="102391" y="166406"/>
                  </a:cubicBezTo>
                  <a:cubicBezTo>
                    <a:pt x="107909" y="166406"/>
                    <a:pt x="113428" y="165948"/>
                    <a:pt x="118878" y="165010"/>
                  </a:cubicBezTo>
                  <a:cubicBezTo>
                    <a:pt x="129334" y="163217"/>
                    <a:pt x="139851" y="159539"/>
                    <a:pt x="147329" y="152062"/>
                  </a:cubicBezTo>
                  <a:cubicBezTo>
                    <a:pt x="153408" y="145982"/>
                    <a:pt x="157025" y="136925"/>
                    <a:pt x="155779" y="128627"/>
                  </a:cubicBezTo>
                  <a:cubicBezTo>
                    <a:pt x="155475" y="126681"/>
                    <a:pt x="154928" y="124766"/>
                    <a:pt x="154107" y="123034"/>
                  </a:cubicBezTo>
                  <a:cubicBezTo>
                    <a:pt x="150368" y="114979"/>
                    <a:pt x="141979" y="110116"/>
                    <a:pt x="133590" y="107198"/>
                  </a:cubicBezTo>
                  <a:cubicBezTo>
                    <a:pt x="125201" y="104249"/>
                    <a:pt x="116295" y="102730"/>
                    <a:pt x="108361" y="98717"/>
                  </a:cubicBezTo>
                  <a:cubicBezTo>
                    <a:pt x="97844" y="93398"/>
                    <a:pt x="89668" y="83732"/>
                    <a:pt x="85625" y="72638"/>
                  </a:cubicBezTo>
                  <a:cubicBezTo>
                    <a:pt x="81613" y="61544"/>
                    <a:pt x="81674" y="49081"/>
                    <a:pt x="85413" y="37896"/>
                  </a:cubicBezTo>
                  <a:cubicBezTo>
                    <a:pt x="87115" y="32759"/>
                    <a:pt x="89546" y="27804"/>
                    <a:pt x="90641" y="22516"/>
                  </a:cubicBezTo>
                  <a:cubicBezTo>
                    <a:pt x="91765" y="17196"/>
                    <a:pt x="91340" y="11239"/>
                    <a:pt x="87875" y="7105"/>
                  </a:cubicBezTo>
                  <a:cubicBezTo>
                    <a:pt x="84805" y="3458"/>
                    <a:pt x="79941" y="1907"/>
                    <a:pt x="75260" y="1026"/>
                  </a:cubicBezTo>
                  <a:cubicBezTo>
                    <a:pt x="71548" y="338"/>
                    <a:pt x="67775" y="1"/>
                    <a:pt x="640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0"/>
            <p:cNvSpPr/>
            <p:nvPr/>
          </p:nvSpPr>
          <p:spPr>
            <a:xfrm>
              <a:off x="2090440" y="-432990"/>
              <a:ext cx="1836268" cy="2427148"/>
            </a:xfrm>
            <a:custGeom>
              <a:avLst/>
              <a:gdLst/>
              <a:ahLst/>
              <a:cxnLst/>
              <a:rect l="l" t="t" r="r" b="b"/>
              <a:pathLst>
                <a:path w="79942" h="105666" extrusionOk="0">
                  <a:moveTo>
                    <a:pt x="63921" y="0"/>
                  </a:moveTo>
                  <a:cubicBezTo>
                    <a:pt x="61472" y="0"/>
                    <a:pt x="58998" y="348"/>
                    <a:pt x="56567" y="863"/>
                  </a:cubicBezTo>
                  <a:cubicBezTo>
                    <a:pt x="43801" y="3538"/>
                    <a:pt x="31947" y="10346"/>
                    <a:pt x="23223" y="19982"/>
                  </a:cubicBezTo>
                  <a:cubicBezTo>
                    <a:pt x="5837" y="39252"/>
                    <a:pt x="1" y="72627"/>
                    <a:pt x="18390" y="93296"/>
                  </a:cubicBezTo>
                  <a:cubicBezTo>
                    <a:pt x="25139" y="100908"/>
                    <a:pt x="35318" y="105666"/>
                    <a:pt x="45399" y="105666"/>
                  </a:cubicBezTo>
                  <a:cubicBezTo>
                    <a:pt x="48804" y="105666"/>
                    <a:pt x="52197" y="105123"/>
                    <a:pt x="55442" y="103965"/>
                  </a:cubicBezTo>
                  <a:cubicBezTo>
                    <a:pt x="61978" y="101655"/>
                    <a:pt x="67540" y="97034"/>
                    <a:pt x="71765" y="91563"/>
                  </a:cubicBezTo>
                  <a:cubicBezTo>
                    <a:pt x="75412" y="86821"/>
                    <a:pt x="78178" y="81168"/>
                    <a:pt x="78482" y="75210"/>
                  </a:cubicBezTo>
                  <a:cubicBezTo>
                    <a:pt x="78847" y="68554"/>
                    <a:pt x="76203" y="62171"/>
                    <a:pt x="75200" y="55605"/>
                  </a:cubicBezTo>
                  <a:cubicBezTo>
                    <a:pt x="74835" y="53508"/>
                    <a:pt x="74653" y="51380"/>
                    <a:pt x="74622" y="49283"/>
                  </a:cubicBezTo>
                  <a:cubicBezTo>
                    <a:pt x="74501" y="41866"/>
                    <a:pt x="75990" y="34419"/>
                    <a:pt x="77783" y="27216"/>
                  </a:cubicBezTo>
                  <a:cubicBezTo>
                    <a:pt x="78695" y="23507"/>
                    <a:pt x="79698" y="19830"/>
                    <a:pt x="79820" y="16030"/>
                  </a:cubicBezTo>
                  <a:cubicBezTo>
                    <a:pt x="79941" y="12231"/>
                    <a:pt x="79151" y="8279"/>
                    <a:pt x="76780" y="5331"/>
                  </a:cubicBezTo>
                  <a:cubicBezTo>
                    <a:pt x="74501" y="2474"/>
                    <a:pt x="71005" y="832"/>
                    <a:pt x="67388" y="255"/>
                  </a:cubicBezTo>
                  <a:cubicBezTo>
                    <a:pt x="66242" y="79"/>
                    <a:pt x="65084" y="0"/>
                    <a:pt x="639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0"/>
            <p:cNvSpPr/>
            <p:nvPr/>
          </p:nvSpPr>
          <p:spPr>
            <a:xfrm>
              <a:off x="2206347" y="-292276"/>
              <a:ext cx="1623313" cy="2142435"/>
            </a:xfrm>
            <a:custGeom>
              <a:avLst/>
              <a:gdLst/>
              <a:ahLst/>
              <a:cxnLst/>
              <a:rect l="l" t="t" r="r" b="b"/>
              <a:pathLst>
                <a:path w="70671" h="93271" extrusionOk="0">
                  <a:moveTo>
                    <a:pt x="56508" y="1"/>
                  </a:moveTo>
                  <a:cubicBezTo>
                    <a:pt x="54335" y="1"/>
                    <a:pt x="52147" y="322"/>
                    <a:pt x="50001" y="755"/>
                  </a:cubicBezTo>
                  <a:cubicBezTo>
                    <a:pt x="38755" y="3126"/>
                    <a:pt x="28268" y="9114"/>
                    <a:pt x="20548" y="17625"/>
                  </a:cubicBezTo>
                  <a:cubicBezTo>
                    <a:pt x="5168" y="34616"/>
                    <a:pt x="0" y="64069"/>
                    <a:pt x="16232" y="82337"/>
                  </a:cubicBezTo>
                  <a:cubicBezTo>
                    <a:pt x="22205" y="89060"/>
                    <a:pt x="31166" y="93271"/>
                    <a:pt x="40057" y="93271"/>
                  </a:cubicBezTo>
                  <a:cubicBezTo>
                    <a:pt x="43064" y="93271"/>
                    <a:pt x="46064" y="92789"/>
                    <a:pt x="48937" y="91759"/>
                  </a:cubicBezTo>
                  <a:cubicBezTo>
                    <a:pt x="54713" y="89693"/>
                    <a:pt x="59637" y="85680"/>
                    <a:pt x="63375" y="80817"/>
                  </a:cubicBezTo>
                  <a:cubicBezTo>
                    <a:pt x="66597" y="76622"/>
                    <a:pt x="69029" y="71607"/>
                    <a:pt x="69303" y="66349"/>
                  </a:cubicBezTo>
                  <a:cubicBezTo>
                    <a:pt x="69607" y="60482"/>
                    <a:pt x="67297" y="54829"/>
                    <a:pt x="66385" y="49023"/>
                  </a:cubicBezTo>
                  <a:cubicBezTo>
                    <a:pt x="66111" y="47230"/>
                    <a:pt x="65959" y="45376"/>
                    <a:pt x="65929" y="43491"/>
                  </a:cubicBezTo>
                  <a:cubicBezTo>
                    <a:pt x="65807" y="36956"/>
                    <a:pt x="67145" y="30391"/>
                    <a:pt x="68725" y="24008"/>
                  </a:cubicBezTo>
                  <a:cubicBezTo>
                    <a:pt x="69546" y="20786"/>
                    <a:pt x="70427" y="17503"/>
                    <a:pt x="70549" y="14160"/>
                  </a:cubicBezTo>
                  <a:cubicBezTo>
                    <a:pt x="70670" y="10816"/>
                    <a:pt x="69941" y="7321"/>
                    <a:pt x="67844" y="4707"/>
                  </a:cubicBezTo>
                  <a:cubicBezTo>
                    <a:pt x="65838" y="2214"/>
                    <a:pt x="62737" y="755"/>
                    <a:pt x="59576" y="238"/>
                  </a:cubicBezTo>
                  <a:cubicBezTo>
                    <a:pt x="58561" y="72"/>
                    <a:pt x="57536" y="1"/>
                    <a:pt x="565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0"/>
            <p:cNvSpPr/>
            <p:nvPr/>
          </p:nvSpPr>
          <p:spPr>
            <a:xfrm>
              <a:off x="2413008" y="-42408"/>
              <a:ext cx="1244193" cy="1640862"/>
            </a:xfrm>
            <a:custGeom>
              <a:avLst/>
              <a:gdLst/>
              <a:ahLst/>
              <a:cxnLst/>
              <a:rect l="l" t="t" r="r" b="b"/>
              <a:pathLst>
                <a:path w="54166" h="71435" extrusionOk="0">
                  <a:moveTo>
                    <a:pt x="43323" y="1"/>
                  </a:moveTo>
                  <a:cubicBezTo>
                    <a:pt x="41646" y="1"/>
                    <a:pt x="39958" y="254"/>
                    <a:pt x="38299" y="607"/>
                  </a:cubicBezTo>
                  <a:cubicBezTo>
                    <a:pt x="29697" y="2370"/>
                    <a:pt x="21673" y="6990"/>
                    <a:pt x="15746" y="13525"/>
                  </a:cubicBezTo>
                  <a:cubicBezTo>
                    <a:pt x="3952" y="26534"/>
                    <a:pt x="1" y="49088"/>
                    <a:pt x="12432" y="63070"/>
                  </a:cubicBezTo>
                  <a:cubicBezTo>
                    <a:pt x="16998" y="68203"/>
                    <a:pt x="23888" y="71435"/>
                    <a:pt x="30693" y="71435"/>
                  </a:cubicBezTo>
                  <a:cubicBezTo>
                    <a:pt x="32996" y="71435"/>
                    <a:pt x="35289" y="71065"/>
                    <a:pt x="37478" y="70273"/>
                  </a:cubicBezTo>
                  <a:cubicBezTo>
                    <a:pt x="41886" y="68723"/>
                    <a:pt x="45685" y="65592"/>
                    <a:pt x="48542" y="61884"/>
                  </a:cubicBezTo>
                  <a:cubicBezTo>
                    <a:pt x="51005" y="58662"/>
                    <a:pt x="52859" y="54863"/>
                    <a:pt x="53102" y="50790"/>
                  </a:cubicBezTo>
                  <a:cubicBezTo>
                    <a:pt x="53315" y="46291"/>
                    <a:pt x="51582" y="41975"/>
                    <a:pt x="50853" y="37537"/>
                  </a:cubicBezTo>
                  <a:cubicBezTo>
                    <a:pt x="50670" y="36109"/>
                    <a:pt x="50549" y="34680"/>
                    <a:pt x="50518" y="33282"/>
                  </a:cubicBezTo>
                  <a:cubicBezTo>
                    <a:pt x="50427" y="28267"/>
                    <a:pt x="51430" y="23251"/>
                    <a:pt x="52646" y="18327"/>
                  </a:cubicBezTo>
                  <a:cubicBezTo>
                    <a:pt x="53254" y="15865"/>
                    <a:pt x="53923" y="13373"/>
                    <a:pt x="54044" y="10820"/>
                  </a:cubicBezTo>
                  <a:cubicBezTo>
                    <a:pt x="54166" y="8266"/>
                    <a:pt x="53588" y="5561"/>
                    <a:pt x="51977" y="3586"/>
                  </a:cubicBezTo>
                  <a:cubicBezTo>
                    <a:pt x="50457" y="1701"/>
                    <a:pt x="48087" y="546"/>
                    <a:pt x="45655" y="181"/>
                  </a:cubicBezTo>
                  <a:cubicBezTo>
                    <a:pt x="44882" y="56"/>
                    <a:pt x="44104" y="1"/>
                    <a:pt x="43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0"/>
            <p:cNvSpPr/>
            <p:nvPr/>
          </p:nvSpPr>
          <p:spPr>
            <a:xfrm>
              <a:off x="2574992" y="150425"/>
              <a:ext cx="946754" cy="1250280"/>
            </a:xfrm>
            <a:custGeom>
              <a:avLst/>
              <a:gdLst/>
              <a:ahLst/>
              <a:cxnLst/>
              <a:rect l="l" t="t" r="r" b="b"/>
              <a:pathLst>
                <a:path w="41217" h="54431" extrusionOk="0">
                  <a:moveTo>
                    <a:pt x="32905" y="1"/>
                  </a:moveTo>
                  <a:cubicBezTo>
                    <a:pt x="31654" y="1"/>
                    <a:pt x="30404" y="184"/>
                    <a:pt x="29180" y="449"/>
                  </a:cubicBezTo>
                  <a:cubicBezTo>
                    <a:pt x="22584" y="1817"/>
                    <a:pt x="16475" y="5312"/>
                    <a:pt x="12007" y="10267"/>
                  </a:cubicBezTo>
                  <a:cubicBezTo>
                    <a:pt x="3040" y="20206"/>
                    <a:pt x="0" y="37380"/>
                    <a:pt x="9484" y="48048"/>
                  </a:cubicBezTo>
                  <a:cubicBezTo>
                    <a:pt x="12981" y="51977"/>
                    <a:pt x="18210" y="54430"/>
                    <a:pt x="23394" y="54430"/>
                  </a:cubicBezTo>
                  <a:cubicBezTo>
                    <a:pt x="25148" y="54430"/>
                    <a:pt x="26897" y="54149"/>
                    <a:pt x="28572" y="53550"/>
                  </a:cubicBezTo>
                  <a:cubicBezTo>
                    <a:pt x="31946" y="52334"/>
                    <a:pt x="34803" y="49994"/>
                    <a:pt x="36992" y="47167"/>
                  </a:cubicBezTo>
                  <a:cubicBezTo>
                    <a:pt x="38907" y="44735"/>
                    <a:pt x="40305" y="41817"/>
                    <a:pt x="40457" y="38747"/>
                  </a:cubicBezTo>
                  <a:cubicBezTo>
                    <a:pt x="40639" y="35313"/>
                    <a:pt x="39272" y="32000"/>
                    <a:pt x="38755" y="28626"/>
                  </a:cubicBezTo>
                  <a:cubicBezTo>
                    <a:pt x="38542" y="27531"/>
                    <a:pt x="38481" y="26468"/>
                    <a:pt x="38451" y="25373"/>
                  </a:cubicBezTo>
                  <a:cubicBezTo>
                    <a:pt x="38360" y="21574"/>
                    <a:pt x="39120" y="17744"/>
                    <a:pt x="40062" y="14005"/>
                  </a:cubicBezTo>
                  <a:cubicBezTo>
                    <a:pt x="40518" y="12121"/>
                    <a:pt x="41065" y="10206"/>
                    <a:pt x="41126" y="8261"/>
                  </a:cubicBezTo>
                  <a:cubicBezTo>
                    <a:pt x="41217" y="6346"/>
                    <a:pt x="40791" y="4279"/>
                    <a:pt x="39576" y="2759"/>
                  </a:cubicBezTo>
                  <a:cubicBezTo>
                    <a:pt x="38390" y="1330"/>
                    <a:pt x="36566" y="449"/>
                    <a:pt x="34743" y="145"/>
                  </a:cubicBezTo>
                  <a:cubicBezTo>
                    <a:pt x="34132" y="45"/>
                    <a:pt x="33519" y="1"/>
                    <a:pt x="329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0"/>
            <p:cNvSpPr/>
            <p:nvPr/>
          </p:nvSpPr>
          <p:spPr>
            <a:xfrm>
              <a:off x="2744649" y="355042"/>
              <a:ext cx="634684" cy="838566"/>
            </a:xfrm>
            <a:custGeom>
              <a:avLst/>
              <a:gdLst/>
              <a:ahLst/>
              <a:cxnLst/>
              <a:rect l="l" t="t" r="r" b="b"/>
              <a:pathLst>
                <a:path w="27631" h="36507" extrusionOk="0">
                  <a:moveTo>
                    <a:pt x="22125" y="1"/>
                  </a:moveTo>
                  <a:cubicBezTo>
                    <a:pt x="21261" y="1"/>
                    <a:pt x="20411" y="118"/>
                    <a:pt x="19575" y="264"/>
                  </a:cubicBezTo>
                  <a:cubicBezTo>
                    <a:pt x="15168" y="1176"/>
                    <a:pt x="11065" y="3547"/>
                    <a:pt x="8055" y="6891"/>
                  </a:cubicBezTo>
                  <a:cubicBezTo>
                    <a:pt x="2007" y="13547"/>
                    <a:pt x="1" y="25067"/>
                    <a:pt x="6353" y="32241"/>
                  </a:cubicBezTo>
                  <a:cubicBezTo>
                    <a:pt x="8668" y="34874"/>
                    <a:pt x="12187" y="36507"/>
                    <a:pt x="15669" y="36507"/>
                  </a:cubicBezTo>
                  <a:cubicBezTo>
                    <a:pt x="16850" y="36507"/>
                    <a:pt x="18026" y="36319"/>
                    <a:pt x="19150" y="35918"/>
                  </a:cubicBezTo>
                  <a:cubicBezTo>
                    <a:pt x="21399" y="35128"/>
                    <a:pt x="23344" y="33517"/>
                    <a:pt x="24803" y="31633"/>
                  </a:cubicBezTo>
                  <a:cubicBezTo>
                    <a:pt x="26080" y="29991"/>
                    <a:pt x="27022" y="28016"/>
                    <a:pt x="27144" y="25949"/>
                  </a:cubicBezTo>
                  <a:cubicBezTo>
                    <a:pt x="27235" y="23669"/>
                    <a:pt x="26323" y="21420"/>
                    <a:pt x="25989" y="19171"/>
                  </a:cubicBezTo>
                  <a:cubicBezTo>
                    <a:pt x="25837" y="18441"/>
                    <a:pt x="25806" y="17712"/>
                    <a:pt x="25776" y="16982"/>
                  </a:cubicBezTo>
                  <a:cubicBezTo>
                    <a:pt x="25746" y="14459"/>
                    <a:pt x="26232" y="11876"/>
                    <a:pt x="26870" y="9353"/>
                  </a:cubicBezTo>
                  <a:cubicBezTo>
                    <a:pt x="27174" y="8107"/>
                    <a:pt x="27509" y="6800"/>
                    <a:pt x="27600" y="5523"/>
                  </a:cubicBezTo>
                  <a:cubicBezTo>
                    <a:pt x="27630" y="4216"/>
                    <a:pt x="27357" y="2848"/>
                    <a:pt x="26536" y="1845"/>
                  </a:cubicBezTo>
                  <a:cubicBezTo>
                    <a:pt x="25746" y="842"/>
                    <a:pt x="24530" y="264"/>
                    <a:pt x="23314" y="82"/>
                  </a:cubicBezTo>
                  <a:cubicBezTo>
                    <a:pt x="22915" y="25"/>
                    <a:pt x="22518" y="1"/>
                    <a:pt x="22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0"/>
            <p:cNvSpPr/>
            <p:nvPr/>
          </p:nvSpPr>
          <p:spPr>
            <a:xfrm>
              <a:off x="2658075" y="1602726"/>
              <a:ext cx="2743215" cy="1404524"/>
            </a:xfrm>
            <a:custGeom>
              <a:avLst/>
              <a:gdLst/>
              <a:ahLst/>
              <a:cxnLst/>
              <a:rect l="l" t="t" r="r" b="b"/>
              <a:pathLst>
                <a:path w="119426" h="61146" extrusionOk="0">
                  <a:moveTo>
                    <a:pt x="66506" y="1"/>
                  </a:moveTo>
                  <a:cubicBezTo>
                    <a:pt x="66112" y="1"/>
                    <a:pt x="65717" y="54"/>
                    <a:pt x="65321" y="172"/>
                  </a:cubicBezTo>
                  <a:cubicBezTo>
                    <a:pt x="63953" y="598"/>
                    <a:pt x="62980" y="1722"/>
                    <a:pt x="61977" y="2756"/>
                  </a:cubicBezTo>
                  <a:cubicBezTo>
                    <a:pt x="49537" y="16068"/>
                    <a:pt x="31074" y="22723"/>
                    <a:pt x="12769" y="22723"/>
                  </a:cubicBezTo>
                  <a:cubicBezTo>
                    <a:pt x="10635" y="22723"/>
                    <a:pt x="8503" y="22633"/>
                    <a:pt x="6384" y="22452"/>
                  </a:cubicBezTo>
                  <a:cubicBezTo>
                    <a:pt x="5901" y="22412"/>
                    <a:pt x="5184" y="22349"/>
                    <a:pt x="4413" y="22349"/>
                  </a:cubicBezTo>
                  <a:cubicBezTo>
                    <a:pt x="2853" y="22349"/>
                    <a:pt x="1076" y="22609"/>
                    <a:pt x="608" y="23850"/>
                  </a:cubicBezTo>
                  <a:cubicBezTo>
                    <a:pt x="0" y="25431"/>
                    <a:pt x="3861" y="28744"/>
                    <a:pt x="4864" y="29838"/>
                  </a:cubicBezTo>
                  <a:cubicBezTo>
                    <a:pt x="8450" y="33759"/>
                    <a:pt x="12311" y="37407"/>
                    <a:pt x="16475" y="40720"/>
                  </a:cubicBezTo>
                  <a:cubicBezTo>
                    <a:pt x="24773" y="47285"/>
                    <a:pt x="34165" y="52544"/>
                    <a:pt x="44165" y="55978"/>
                  </a:cubicBezTo>
                  <a:cubicBezTo>
                    <a:pt x="53968" y="59407"/>
                    <a:pt x="64357" y="61146"/>
                    <a:pt x="74739" y="61146"/>
                  </a:cubicBezTo>
                  <a:cubicBezTo>
                    <a:pt x="82674" y="61146"/>
                    <a:pt x="90606" y="60130"/>
                    <a:pt x="98270" y="58076"/>
                  </a:cubicBezTo>
                  <a:cubicBezTo>
                    <a:pt x="103285" y="56738"/>
                    <a:pt x="108300" y="54884"/>
                    <a:pt x="112373" y="51662"/>
                  </a:cubicBezTo>
                  <a:cubicBezTo>
                    <a:pt x="116446" y="48380"/>
                    <a:pt x="119425" y="43516"/>
                    <a:pt x="119425" y="38319"/>
                  </a:cubicBezTo>
                  <a:cubicBezTo>
                    <a:pt x="119425" y="35765"/>
                    <a:pt x="118665" y="33273"/>
                    <a:pt x="117449" y="30993"/>
                  </a:cubicBezTo>
                  <a:cubicBezTo>
                    <a:pt x="116203" y="28683"/>
                    <a:pt x="114471" y="26616"/>
                    <a:pt x="112465" y="24914"/>
                  </a:cubicBezTo>
                  <a:cubicBezTo>
                    <a:pt x="108543" y="21479"/>
                    <a:pt x="103680" y="19321"/>
                    <a:pt x="98908" y="17224"/>
                  </a:cubicBezTo>
                  <a:cubicBezTo>
                    <a:pt x="89729" y="13212"/>
                    <a:pt x="80367" y="9230"/>
                    <a:pt x="72464" y="2999"/>
                  </a:cubicBezTo>
                  <a:cubicBezTo>
                    <a:pt x="70718" y="1587"/>
                    <a:pt x="68646" y="1"/>
                    <a:pt x="665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0"/>
            <p:cNvSpPr/>
            <p:nvPr/>
          </p:nvSpPr>
          <p:spPr>
            <a:xfrm>
              <a:off x="2974349" y="1811983"/>
              <a:ext cx="2178383" cy="1115860"/>
            </a:xfrm>
            <a:custGeom>
              <a:avLst/>
              <a:gdLst/>
              <a:ahLst/>
              <a:cxnLst/>
              <a:rect l="l" t="t" r="r" b="b"/>
              <a:pathLst>
                <a:path w="94836" h="48579" extrusionOk="0">
                  <a:moveTo>
                    <a:pt x="52842" y="0"/>
                  </a:moveTo>
                  <a:cubicBezTo>
                    <a:pt x="52515" y="0"/>
                    <a:pt x="52186" y="47"/>
                    <a:pt x="51856" y="150"/>
                  </a:cubicBezTo>
                  <a:cubicBezTo>
                    <a:pt x="50762" y="485"/>
                    <a:pt x="49971" y="1366"/>
                    <a:pt x="49211" y="2187"/>
                  </a:cubicBezTo>
                  <a:cubicBezTo>
                    <a:pt x="39327" y="12752"/>
                    <a:pt x="24636" y="18024"/>
                    <a:pt x="10145" y="18024"/>
                  </a:cubicBezTo>
                  <a:cubicBezTo>
                    <a:pt x="8460" y="18024"/>
                    <a:pt x="6779" y="17953"/>
                    <a:pt x="5107" y="17810"/>
                  </a:cubicBezTo>
                  <a:cubicBezTo>
                    <a:pt x="4732" y="17772"/>
                    <a:pt x="4191" y="17724"/>
                    <a:pt x="3606" y="17724"/>
                  </a:cubicBezTo>
                  <a:cubicBezTo>
                    <a:pt x="2343" y="17724"/>
                    <a:pt x="882" y="17947"/>
                    <a:pt x="487" y="18965"/>
                  </a:cubicBezTo>
                  <a:cubicBezTo>
                    <a:pt x="1" y="20242"/>
                    <a:pt x="3040" y="22826"/>
                    <a:pt x="3891" y="23737"/>
                  </a:cubicBezTo>
                  <a:cubicBezTo>
                    <a:pt x="6688" y="26868"/>
                    <a:pt x="9819" y="29756"/>
                    <a:pt x="13071" y="32370"/>
                  </a:cubicBezTo>
                  <a:cubicBezTo>
                    <a:pt x="19697" y="37567"/>
                    <a:pt x="27144" y="41762"/>
                    <a:pt x="35077" y="44498"/>
                  </a:cubicBezTo>
                  <a:cubicBezTo>
                    <a:pt x="42844" y="47201"/>
                    <a:pt x="51089" y="48578"/>
                    <a:pt x="59326" y="48578"/>
                  </a:cubicBezTo>
                  <a:cubicBezTo>
                    <a:pt x="65627" y="48578"/>
                    <a:pt x="71923" y="47773"/>
                    <a:pt x="77996" y="46139"/>
                  </a:cubicBezTo>
                  <a:cubicBezTo>
                    <a:pt x="82008" y="45075"/>
                    <a:pt x="85990" y="43647"/>
                    <a:pt x="89212" y="41063"/>
                  </a:cubicBezTo>
                  <a:cubicBezTo>
                    <a:pt x="92434" y="38479"/>
                    <a:pt x="94835" y="34619"/>
                    <a:pt x="94835" y="30485"/>
                  </a:cubicBezTo>
                  <a:cubicBezTo>
                    <a:pt x="94805" y="28388"/>
                    <a:pt x="94227" y="26412"/>
                    <a:pt x="93255" y="24588"/>
                  </a:cubicBezTo>
                  <a:cubicBezTo>
                    <a:pt x="92252" y="22765"/>
                    <a:pt x="90853" y="21123"/>
                    <a:pt x="89303" y="19756"/>
                  </a:cubicBezTo>
                  <a:cubicBezTo>
                    <a:pt x="86142" y="17050"/>
                    <a:pt x="82312" y="15318"/>
                    <a:pt x="78513" y="13646"/>
                  </a:cubicBezTo>
                  <a:cubicBezTo>
                    <a:pt x="71218" y="10455"/>
                    <a:pt x="63771" y="7293"/>
                    <a:pt x="57540" y="2339"/>
                  </a:cubicBezTo>
                  <a:cubicBezTo>
                    <a:pt x="56139" y="1244"/>
                    <a:pt x="54526" y="0"/>
                    <a:pt x="528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0"/>
            <p:cNvSpPr/>
            <p:nvPr/>
          </p:nvSpPr>
          <p:spPr>
            <a:xfrm>
              <a:off x="3326938" y="2023215"/>
              <a:ext cx="1590489" cy="814562"/>
            </a:xfrm>
            <a:custGeom>
              <a:avLst/>
              <a:gdLst/>
              <a:ahLst/>
              <a:cxnLst/>
              <a:rect l="l" t="t" r="r" b="b"/>
              <a:pathLst>
                <a:path w="69242" h="35462" extrusionOk="0">
                  <a:moveTo>
                    <a:pt x="38491" y="1"/>
                  </a:moveTo>
                  <a:cubicBezTo>
                    <a:pt x="38265" y="1"/>
                    <a:pt x="38039" y="33"/>
                    <a:pt x="37813" y="104"/>
                  </a:cubicBezTo>
                  <a:cubicBezTo>
                    <a:pt x="36992" y="347"/>
                    <a:pt x="36445" y="1015"/>
                    <a:pt x="35867" y="1623"/>
                  </a:cubicBezTo>
                  <a:cubicBezTo>
                    <a:pt x="28674" y="9333"/>
                    <a:pt x="18013" y="13187"/>
                    <a:pt x="7459" y="13187"/>
                  </a:cubicBezTo>
                  <a:cubicBezTo>
                    <a:pt x="6195" y="13187"/>
                    <a:pt x="4933" y="13132"/>
                    <a:pt x="3678" y="13022"/>
                  </a:cubicBezTo>
                  <a:cubicBezTo>
                    <a:pt x="3409" y="13002"/>
                    <a:pt x="3002" y="12965"/>
                    <a:pt x="2561" y="12965"/>
                  </a:cubicBezTo>
                  <a:cubicBezTo>
                    <a:pt x="1661" y="12965"/>
                    <a:pt x="621" y="13117"/>
                    <a:pt x="335" y="13873"/>
                  </a:cubicBezTo>
                  <a:cubicBezTo>
                    <a:pt x="1" y="14815"/>
                    <a:pt x="2189" y="16669"/>
                    <a:pt x="2797" y="17368"/>
                  </a:cubicBezTo>
                  <a:cubicBezTo>
                    <a:pt x="4864" y="19648"/>
                    <a:pt x="7144" y="21715"/>
                    <a:pt x="9545" y="23630"/>
                  </a:cubicBezTo>
                  <a:cubicBezTo>
                    <a:pt x="14347" y="27429"/>
                    <a:pt x="19788" y="30469"/>
                    <a:pt x="25594" y="32475"/>
                  </a:cubicBezTo>
                  <a:cubicBezTo>
                    <a:pt x="31281" y="34457"/>
                    <a:pt x="37300" y="35461"/>
                    <a:pt x="43319" y="35461"/>
                  </a:cubicBezTo>
                  <a:cubicBezTo>
                    <a:pt x="47916" y="35461"/>
                    <a:pt x="52513" y="34875"/>
                    <a:pt x="56962" y="33691"/>
                  </a:cubicBezTo>
                  <a:cubicBezTo>
                    <a:pt x="59880" y="32931"/>
                    <a:pt x="62768" y="31867"/>
                    <a:pt x="65108" y="29982"/>
                  </a:cubicBezTo>
                  <a:cubicBezTo>
                    <a:pt x="67479" y="28067"/>
                    <a:pt x="69242" y="25271"/>
                    <a:pt x="69242" y="22262"/>
                  </a:cubicBezTo>
                  <a:cubicBezTo>
                    <a:pt x="69151" y="20742"/>
                    <a:pt x="68725" y="19283"/>
                    <a:pt x="68026" y="17976"/>
                  </a:cubicBezTo>
                  <a:cubicBezTo>
                    <a:pt x="67297" y="16639"/>
                    <a:pt x="66263" y="15423"/>
                    <a:pt x="65108" y="14420"/>
                  </a:cubicBezTo>
                  <a:cubicBezTo>
                    <a:pt x="62828" y="12444"/>
                    <a:pt x="60032" y="11198"/>
                    <a:pt x="57266" y="9982"/>
                  </a:cubicBezTo>
                  <a:cubicBezTo>
                    <a:pt x="51947" y="7642"/>
                    <a:pt x="46506" y="5362"/>
                    <a:pt x="41947" y="1745"/>
                  </a:cubicBezTo>
                  <a:cubicBezTo>
                    <a:pt x="40919" y="949"/>
                    <a:pt x="39719" y="1"/>
                    <a:pt x="384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0"/>
            <p:cNvSpPr/>
            <p:nvPr/>
          </p:nvSpPr>
          <p:spPr>
            <a:xfrm>
              <a:off x="3613903" y="2231943"/>
              <a:ext cx="1015871" cy="520960"/>
            </a:xfrm>
            <a:custGeom>
              <a:avLst/>
              <a:gdLst/>
              <a:ahLst/>
              <a:cxnLst/>
              <a:rect l="l" t="t" r="r" b="b"/>
              <a:pathLst>
                <a:path w="44226" h="22680" extrusionOk="0">
                  <a:moveTo>
                    <a:pt x="24648" y="1"/>
                  </a:moveTo>
                  <a:cubicBezTo>
                    <a:pt x="24488" y="1"/>
                    <a:pt x="24327" y="24"/>
                    <a:pt x="24165" y="74"/>
                  </a:cubicBezTo>
                  <a:cubicBezTo>
                    <a:pt x="23678" y="226"/>
                    <a:pt x="23314" y="622"/>
                    <a:pt x="22919" y="1017"/>
                  </a:cubicBezTo>
                  <a:cubicBezTo>
                    <a:pt x="18316" y="5946"/>
                    <a:pt x="11468" y="8411"/>
                    <a:pt x="4714" y="8411"/>
                  </a:cubicBezTo>
                  <a:cubicBezTo>
                    <a:pt x="3931" y="8411"/>
                    <a:pt x="3148" y="8378"/>
                    <a:pt x="2371" y="8312"/>
                  </a:cubicBezTo>
                  <a:cubicBezTo>
                    <a:pt x="2198" y="8302"/>
                    <a:pt x="1949" y="8283"/>
                    <a:pt x="1681" y="8283"/>
                  </a:cubicBezTo>
                  <a:cubicBezTo>
                    <a:pt x="1101" y="8283"/>
                    <a:pt x="430" y="8371"/>
                    <a:pt x="243" y="8828"/>
                  </a:cubicBezTo>
                  <a:cubicBezTo>
                    <a:pt x="0" y="9436"/>
                    <a:pt x="1429" y="10652"/>
                    <a:pt x="1794" y="11078"/>
                  </a:cubicBezTo>
                  <a:cubicBezTo>
                    <a:pt x="3131" y="12537"/>
                    <a:pt x="4560" y="13874"/>
                    <a:pt x="6079" y="15120"/>
                  </a:cubicBezTo>
                  <a:cubicBezTo>
                    <a:pt x="9180" y="17521"/>
                    <a:pt x="12614" y="19467"/>
                    <a:pt x="16353" y="20774"/>
                  </a:cubicBezTo>
                  <a:cubicBezTo>
                    <a:pt x="20003" y="22037"/>
                    <a:pt x="23869" y="22679"/>
                    <a:pt x="27728" y="22679"/>
                  </a:cubicBezTo>
                  <a:cubicBezTo>
                    <a:pt x="30650" y="22679"/>
                    <a:pt x="33568" y="22311"/>
                    <a:pt x="36384" y="21564"/>
                  </a:cubicBezTo>
                  <a:cubicBezTo>
                    <a:pt x="38238" y="21078"/>
                    <a:pt x="40092" y="20379"/>
                    <a:pt x="41581" y="19163"/>
                  </a:cubicBezTo>
                  <a:cubicBezTo>
                    <a:pt x="43101" y="17947"/>
                    <a:pt x="44196" y="16184"/>
                    <a:pt x="44196" y="14239"/>
                  </a:cubicBezTo>
                  <a:cubicBezTo>
                    <a:pt x="44226" y="13236"/>
                    <a:pt x="43922" y="12293"/>
                    <a:pt x="43466" y="11442"/>
                  </a:cubicBezTo>
                  <a:cubicBezTo>
                    <a:pt x="43010" y="10622"/>
                    <a:pt x="42372" y="9831"/>
                    <a:pt x="41612" y="9223"/>
                  </a:cubicBezTo>
                  <a:cubicBezTo>
                    <a:pt x="40122" y="7977"/>
                    <a:pt x="38360" y="7157"/>
                    <a:pt x="36597" y="6366"/>
                  </a:cubicBezTo>
                  <a:cubicBezTo>
                    <a:pt x="33192" y="4877"/>
                    <a:pt x="29727" y="3418"/>
                    <a:pt x="26840" y="1077"/>
                  </a:cubicBezTo>
                  <a:cubicBezTo>
                    <a:pt x="26206" y="571"/>
                    <a:pt x="25446" y="1"/>
                    <a:pt x="24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5" name="Google Shape;1255;p30"/>
          <p:cNvSpPr txBox="1">
            <a:spLocks noGrp="1"/>
          </p:cNvSpPr>
          <p:nvPr>
            <p:ph type="title" hasCustomPrompt="1"/>
          </p:nvPr>
        </p:nvSpPr>
        <p:spPr>
          <a:xfrm>
            <a:off x="2826150" y="663619"/>
            <a:ext cx="3491700" cy="77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56" name="Google Shape;1256;p30"/>
          <p:cNvSpPr txBox="1">
            <a:spLocks noGrp="1"/>
          </p:cNvSpPr>
          <p:nvPr>
            <p:ph type="subTitle" idx="1"/>
          </p:nvPr>
        </p:nvSpPr>
        <p:spPr>
          <a:xfrm>
            <a:off x="2826150" y="1332344"/>
            <a:ext cx="34917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7" name="Google Shape;1257;p30"/>
          <p:cNvSpPr txBox="1">
            <a:spLocks noGrp="1"/>
          </p:cNvSpPr>
          <p:nvPr>
            <p:ph type="title" idx="2" hasCustomPrompt="1"/>
          </p:nvPr>
        </p:nvSpPr>
        <p:spPr>
          <a:xfrm>
            <a:off x="2826150" y="2027081"/>
            <a:ext cx="3491700" cy="77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58" name="Google Shape;1258;p30"/>
          <p:cNvSpPr txBox="1">
            <a:spLocks noGrp="1"/>
          </p:cNvSpPr>
          <p:nvPr>
            <p:ph type="subTitle" idx="3"/>
          </p:nvPr>
        </p:nvSpPr>
        <p:spPr>
          <a:xfrm>
            <a:off x="2826150" y="2695806"/>
            <a:ext cx="34917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9" name="Google Shape;1259;p30"/>
          <p:cNvSpPr txBox="1">
            <a:spLocks noGrp="1"/>
          </p:cNvSpPr>
          <p:nvPr>
            <p:ph type="title" idx="4" hasCustomPrompt="1"/>
          </p:nvPr>
        </p:nvSpPr>
        <p:spPr>
          <a:xfrm>
            <a:off x="2826150" y="3390556"/>
            <a:ext cx="3491700" cy="77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60" name="Google Shape;1260;p30"/>
          <p:cNvSpPr txBox="1">
            <a:spLocks noGrp="1"/>
          </p:cNvSpPr>
          <p:nvPr>
            <p:ph type="subTitle" idx="5"/>
          </p:nvPr>
        </p:nvSpPr>
        <p:spPr>
          <a:xfrm>
            <a:off x="2826150" y="4059281"/>
            <a:ext cx="34917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31"/>
          <p:cNvSpPr txBox="1">
            <a:spLocks noGrp="1"/>
          </p:cNvSpPr>
          <p:nvPr>
            <p:ph type="title"/>
          </p:nvPr>
        </p:nvSpPr>
        <p:spPr>
          <a:xfrm>
            <a:off x="714175" y="3498650"/>
            <a:ext cx="3908100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263" name="Google Shape;1263;p31"/>
          <p:cNvSpPr txBox="1">
            <a:spLocks noGrp="1"/>
          </p:cNvSpPr>
          <p:nvPr>
            <p:ph type="subTitle" idx="1"/>
          </p:nvPr>
        </p:nvSpPr>
        <p:spPr>
          <a:xfrm>
            <a:off x="714175" y="1184650"/>
            <a:ext cx="3908100" cy="23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264" name="Google Shape;1264;p31"/>
          <p:cNvGrpSpPr/>
          <p:nvPr/>
        </p:nvGrpSpPr>
        <p:grpSpPr>
          <a:xfrm>
            <a:off x="-3316725" y="-1752225"/>
            <a:ext cx="5778250" cy="2936775"/>
            <a:chOff x="-606675" y="3285525"/>
            <a:chExt cx="5778250" cy="2936775"/>
          </a:xfrm>
        </p:grpSpPr>
        <p:sp>
          <p:nvSpPr>
            <p:cNvPr id="1265" name="Google Shape;1265;p31"/>
            <p:cNvSpPr/>
            <p:nvPr/>
          </p:nvSpPr>
          <p:spPr>
            <a:xfrm>
              <a:off x="-606675" y="3285525"/>
              <a:ext cx="5778250" cy="2936775"/>
            </a:xfrm>
            <a:custGeom>
              <a:avLst/>
              <a:gdLst/>
              <a:ahLst/>
              <a:cxnLst/>
              <a:rect l="l" t="t" r="r" b="b"/>
              <a:pathLst>
                <a:path w="231130" h="117471" extrusionOk="0">
                  <a:moveTo>
                    <a:pt x="190951" y="0"/>
                  </a:moveTo>
                  <a:cubicBezTo>
                    <a:pt x="190676" y="0"/>
                    <a:pt x="190401" y="6"/>
                    <a:pt x="190125" y="18"/>
                  </a:cubicBezTo>
                  <a:cubicBezTo>
                    <a:pt x="182040" y="353"/>
                    <a:pt x="175110" y="5641"/>
                    <a:pt x="168635" y="10505"/>
                  </a:cubicBezTo>
                  <a:cubicBezTo>
                    <a:pt x="164684" y="13483"/>
                    <a:pt x="160641" y="16341"/>
                    <a:pt x="156508" y="19137"/>
                  </a:cubicBezTo>
                  <a:cubicBezTo>
                    <a:pt x="141918" y="28894"/>
                    <a:pt x="126173" y="37222"/>
                    <a:pt x="109242" y="41873"/>
                  </a:cubicBezTo>
                  <a:cubicBezTo>
                    <a:pt x="100914" y="44153"/>
                    <a:pt x="92373" y="45581"/>
                    <a:pt x="83740" y="45885"/>
                  </a:cubicBezTo>
                  <a:cubicBezTo>
                    <a:pt x="83239" y="45902"/>
                    <a:pt x="82739" y="45910"/>
                    <a:pt x="82241" y="45910"/>
                  </a:cubicBezTo>
                  <a:cubicBezTo>
                    <a:pt x="72871" y="45910"/>
                    <a:pt x="64115" y="43007"/>
                    <a:pt x="55168" y="40323"/>
                  </a:cubicBezTo>
                  <a:cubicBezTo>
                    <a:pt x="49116" y="38540"/>
                    <a:pt x="42678" y="37019"/>
                    <a:pt x="36401" y="37019"/>
                  </a:cubicBezTo>
                  <a:cubicBezTo>
                    <a:pt x="32402" y="37019"/>
                    <a:pt x="28469" y="37637"/>
                    <a:pt x="24742" y="39198"/>
                  </a:cubicBezTo>
                  <a:cubicBezTo>
                    <a:pt x="13648" y="43818"/>
                    <a:pt x="7325" y="55673"/>
                    <a:pt x="3891" y="67223"/>
                  </a:cubicBezTo>
                  <a:cubicBezTo>
                    <a:pt x="1398" y="75460"/>
                    <a:pt x="0" y="84731"/>
                    <a:pt x="3891" y="92451"/>
                  </a:cubicBezTo>
                  <a:cubicBezTo>
                    <a:pt x="6474" y="97618"/>
                    <a:pt x="11125" y="101448"/>
                    <a:pt x="16079" y="104457"/>
                  </a:cubicBezTo>
                  <a:cubicBezTo>
                    <a:pt x="28238" y="111783"/>
                    <a:pt x="42524" y="114792"/>
                    <a:pt x="56658" y="116251"/>
                  </a:cubicBezTo>
                  <a:cubicBezTo>
                    <a:pt x="64938" y="117106"/>
                    <a:pt x="73240" y="117471"/>
                    <a:pt x="81545" y="117471"/>
                  </a:cubicBezTo>
                  <a:cubicBezTo>
                    <a:pt x="97449" y="117471"/>
                    <a:pt x="113368" y="116133"/>
                    <a:pt x="129182" y="114336"/>
                  </a:cubicBezTo>
                  <a:cubicBezTo>
                    <a:pt x="151006" y="111874"/>
                    <a:pt x="172921" y="108500"/>
                    <a:pt x="193286" y="100354"/>
                  </a:cubicBezTo>
                  <a:cubicBezTo>
                    <a:pt x="205505" y="95491"/>
                    <a:pt x="217725" y="88287"/>
                    <a:pt x="223743" y="76585"/>
                  </a:cubicBezTo>
                  <a:cubicBezTo>
                    <a:pt x="224199" y="75673"/>
                    <a:pt x="224655" y="74731"/>
                    <a:pt x="225050" y="73758"/>
                  </a:cubicBezTo>
                  <a:cubicBezTo>
                    <a:pt x="231129" y="58864"/>
                    <a:pt x="226448" y="41295"/>
                    <a:pt x="219883" y="26310"/>
                  </a:cubicBezTo>
                  <a:cubicBezTo>
                    <a:pt x="217025" y="19836"/>
                    <a:pt x="213773" y="13423"/>
                    <a:pt x="208849" y="8377"/>
                  </a:cubicBezTo>
                  <a:cubicBezTo>
                    <a:pt x="204147" y="3529"/>
                    <a:pt x="197678" y="0"/>
                    <a:pt x="190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1"/>
            <p:cNvSpPr/>
            <p:nvPr/>
          </p:nvSpPr>
          <p:spPr>
            <a:xfrm>
              <a:off x="-223700" y="3562900"/>
              <a:ext cx="5005450" cy="2545475"/>
            </a:xfrm>
            <a:custGeom>
              <a:avLst/>
              <a:gdLst/>
              <a:ahLst/>
              <a:cxnLst/>
              <a:rect l="l" t="t" r="r" b="b"/>
              <a:pathLst>
                <a:path w="200218" h="101819" extrusionOk="0">
                  <a:moveTo>
                    <a:pt x="165432" y="1"/>
                  </a:moveTo>
                  <a:cubicBezTo>
                    <a:pt x="165184" y="1"/>
                    <a:pt x="164934" y="6"/>
                    <a:pt x="164684" y="18"/>
                  </a:cubicBezTo>
                  <a:cubicBezTo>
                    <a:pt x="157693" y="322"/>
                    <a:pt x="151705" y="4881"/>
                    <a:pt x="146082" y="9106"/>
                  </a:cubicBezTo>
                  <a:cubicBezTo>
                    <a:pt x="142617" y="11690"/>
                    <a:pt x="139122" y="14182"/>
                    <a:pt x="135565" y="16583"/>
                  </a:cubicBezTo>
                  <a:cubicBezTo>
                    <a:pt x="122951" y="25064"/>
                    <a:pt x="109334" y="32237"/>
                    <a:pt x="94622" y="36310"/>
                  </a:cubicBezTo>
                  <a:cubicBezTo>
                    <a:pt x="87449" y="38286"/>
                    <a:pt x="80002" y="39501"/>
                    <a:pt x="72555" y="39775"/>
                  </a:cubicBezTo>
                  <a:cubicBezTo>
                    <a:pt x="72140" y="39788"/>
                    <a:pt x="71726" y="39795"/>
                    <a:pt x="71314" y="39795"/>
                  </a:cubicBezTo>
                  <a:cubicBezTo>
                    <a:pt x="63156" y="39795"/>
                    <a:pt x="55566" y="37287"/>
                    <a:pt x="47783" y="34973"/>
                  </a:cubicBezTo>
                  <a:cubicBezTo>
                    <a:pt x="42545" y="33413"/>
                    <a:pt x="36956" y="32102"/>
                    <a:pt x="31515" y="32102"/>
                  </a:cubicBezTo>
                  <a:cubicBezTo>
                    <a:pt x="28050" y="32102"/>
                    <a:pt x="24646" y="32633"/>
                    <a:pt x="21429" y="33969"/>
                  </a:cubicBezTo>
                  <a:cubicBezTo>
                    <a:pt x="11764" y="38042"/>
                    <a:pt x="6323" y="48316"/>
                    <a:pt x="3344" y="58286"/>
                  </a:cubicBezTo>
                  <a:cubicBezTo>
                    <a:pt x="1156" y="65490"/>
                    <a:pt x="1" y="73484"/>
                    <a:pt x="3344" y="80201"/>
                  </a:cubicBezTo>
                  <a:cubicBezTo>
                    <a:pt x="5563" y="84639"/>
                    <a:pt x="9606" y="87982"/>
                    <a:pt x="13891" y="90566"/>
                  </a:cubicBezTo>
                  <a:cubicBezTo>
                    <a:pt x="24408" y="96888"/>
                    <a:pt x="36810" y="99533"/>
                    <a:pt x="49029" y="100779"/>
                  </a:cubicBezTo>
                  <a:cubicBezTo>
                    <a:pt x="56174" y="101507"/>
                    <a:pt x="63341" y="101819"/>
                    <a:pt x="70514" y="101819"/>
                  </a:cubicBezTo>
                  <a:cubicBezTo>
                    <a:pt x="84305" y="101819"/>
                    <a:pt x="98120" y="100667"/>
                    <a:pt x="111857" y="99107"/>
                  </a:cubicBezTo>
                  <a:cubicBezTo>
                    <a:pt x="130732" y="96980"/>
                    <a:pt x="149730" y="94001"/>
                    <a:pt x="167390" y="86979"/>
                  </a:cubicBezTo>
                  <a:cubicBezTo>
                    <a:pt x="177998" y="82754"/>
                    <a:pt x="188575" y="76523"/>
                    <a:pt x="193804" y="66402"/>
                  </a:cubicBezTo>
                  <a:cubicBezTo>
                    <a:pt x="194229" y="65611"/>
                    <a:pt x="194594" y="64791"/>
                    <a:pt x="194959" y="63970"/>
                  </a:cubicBezTo>
                  <a:cubicBezTo>
                    <a:pt x="200217" y="51052"/>
                    <a:pt x="196205" y="35824"/>
                    <a:pt x="190460" y="22814"/>
                  </a:cubicBezTo>
                  <a:cubicBezTo>
                    <a:pt x="187998" y="17222"/>
                    <a:pt x="185171" y="11690"/>
                    <a:pt x="180916" y="7282"/>
                  </a:cubicBezTo>
                  <a:cubicBezTo>
                    <a:pt x="176834" y="3054"/>
                    <a:pt x="171297" y="1"/>
                    <a:pt x="165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1"/>
            <p:cNvSpPr/>
            <p:nvPr/>
          </p:nvSpPr>
          <p:spPr>
            <a:xfrm>
              <a:off x="178275" y="3863175"/>
              <a:ext cx="4195400" cy="2131650"/>
            </a:xfrm>
            <a:custGeom>
              <a:avLst/>
              <a:gdLst/>
              <a:ahLst/>
              <a:cxnLst/>
              <a:rect l="l" t="t" r="r" b="b"/>
              <a:pathLst>
                <a:path w="167816" h="85266" extrusionOk="0">
                  <a:moveTo>
                    <a:pt x="138644" y="1"/>
                  </a:moveTo>
                  <a:cubicBezTo>
                    <a:pt x="138449" y="1"/>
                    <a:pt x="138254" y="5"/>
                    <a:pt x="138058" y="13"/>
                  </a:cubicBezTo>
                  <a:cubicBezTo>
                    <a:pt x="132161" y="286"/>
                    <a:pt x="127146" y="4116"/>
                    <a:pt x="122435" y="7642"/>
                  </a:cubicBezTo>
                  <a:cubicBezTo>
                    <a:pt x="119547" y="9831"/>
                    <a:pt x="116629" y="11898"/>
                    <a:pt x="113620" y="13934"/>
                  </a:cubicBezTo>
                  <a:cubicBezTo>
                    <a:pt x="103073" y="21016"/>
                    <a:pt x="91644" y="27065"/>
                    <a:pt x="79334" y="30439"/>
                  </a:cubicBezTo>
                  <a:cubicBezTo>
                    <a:pt x="73285" y="32080"/>
                    <a:pt x="67084" y="33114"/>
                    <a:pt x="60823" y="33326"/>
                  </a:cubicBezTo>
                  <a:cubicBezTo>
                    <a:pt x="60460" y="33339"/>
                    <a:pt x="60098" y="33345"/>
                    <a:pt x="59738" y="33345"/>
                  </a:cubicBezTo>
                  <a:cubicBezTo>
                    <a:pt x="52917" y="33345"/>
                    <a:pt x="46558" y="31220"/>
                    <a:pt x="40062" y="29314"/>
                  </a:cubicBezTo>
                  <a:cubicBezTo>
                    <a:pt x="35649" y="28011"/>
                    <a:pt x="30962" y="26901"/>
                    <a:pt x="26392" y="26901"/>
                  </a:cubicBezTo>
                  <a:cubicBezTo>
                    <a:pt x="23503" y="26901"/>
                    <a:pt x="20661" y="27345"/>
                    <a:pt x="17965" y="28463"/>
                  </a:cubicBezTo>
                  <a:cubicBezTo>
                    <a:pt x="9879" y="31867"/>
                    <a:pt x="5320" y="40439"/>
                    <a:pt x="2797" y="48828"/>
                  </a:cubicBezTo>
                  <a:cubicBezTo>
                    <a:pt x="1004" y="54846"/>
                    <a:pt x="1" y="61564"/>
                    <a:pt x="2797" y="67157"/>
                  </a:cubicBezTo>
                  <a:cubicBezTo>
                    <a:pt x="4651" y="70926"/>
                    <a:pt x="8056" y="73692"/>
                    <a:pt x="11642" y="75850"/>
                  </a:cubicBezTo>
                  <a:cubicBezTo>
                    <a:pt x="20457" y="81169"/>
                    <a:pt x="30852" y="83327"/>
                    <a:pt x="41096" y="84391"/>
                  </a:cubicBezTo>
                  <a:cubicBezTo>
                    <a:pt x="47076" y="85004"/>
                    <a:pt x="53078" y="85265"/>
                    <a:pt x="59085" y="85265"/>
                  </a:cubicBezTo>
                  <a:cubicBezTo>
                    <a:pt x="70665" y="85265"/>
                    <a:pt x="82264" y="84294"/>
                    <a:pt x="93772" y="82993"/>
                  </a:cubicBezTo>
                  <a:cubicBezTo>
                    <a:pt x="109608" y="81199"/>
                    <a:pt x="125535" y="78737"/>
                    <a:pt x="140307" y="72841"/>
                  </a:cubicBezTo>
                  <a:cubicBezTo>
                    <a:pt x="149153" y="69284"/>
                    <a:pt x="158059" y="64087"/>
                    <a:pt x="162405" y="55576"/>
                  </a:cubicBezTo>
                  <a:cubicBezTo>
                    <a:pt x="162770" y="54877"/>
                    <a:pt x="163104" y="54208"/>
                    <a:pt x="163378" y="53509"/>
                  </a:cubicBezTo>
                  <a:cubicBezTo>
                    <a:pt x="167816" y="42719"/>
                    <a:pt x="164442" y="29922"/>
                    <a:pt x="159669" y="19101"/>
                  </a:cubicBezTo>
                  <a:cubicBezTo>
                    <a:pt x="157603" y="14420"/>
                    <a:pt x="155232" y="9770"/>
                    <a:pt x="151675" y="6092"/>
                  </a:cubicBezTo>
                  <a:cubicBezTo>
                    <a:pt x="148225" y="2554"/>
                    <a:pt x="143566" y="1"/>
                    <a:pt x="138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1"/>
            <p:cNvSpPr/>
            <p:nvPr/>
          </p:nvSpPr>
          <p:spPr>
            <a:xfrm>
              <a:off x="359150" y="4228700"/>
              <a:ext cx="3772125" cy="1645850"/>
            </a:xfrm>
            <a:custGeom>
              <a:avLst/>
              <a:gdLst/>
              <a:ahLst/>
              <a:cxnLst/>
              <a:rect l="l" t="t" r="r" b="b"/>
              <a:pathLst>
                <a:path w="150885" h="65834" extrusionOk="0">
                  <a:moveTo>
                    <a:pt x="124735" y="1"/>
                  </a:moveTo>
                  <a:cubicBezTo>
                    <a:pt x="124546" y="1"/>
                    <a:pt x="124356" y="5"/>
                    <a:pt x="124166" y="12"/>
                  </a:cubicBezTo>
                  <a:cubicBezTo>
                    <a:pt x="118847" y="225"/>
                    <a:pt x="114349" y="3173"/>
                    <a:pt x="110124" y="5909"/>
                  </a:cubicBezTo>
                  <a:cubicBezTo>
                    <a:pt x="107510" y="7581"/>
                    <a:pt x="104865" y="9192"/>
                    <a:pt x="102190" y="10742"/>
                  </a:cubicBezTo>
                  <a:cubicBezTo>
                    <a:pt x="92677" y="16213"/>
                    <a:pt x="82433" y="20833"/>
                    <a:pt x="71339" y="23478"/>
                  </a:cubicBezTo>
                  <a:cubicBezTo>
                    <a:pt x="65898" y="24754"/>
                    <a:pt x="60305" y="25544"/>
                    <a:pt x="54682" y="25696"/>
                  </a:cubicBezTo>
                  <a:cubicBezTo>
                    <a:pt x="54321" y="25708"/>
                    <a:pt x="53961" y="25714"/>
                    <a:pt x="53602" y="25714"/>
                  </a:cubicBezTo>
                  <a:cubicBezTo>
                    <a:pt x="47511" y="25714"/>
                    <a:pt x="41846" y="24060"/>
                    <a:pt x="36019" y="22596"/>
                  </a:cubicBezTo>
                  <a:cubicBezTo>
                    <a:pt x="32062" y="21593"/>
                    <a:pt x="27854" y="20737"/>
                    <a:pt x="23758" y="20737"/>
                  </a:cubicBezTo>
                  <a:cubicBezTo>
                    <a:pt x="21153" y="20737"/>
                    <a:pt x="18593" y="21083"/>
                    <a:pt x="16171" y="21958"/>
                  </a:cubicBezTo>
                  <a:cubicBezTo>
                    <a:pt x="8906" y="24572"/>
                    <a:pt x="4772" y="31228"/>
                    <a:pt x="2523" y="37672"/>
                  </a:cubicBezTo>
                  <a:cubicBezTo>
                    <a:pt x="882" y="42292"/>
                    <a:pt x="0" y="47490"/>
                    <a:pt x="2523" y="51806"/>
                  </a:cubicBezTo>
                  <a:cubicBezTo>
                    <a:pt x="4225" y="54694"/>
                    <a:pt x="7265" y="56852"/>
                    <a:pt x="10487" y="58524"/>
                  </a:cubicBezTo>
                  <a:cubicBezTo>
                    <a:pt x="18450" y="62627"/>
                    <a:pt x="27751" y="64329"/>
                    <a:pt x="36992" y="65150"/>
                  </a:cubicBezTo>
                  <a:cubicBezTo>
                    <a:pt x="42382" y="65629"/>
                    <a:pt x="47794" y="65834"/>
                    <a:pt x="53212" y="65834"/>
                  </a:cubicBezTo>
                  <a:cubicBezTo>
                    <a:pt x="63590" y="65834"/>
                    <a:pt x="73993" y="65084"/>
                    <a:pt x="84318" y="64086"/>
                  </a:cubicBezTo>
                  <a:cubicBezTo>
                    <a:pt x="98573" y="62718"/>
                    <a:pt x="112890" y="60803"/>
                    <a:pt x="126203" y="56244"/>
                  </a:cubicBezTo>
                  <a:cubicBezTo>
                    <a:pt x="134167" y="53508"/>
                    <a:pt x="142161" y="49496"/>
                    <a:pt x="146112" y="42931"/>
                  </a:cubicBezTo>
                  <a:cubicBezTo>
                    <a:pt x="146416" y="42384"/>
                    <a:pt x="146659" y="41867"/>
                    <a:pt x="146933" y="41320"/>
                  </a:cubicBezTo>
                  <a:cubicBezTo>
                    <a:pt x="150884" y="32961"/>
                    <a:pt x="147845" y="23082"/>
                    <a:pt x="143589" y="14754"/>
                  </a:cubicBezTo>
                  <a:cubicBezTo>
                    <a:pt x="141735" y="11137"/>
                    <a:pt x="139607" y="7581"/>
                    <a:pt x="136416" y="4723"/>
                  </a:cubicBezTo>
                  <a:cubicBezTo>
                    <a:pt x="133356" y="2013"/>
                    <a:pt x="129149" y="1"/>
                    <a:pt x="1247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1"/>
            <p:cNvSpPr/>
            <p:nvPr/>
          </p:nvSpPr>
          <p:spPr>
            <a:xfrm>
              <a:off x="2019500" y="4507175"/>
              <a:ext cx="1905075" cy="1164700"/>
            </a:xfrm>
            <a:custGeom>
              <a:avLst/>
              <a:gdLst/>
              <a:ahLst/>
              <a:cxnLst/>
              <a:rect l="l" t="t" r="r" b="b"/>
              <a:pathLst>
                <a:path w="76203" h="46588" extrusionOk="0">
                  <a:moveTo>
                    <a:pt x="57143" y="1"/>
                  </a:moveTo>
                  <a:cubicBezTo>
                    <a:pt x="55711" y="1"/>
                    <a:pt x="54281" y="124"/>
                    <a:pt x="52889" y="363"/>
                  </a:cubicBezTo>
                  <a:cubicBezTo>
                    <a:pt x="44986" y="1730"/>
                    <a:pt x="38573" y="6320"/>
                    <a:pt x="31551" y="9755"/>
                  </a:cubicBezTo>
                  <a:cubicBezTo>
                    <a:pt x="23861" y="13463"/>
                    <a:pt x="15806" y="16381"/>
                    <a:pt x="8207" y="20302"/>
                  </a:cubicBezTo>
                  <a:cubicBezTo>
                    <a:pt x="4347" y="22308"/>
                    <a:pt x="1" y="25469"/>
                    <a:pt x="457" y="29816"/>
                  </a:cubicBezTo>
                  <a:cubicBezTo>
                    <a:pt x="700" y="32096"/>
                    <a:pt x="2280" y="34011"/>
                    <a:pt x="4013" y="35591"/>
                  </a:cubicBezTo>
                  <a:cubicBezTo>
                    <a:pt x="10122" y="41214"/>
                    <a:pt x="18208" y="44254"/>
                    <a:pt x="26415" y="45652"/>
                  </a:cubicBezTo>
                  <a:cubicBezTo>
                    <a:pt x="29890" y="46255"/>
                    <a:pt x="33431" y="46587"/>
                    <a:pt x="36963" y="46587"/>
                  </a:cubicBezTo>
                  <a:cubicBezTo>
                    <a:pt x="41802" y="46587"/>
                    <a:pt x="46627" y="45963"/>
                    <a:pt x="51248" y="44558"/>
                  </a:cubicBezTo>
                  <a:cubicBezTo>
                    <a:pt x="59272" y="42126"/>
                    <a:pt x="66598" y="37202"/>
                    <a:pt x="71339" y="30272"/>
                  </a:cubicBezTo>
                  <a:cubicBezTo>
                    <a:pt x="74440" y="25591"/>
                    <a:pt x="76203" y="19512"/>
                    <a:pt x="75443" y="14010"/>
                  </a:cubicBezTo>
                  <a:cubicBezTo>
                    <a:pt x="75048" y="11305"/>
                    <a:pt x="74075" y="8752"/>
                    <a:pt x="72403" y="6594"/>
                  </a:cubicBezTo>
                  <a:cubicBezTo>
                    <a:pt x="68887" y="2051"/>
                    <a:pt x="62996" y="1"/>
                    <a:pt x="57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1"/>
            <p:cNvSpPr/>
            <p:nvPr/>
          </p:nvSpPr>
          <p:spPr>
            <a:xfrm>
              <a:off x="2296100" y="4659125"/>
              <a:ext cx="1406600" cy="860225"/>
            </a:xfrm>
            <a:custGeom>
              <a:avLst/>
              <a:gdLst/>
              <a:ahLst/>
              <a:cxnLst/>
              <a:rect l="l" t="t" r="r" b="b"/>
              <a:pathLst>
                <a:path w="56264" h="34409" extrusionOk="0">
                  <a:moveTo>
                    <a:pt x="42203" y="0"/>
                  </a:moveTo>
                  <a:cubicBezTo>
                    <a:pt x="41142" y="0"/>
                    <a:pt x="40085" y="93"/>
                    <a:pt x="39059" y="273"/>
                  </a:cubicBezTo>
                  <a:cubicBezTo>
                    <a:pt x="33254" y="1306"/>
                    <a:pt x="28512" y="4680"/>
                    <a:pt x="23284" y="7203"/>
                  </a:cubicBezTo>
                  <a:cubicBezTo>
                    <a:pt x="17630" y="9969"/>
                    <a:pt x="11673" y="12096"/>
                    <a:pt x="6080" y="15014"/>
                  </a:cubicBezTo>
                  <a:cubicBezTo>
                    <a:pt x="3223" y="16504"/>
                    <a:pt x="1" y="18814"/>
                    <a:pt x="335" y="22005"/>
                  </a:cubicBezTo>
                  <a:cubicBezTo>
                    <a:pt x="548" y="23738"/>
                    <a:pt x="1703" y="25136"/>
                    <a:pt x="2979" y="26261"/>
                  </a:cubicBezTo>
                  <a:cubicBezTo>
                    <a:pt x="7478" y="30395"/>
                    <a:pt x="13466" y="32644"/>
                    <a:pt x="19484" y="33708"/>
                  </a:cubicBezTo>
                  <a:cubicBezTo>
                    <a:pt x="22064" y="34159"/>
                    <a:pt x="24692" y="34408"/>
                    <a:pt x="27317" y="34408"/>
                  </a:cubicBezTo>
                  <a:cubicBezTo>
                    <a:pt x="30878" y="34408"/>
                    <a:pt x="34431" y="33950"/>
                    <a:pt x="37843" y="32917"/>
                  </a:cubicBezTo>
                  <a:cubicBezTo>
                    <a:pt x="43770" y="31124"/>
                    <a:pt x="49211" y="27477"/>
                    <a:pt x="52616" y="22401"/>
                  </a:cubicBezTo>
                  <a:cubicBezTo>
                    <a:pt x="55017" y="18905"/>
                    <a:pt x="56263" y="14407"/>
                    <a:pt x="55716" y="10364"/>
                  </a:cubicBezTo>
                  <a:cubicBezTo>
                    <a:pt x="55442" y="8388"/>
                    <a:pt x="54713" y="6473"/>
                    <a:pt x="53467" y="4893"/>
                  </a:cubicBezTo>
                  <a:cubicBezTo>
                    <a:pt x="50881" y="1526"/>
                    <a:pt x="46513" y="0"/>
                    <a:pt x="42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1"/>
            <p:cNvSpPr/>
            <p:nvPr/>
          </p:nvSpPr>
          <p:spPr>
            <a:xfrm>
              <a:off x="2532425" y="4792825"/>
              <a:ext cx="940775" cy="574400"/>
            </a:xfrm>
            <a:custGeom>
              <a:avLst/>
              <a:gdLst/>
              <a:ahLst/>
              <a:cxnLst/>
              <a:rect l="l" t="t" r="r" b="b"/>
              <a:pathLst>
                <a:path w="37631" h="22976" extrusionOk="0">
                  <a:moveTo>
                    <a:pt x="28228" y="0"/>
                  </a:moveTo>
                  <a:cubicBezTo>
                    <a:pt x="27516" y="0"/>
                    <a:pt x="26804" y="62"/>
                    <a:pt x="26111" y="183"/>
                  </a:cubicBezTo>
                  <a:cubicBezTo>
                    <a:pt x="22250" y="852"/>
                    <a:pt x="19059" y="3101"/>
                    <a:pt x="15594" y="4803"/>
                  </a:cubicBezTo>
                  <a:cubicBezTo>
                    <a:pt x="11794" y="6657"/>
                    <a:pt x="7843" y="8086"/>
                    <a:pt x="4074" y="10001"/>
                  </a:cubicBezTo>
                  <a:cubicBezTo>
                    <a:pt x="2189" y="11004"/>
                    <a:pt x="1" y="12554"/>
                    <a:pt x="244" y="14682"/>
                  </a:cubicBezTo>
                  <a:cubicBezTo>
                    <a:pt x="365" y="15837"/>
                    <a:pt x="1156" y="16779"/>
                    <a:pt x="1976" y="17539"/>
                  </a:cubicBezTo>
                  <a:cubicBezTo>
                    <a:pt x="4986" y="20305"/>
                    <a:pt x="9028" y="21794"/>
                    <a:pt x="13040" y="22524"/>
                  </a:cubicBezTo>
                  <a:cubicBezTo>
                    <a:pt x="14743" y="22816"/>
                    <a:pt x="16478" y="22975"/>
                    <a:pt x="18209" y="22975"/>
                  </a:cubicBezTo>
                  <a:cubicBezTo>
                    <a:pt x="20618" y="22975"/>
                    <a:pt x="23021" y="22667"/>
                    <a:pt x="25320" y="21977"/>
                  </a:cubicBezTo>
                  <a:cubicBezTo>
                    <a:pt x="29272" y="20761"/>
                    <a:pt x="32919" y="18360"/>
                    <a:pt x="35199" y="14955"/>
                  </a:cubicBezTo>
                  <a:cubicBezTo>
                    <a:pt x="36749" y="12645"/>
                    <a:pt x="37631" y="9636"/>
                    <a:pt x="37235" y="6900"/>
                  </a:cubicBezTo>
                  <a:cubicBezTo>
                    <a:pt x="37053" y="5563"/>
                    <a:pt x="36567" y="4317"/>
                    <a:pt x="35716" y="3253"/>
                  </a:cubicBezTo>
                  <a:cubicBezTo>
                    <a:pt x="33986" y="1012"/>
                    <a:pt x="31104" y="0"/>
                    <a:pt x="282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1"/>
            <p:cNvSpPr/>
            <p:nvPr/>
          </p:nvSpPr>
          <p:spPr>
            <a:xfrm>
              <a:off x="500475" y="4926675"/>
              <a:ext cx="1638350" cy="847325"/>
            </a:xfrm>
            <a:custGeom>
              <a:avLst/>
              <a:gdLst/>
              <a:ahLst/>
              <a:cxnLst/>
              <a:rect l="l" t="t" r="r" b="b"/>
              <a:pathLst>
                <a:path w="65534" h="33893" extrusionOk="0">
                  <a:moveTo>
                    <a:pt x="20327" y="1"/>
                  </a:moveTo>
                  <a:cubicBezTo>
                    <a:pt x="19263" y="1"/>
                    <a:pt x="18201" y="55"/>
                    <a:pt x="17144" y="179"/>
                  </a:cubicBezTo>
                  <a:cubicBezTo>
                    <a:pt x="12736" y="726"/>
                    <a:pt x="8299" y="2701"/>
                    <a:pt x="5837" y="6410"/>
                  </a:cubicBezTo>
                  <a:cubicBezTo>
                    <a:pt x="1" y="15103"/>
                    <a:pt x="7843" y="25194"/>
                    <a:pt x="15867" y="28720"/>
                  </a:cubicBezTo>
                  <a:cubicBezTo>
                    <a:pt x="20639" y="30817"/>
                    <a:pt x="25928" y="31577"/>
                    <a:pt x="31126" y="32276"/>
                  </a:cubicBezTo>
                  <a:cubicBezTo>
                    <a:pt x="37048" y="33098"/>
                    <a:pt x="43080" y="33893"/>
                    <a:pt x="49030" y="33893"/>
                  </a:cubicBezTo>
                  <a:cubicBezTo>
                    <a:pt x="53861" y="33893"/>
                    <a:pt x="58637" y="33369"/>
                    <a:pt x="63254" y="31912"/>
                  </a:cubicBezTo>
                  <a:cubicBezTo>
                    <a:pt x="64257" y="31608"/>
                    <a:pt x="65443" y="31000"/>
                    <a:pt x="65473" y="29936"/>
                  </a:cubicBezTo>
                  <a:cubicBezTo>
                    <a:pt x="65534" y="29389"/>
                    <a:pt x="65321" y="29024"/>
                    <a:pt x="65078" y="28690"/>
                  </a:cubicBezTo>
                  <a:cubicBezTo>
                    <a:pt x="64835" y="28416"/>
                    <a:pt x="64561" y="28143"/>
                    <a:pt x="64318" y="27930"/>
                  </a:cubicBezTo>
                  <a:cubicBezTo>
                    <a:pt x="60822" y="24921"/>
                    <a:pt x="56810" y="22489"/>
                    <a:pt x="53527" y="19267"/>
                  </a:cubicBezTo>
                  <a:cubicBezTo>
                    <a:pt x="50214" y="16015"/>
                    <a:pt x="47600" y="11699"/>
                    <a:pt x="47843" y="7109"/>
                  </a:cubicBezTo>
                  <a:cubicBezTo>
                    <a:pt x="47904" y="6349"/>
                    <a:pt x="47995" y="5498"/>
                    <a:pt x="47631" y="4860"/>
                  </a:cubicBezTo>
                  <a:cubicBezTo>
                    <a:pt x="47144" y="4008"/>
                    <a:pt x="46020" y="3765"/>
                    <a:pt x="45077" y="3613"/>
                  </a:cubicBezTo>
                  <a:cubicBezTo>
                    <a:pt x="40184" y="2762"/>
                    <a:pt x="35320" y="1942"/>
                    <a:pt x="30396" y="1121"/>
                  </a:cubicBezTo>
                  <a:cubicBezTo>
                    <a:pt x="27092" y="543"/>
                    <a:pt x="23700" y="1"/>
                    <a:pt x="20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1"/>
            <p:cNvSpPr/>
            <p:nvPr/>
          </p:nvSpPr>
          <p:spPr>
            <a:xfrm>
              <a:off x="747450" y="5099325"/>
              <a:ext cx="1038800" cy="537525"/>
            </a:xfrm>
            <a:custGeom>
              <a:avLst/>
              <a:gdLst/>
              <a:ahLst/>
              <a:cxnLst/>
              <a:rect l="l" t="t" r="r" b="b"/>
              <a:pathLst>
                <a:path w="41552" h="21501" extrusionOk="0">
                  <a:moveTo>
                    <a:pt x="12828" y="1"/>
                  </a:moveTo>
                  <a:cubicBezTo>
                    <a:pt x="12178" y="1"/>
                    <a:pt x="11529" y="34"/>
                    <a:pt x="10882" y="112"/>
                  </a:cubicBezTo>
                  <a:cubicBezTo>
                    <a:pt x="8055" y="446"/>
                    <a:pt x="5259" y="1723"/>
                    <a:pt x="3709" y="4063"/>
                  </a:cubicBezTo>
                  <a:cubicBezTo>
                    <a:pt x="0" y="9565"/>
                    <a:pt x="4985" y="15948"/>
                    <a:pt x="10031" y="18197"/>
                  </a:cubicBezTo>
                  <a:cubicBezTo>
                    <a:pt x="13070" y="19534"/>
                    <a:pt x="16414" y="20021"/>
                    <a:pt x="19727" y="20477"/>
                  </a:cubicBezTo>
                  <a:cubicBezTo>
                    <a:pt x="23478" y="20998"/>
                    <a:pt x="27313" y="21501"/>
                    <a:pt x="31097" y="21501"/>
                  </a:cubicBezTo>
                  <a:cubicBezTo>
                    <a:pt x="34152" y="21501"/>
                    <a:pt x="37174" y="21173"/>
                    <a:pt x="40092" y="20264"/>
                  </a:cubicBezTo>
                  <a:cubicBezTo>
                    <a:pt x="40761" y="20051"/>
                    <a:pt x="41521" y="19686"/>
                    <a:pt x="41551" y="18987"/>
                  </a:cubicBezTo>
                  <a:cubicBezTo>
                    <a:pt x="41521" y="18683"/>
                    <a:pt x="41399" y="18440"/>
                    <a:pt x="41247" y="18227"/>
                  </a:cubicBezTo>
                  <a:cubicBezTo>
                    <a:pt x="41095" y="18045"/>
                    <a:pt x="40943" y="17893"/>
                    <a:pt x="40761" y="17741"/>
                  </a:cubicBezTo>
                  <a:cubicBezTo>
                    <a:pt x="38542" y="15857"/>
                    <a:pt x="35989" y="14276"/>
                    <a:pt x="33922" y="12239"/>
                  </a:cubicBezTo>
                  <a:cubicBezTo>
                    <a:pt x="31825" y="10173"/>
                    <a:pt x="30153" y="7437"/>
                    <a:pt x="30305" y="4519"/>
                  </a:cubicBezTo>
                  <a:cubicBezTo>
                    <a:pt x="30335" y="4033"/>
                    <a:pt x="30426" y="3546"/>
                    <a:pt x="30153" y="3090"/>
                  </a:cubicBezTo>
                  <a:cubicBezTo>
                    <a:pt x="29849" y="2543"/>
                    <a:pt x="29150" y="2391"/>
                    <a:pt x="28542" y="2270"/>
                  </a:cubicBezTo>
                  <a:cubicBezTo>
                    <a:pt x="25472" y="1753"/>
                    <a:pt x="22341" y="1206"/>
                    <a:pt x="19271" y="720"/>
                  </a:cubicBezTo>
                  <a:cubicBezTo>
                    <a:pt x="17145" y="369"/>
                    <a:pt x="14984" y="1"/>
                    <a:pt x="1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4" name="Google Shape;1274;p31"/>
          <p:cNvSpPr>
            <a:spLocks noGrp="1"/>
          </p:cNvSpPr>
          <p:nvPr>
            <p:ph type="pic" idx="2"/>
          </p:nvPr>
        </p:nvSpPr>
        <p:spPr>
          <a:xfrm flipH="1">
            <a:off x="4733550" y="449950"/>
            <a:ext cx="4135500" cy="4335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1"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3" name="Google Shape;1303;p33"/>
          <p:cNvGrpSpPr/>
          <p:nvPr/>
        </p:nvGrpSpPr>
        <p:grpSpPr>
          <a:xfrm flipH="1">
            <a:off x="-2072195" y="-1273590"/>
            <a:ext cx="4939721" cy="3795218"/>
            <a:chOff x="4203864" y="-703715"/>
            <a:chExt cx="4939721" cy="3795218"/>
          </a:xfrm>
        </p:grpSpPr>
        <p:sp>
          <p:nvSpPr>
            <p:cNvPr id="1304" name="Google Shape;1304;p33"/>
            <p:cNvSpPr/>
            <p:nvPr/>
          </p:nvSpPr>
          <p:spPr>
            <a:xfrm>
              <a:off x="4203864" y="-703715"/>
              <a:ext cx="4939721" cy="3795218"/>
            </a:xfrm>
            <a:custGeom>
              <a:avLst/>
              <a:gdLst/>
              <a:ahLst/>
              <a:cxnLst/>
              <a:rect l="l" t="t" r="r" b="b"/>
              <a:pathLst>
                <a:path w="215051" h="165225" extrusionOk="0">
                  <a:moveTo>
                    <a:pt x="79255" y="0"/>
                  </a:moveTo>
                  <a:cubicBezTo>
                    <a:pt x="65427" y="0"/>
                    <a:pt x="51716" y="2014"/>
                    <a:pt x="39120" y="7542"/>
                  </a:cubicBezTo>
                  <a:cubicBezTo>
                    <a:pt x="24591" y="13925"/>
                    <a:pt x="11824" y="25628"/>
                    <a:pt x="5837" y="40491"/>
                  </a:cubicBezTo>
                  <a:cubicBezTo>
                    <a:pt x="456" y="53774"/>
                    <a:pt x="1" y="72437"/>
                    <a:pt x="9332" y="84200"/>
                  </a:cubicBezTo>
                  <a:cubicBezTo>
                    <a:pt x="10396" y="85537"/>
                    <a:pt x="11551" y="86784"/>
                    <a:pt x="12858" y="87878"/>
                  </a:cubicBezTo>
                  <a:cubicBezTo>
                    <a:pt x="25685" y="98911"/>
                    <a:pt x="45837" y="95173"/>
                    <a:pt x="60579" y="103501"/>
                  </a:cubicBezTo>
                  <a:cubicBezTo>
                    <a:pt x="76993" y="112772"/>
                    <a:pt x="82130" y="133897"/>
                    <a:pt x="94987" y="147696"/>
                  </a:cubicBezTo>
                  <a:cubicBezTo>
                    <a:pt x="103467" y="156785"/>
                    <a:pt x="115291" y="162469"/>
                    <a:pt x="127571" y="164414"/>
                  </a:cubicBezTo>
                  <a:cubicBezTo>
                    <a:pt x="131034" y="164964"/>
                    <a:pt x="134533" y="165225"/>
                    <a:pt x="138036" y="165225"/>
                  </a:cubicBezTo>
                  <a:cubicBezTo>
                    <a:pt x="146926" y="165225"/>
                    <a:pt x="155843" y="163545"/>
                    <a:pt x="164259" y="160645"/>
                  </a:cubicBezTo>
                  <a:cubicBezTo>
                    <a:pt x="177420" y="156146"/>
                    <a:pt x="189731" y="148426"/>
                    <a:pt x="198302" y="137483"/>
                  </a:cubicBezTo>
                  <a:cubicBezTo>
                    <a:pt x="212254" y="119732"/>
                    <a:pt x="215050" y="94626"/>
                    <a:pt x="207968" y="73227"/>
                  </a:cubicBezTo>
                  <a:cubicBezTo>
                    <a:pt x="206448" y="68455"/>
                    <a:pt x="204412" y="63896"/>
                    <a:pt x="202041" y="59549"/>
                  </a:cubicBezTo>
                  <a:cubicBezTo>
                    <a:pt x="193621" y="44199"/>
                    <a:pt x="180521" y="31433"/>
                    <a:pt x="165475" y="22284"/>
                  </a:cubicBezTo>
                  <a:cubicBezTo>
                    <a:pt x="146204" y="10521"/>
                    <a:pt x="123954" y="4381"/>
                    <a:pt x="101583" y="1524"/>
                  </a:cubicBezTo>
                  <a:cubicBezTo>
                    <a:pt x="94211" y="587"/>
                    <a:pt x="86716" y="0"/>
                    <a:pt x="79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3"/>
            <p:cNvSpPr/>
            <p:nvPr/>
          </p:nvSpPr>
          <p:spPr>
            <a:xfrm>
              <a:off x="4356063" y="-567066"/>
              <a:ext cx="4559200" cy="3503591"/>
            </a:xfrm>
            <a:custGeom>
              <a:avLst/>
              <a:gdLst/>
              <a:ahLst/>
              <a:cxnLst/>
              <a:rect l="l" t="t" r="r" b="b"/>
              <a:pathLst>
                <a:path w="198485" h="152529" extrusionOk="0">
                  <a:moveTo>
                    <a:pt x="73008" y="0"/>
                  </a:moveTo>
                  <a:cubicBezTo>
                    <a:pt x="60283" y="0"/>
                    <a:pt x="47650" y="1873"/>
                    <a:pt x="36050" y="6973"/>
                  </a:cubicBezTo>
                  <a:cubicBezTo>
                    <a:pt x="22676" y="12870"/>
                    <a:pt x="10852" y="23691"/>
                    <a:pt x="5350" y="37369"/>
                  </a:cubicBezTo>
                  <a:cubicBezTo>
                    <a:pt x="426" y="49649"/>
                    <a:pt x="1" y="66913"/>
                    <a:pt x="8572" y="77734"/>
                  </a:cubicBezTo>
                  <a:cubicBezTo>
                    <a:pt x="9575" y="78980"/>
                    <a:pt x="10670" y="80135"/>
                    <a:pt x="11855" y="81139"/>
                  </a:cubicBezTo>
                  <a:cubicBezTo>
                    <a:pt x="23709" y="91321"/>
                    <a:pt x="42312" y="87856"/>
                    <a:pt x="55898" y="95546"/>
                  </a:cubicBezTo>
                  <a:cubicBezTo>
                    <a:pt x="71036" y="104087"/>
                    <a:pt x="75808" y="123632"/>
                    <a:pt x="87662" y="136337"/>
                  </a:cubicBezTo>
                  <a:cubicBezTo>
                    <a:pt x="95474" y="144756"/>
                    <a:pt x="106386" y="149985"/>
                    <a:pt x="117693" y="151778"/>
                  </a:cubicBezTo>
                  <a:cubicBezTo>
                    <a:pt x="120908" y="152286"/>
                    <a:pt x="124154" y="152528"/>
                    <a:pt x="127403" y="152528"/>
                  </a:cubicBezTo>
                  <a:cubicBezTo>
                    <a:pt x="135611" y="152528"/>
                    <a:pt x="143832" y="150983"/>
                    <a:pt x="151584" y="148282"/>
                  </a:cubicBezTo>
                  <a:cubicBezTo>
                    <a:pt x="163742" y="144118"/>
                    <a:pt x="175080" y="137006"/>
                    <a:pt x="183013" y="126884"/>
                  </a:cubicBezTo>
                  <a:cubicBezTo>
                    <a:pt x="195901" y="110531"/>
                    <a:pt x="198485" y="87339"/>
                    <a:pt x="191919" y="67582"/>
                  </a:cubicBezTo>
                  <a:cubicBezTo>
                    <a:pt x="190460" y="63205"/>
                    <a:pt x="188606" y="59041"/>
                    <a:pt x="186387" y="55059"/>
                  </a:cubicBezTo>
                  <a:cubicBezTo>
                    <a:pt x="178636" y="40864"/>
                    <a:pt x="166569" y="29071"/>
                    <a:pt x="152709" y="20591"/>
                  </a:cubicBezTo>
                  <a:cubicBezTo>
                    <a:pt x="134927" y="9739"/>
                    <a:pt x="114349" y="4086"/>
                    <a:pt x="93680" y="1441"/>
                  </a:cubicBezTo>
                  <a:cubicBezTo>
                    <a:pt x="86863" y="553"/>
                    <a:pt x="79922" y="0"/>
                    <a:pt x="73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3"/>
            <p:cNvSpPr/>
            <p:nvPr/>
          </p:nvSpPr>
          <p:spPr>
            <a:xfrm>
              <a:off x="4625570" y="-455776"/>
              <a:ext cx="4041847" cy="3106670"/>
            </a:xfrm>
            <a:custGeom>
              <a:avLst/>
              <a:gdLst/>
              <a:ahLst/>
              <a:cxnLst/>
              <a:rect l="l" t="t" r="r" b="b"/>
              <a:pathLst>
                <a:path w="175962" h="135249" extrusionOk="0">
                  <a:moveTo>
                    <a:pt x="64859" y="1"/>
                  </a:moveTo>
                  <a:cubicBezTo>
                    <a:pt x="53546" y="1"/>
                    <a:pt x="42315" y="1649"/>
                    <a:pt x="32007" y="6171"/>
                  </a:cubicBezTo>
                  <a:cubicBezTo>
                    <a:pt x="20153" y="11369"/>
                    <a:pt x="9666" y="20974"/>
                    <a:pt x="4742" y="33132"/>
                  </a:cubicBezTo>
                  <a:cubicBezTo>
                    <a:pt x="335" y="44013"/>
                    <a:pt x="1" y="59333"/>
                    <a:pt x="7599" y="68938"/>
                  </a:cubicBezTo>
                  <a:cubicBezTo>
                    <a:pt x="8481" y="70032"/>
                    <a:pt x="9423" y="71066"/>
                    <a:pt x="10487" y="71977"/>
                  </a:cubicBezTo>
                  <a:cubicBezTo>
                    <a:pt x="20974" y="80974"/>
                    <a:pt x="37509" y="77935"/>
                    <a:pt x="49546" y="84744"/>
                  </a:cubicBezTo>
                  <a:cubicBezTo>
                    <a:pt x="63011" y="92342"/>
                    <a:pt x="67175" y="109637"/>
                    <a:pt x="77692" y="120914"/>
                  </a:cubicBezTo>
                  <a:cubicBezTo>
                    <a:pt x="84622" y="128361"/>
                    <a:pt x="94318" y="132981"/>
                    <a:pt x="104349" y="134592"/>
                  </a:cubicBezTo>
                  <a:cubicBezTo>
                    <a:pt x="107173" y="135037"/>
                    <a:pt x="110026" y="135249"/>
                    <a:pt x="112881" y="135249"/>
                  </a:cubicBezTo>
                  <a:cubicBezTo>
                    <a:pt x="120170" y="135249"/>
                    <a:pt x="127479" y="133872"/>
                    <a:pt x="134380" y="131492"/>
                  </a:cubicBezTo>
                  <a:cubicBezTo>
                    <a:pt x="145140" y="127784"/>
                    <a:pt x="155201" y="121522"/>
                    <a:pt x="162253" y="112555"/>
                  </a:cubicBezTo>
                  <a:cubicBezTo>
                    <a:pt x="173651" y="98026"/>
                    <a:pt x="175961" y="77479"/>
                    <a:pt x="170156" y="59971"/>
                  </a:cubicBezTo>
                  <a:cubicBezTo>
                    <a:pt x="168879" y="56050"/>
                    <a:pt x="167268" y="52342"/>
                    <a:pt x="165292" y="48786"/>
                  </a:cubicBezTo>
                  <a:cubicBezTo>
                    <a:pt x="158393" y="36263"/>
                    <a:pt x="147663" y="25776"/>
                    <a:pt x="135383" y="18299"/>
                  </a:cubicBezTo>
                  <a:cubicBezTo>
                    <a:pt x="119608" y="8633"/>
                    <a:pt x="101401" y="3618"/>
                    <a:pt x="83102" y="1247"/>
                  </a:cubicBezTo>
                  <a:cubicBezTo>
                    <a:pt x="77085" y="480"/>
                    <a:pt x="70960" y="1"/>
                    <a:pt x="64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3"/>
            <p:cNvSpPr/>
            <p:nvPr/>
          </p:nvSpPr>
          <p:spPr>
            <a:xfrm>
              <a:off x="4873440" y="-245785"/>
              <a:ext cx="3347119" cy="2571285"/>
            </a:xfrm>
            <a:custGeom>
              <a:avLst/>
              <a:gdLst/>
              <a:ahLst/>
              <a:cxnLst/>
              <a:rect l="l" t="t" r="r" b="b"/>
              <a:pathLst>
                <a:path w="145717" h="111941" extrusionOk="0">
                  <a:moveTo>
                    <a:pt x="53668" y="0"/>
                  </a:moveTo>
                  <a:cubicBezTo>
                    <a:pt x="44308" y="0"/>
                    <a:pt x="35014" y="1367"/>
                    <a:pt x="26475" y="5114"/>
                  </a:cubicBezTo>
                  <a:cubicBezTo>
                    <a:pt x="16657" y="9430"/>
                    <a:pt x="7994" y="17394"/>
                    <a:pt x="3951" y="27425"/>
                  </a:cubicBezTo>
                  <a:cubicBezTo>
                    <a:pt x="304" y="36422"/>
                    <a:pt x="0" y="49066"/>
                    <a:pt x="6292" y="57060"/>
                  </a:cubicBezTo>
                  <a:cubicBezTo>
                    <a:pt x="7021" y="57972"/>
                    <a:pt x="7812" y="58793"/>
                    <a:pt x="8693" y="59553"/>
                  </a:cubicBezTo>
                  <a:cubicBezTo>
                    <a:pt x="17386" y="67000"/>
                    <a:pt x="31034" y="64507"/>
                    <a:pt x="41034" y="70130"/>
                  </a:cubicBezTo>
                  <a:cubicBezTo>
                    <a:pt x="52159" y="76392"/>
                    <a:pt x="55624" y="90708"/>
                    <a:pt x="64317" y="100070"/>
                  </a:cubicBezTo>
                  <a:cubicBezTo>
                    <a:pt x="70062" y="106210"/>
                    <a:pt x="78087" y="110070"/>
                    <a:pt x="86385" y="111377"/>
                  </a:cubicBezTo>
                  <a:cubicBezTo>
                    <a:pt x="88764" y="111759"/>
                    <a:pt x="91166" y="111940"/>
                    <a:pt x="93569" y="111940"/>
                  </a:cubicBezTo>
                  <a:cubicBezTo>
                    <a:pt x="99576" y="111940"/>
                    <a:pt x="105590" y="110808"/>
                    <a:pt x="111279" y="108854"/>
                  </a:cubicBezTo>
                  <a:cubicBezTo>
                    <a:pt x="120215" y="105754"/>
                    <a:pt x="128543" y="100556"/>
                    <a:pt x="134349" y="93140"/>
                  </a:cubicBezTo>
                  <a:cubicBezTo>
                    <a:pt x="143802" y="81134"/>
                    <a:pt x="145717" y="64112"/>
                    <a:pt x="140884" y="49613"/>
                  </a:cubicBezTo>
                  <a:cubicBezTo>
                    <a:pt x="139851" y="46422"/>
                    <a:pt x="138483" y="43352"/>
                    <a:pt x="136902" y="40373"/>
                  </a:cubicBezTo>
                  <a:cubicBezTo>
                    <a:pt x="131188" y="29978"/>
                    <a:pt x="122312" y="21285"/>
                    <a:pt x="112130" y="15114"/>
                  </a:cubicBezTo>
                  <a:cubicBezTo>
                    <a:pt x="99060" y="7151"/>
                    <a:pt x="83953" y="2986"/>
                    <a:pt x="68816" y="1041"/>
                  </a:cubicBezTo>
                  <a:cubicBezTo>
                    <a:pt x="63820" y="401"/>
                    <a:pt x="58734" y="0"/>
                    <a:pt x="5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3"/>
            <p:cNvSpPr/>
            <p:nvPr/>
          </p:nvSpPr>
          <p:spPr>
            <a:xfrm>
              <a:off x="5112213" y="-63012"/>
              <a:ext cx="2754379" cy="2115537"/>
            </a:xfrm>
            <a:custGeom>
              <a:avLst/>
              <a:gdLst/>
              <a:ahLst/>
              <a:cxnLst/>
              <a:rect l="l" t="t" r="r" b="b"/>
              <a:pathLst>
                <a:path w="119912" h="92100" extrusionOk="0">
                  <a:moveTo>
                    <a:pt x="44138" y="1"/>
                  </a:moveTo>
                  <a:cubicBezTo>
                    <a:pt x="36438" y="1"/>
                    <a:pt x="28796" y="1132"/>
                    <a:pt x="21794" y="4209"/>
                  </a:cubicBezTo>
                  <a:cubicBezTo>
                    <a:pt x="13678" y="7765"/>
                    <a:pt x="6596" y="14331"/>
                    <a:pt x="3253" y="22568"/>
                  </a:cubicBezTo>
                  <a:cubicBezTo>
                    <a:pt x="244" y="29984"/>
                    <a:pt x="0" y="40410"/>
                    <a:pt x="5198" y="46915"/>
                  </a:cubicBezTo>
                  <a:cubicBezTo>
                    <a:pt x="5806" y="47675"/>
                    <a:pt x="6444" y="48374"/>
                    <a:pt x="7143" y="48982"/>
                  </a:cubicBezTo>
                  <a:cubicBezTo>
                    <a:pt x="14317" y="55122"/>
                    <a:pt x="25533" y="53055"/>
                    <a:pt x="33740" y="57675"/>
                  </a:cubicBezTo>
                  <a:cubicBezTo>
                    <a:pt x="42919" y="62842"/>
                    <a:pt x="45776" y="74635"/>
                    <a:pt x="52950" y="82356"/>
                  </a:cubicBezTo>
                  <a:cubicBezTo>
                    <a:pt x="57661" y="87402"/>
                    <a:pt x="64257" y="90593"/>
                    <a:pt x="71096" y="91657"/>
                  </a:cubicBezTo>
                  <a:cubicBezTo>
                    <a:pt x="73025" y="91957"/>
                    <a:pt x="74974" y="92100"/>
                    <a:pt x="76924" y="92100"/>
                  </a:cubicBezTo>
                  <a:cubicBezTo>
                    <a:pt x="81889" y="92100"/>
                    <a:pt x="86869" y="91175"/>
                    <a:pt x="91583" y="89560"/>
                  </a:cubicBezTo>
                  <a:cubicBezTo>
                    <a:pt x="98908" y="87006"/>
                    <a:pt x="105747" y="82721"/>
                    <a:pt x="110580" y="76642"/>
                  </a:cubicBezTo>
                  <a:cubicBezTo>
                    <a:pt x="118361" y="66763"/>
                    <a:pt x="119911" y="52751"/>
                    <a:pt x="115930" y="40805"/>
                  </a:cubicBezTo>
                  <a:cubicBezTo>
                    <a:pt x="115018" y="38222"/>
                    <a:pt x="113923" y="35699"/>
                    <a:pt x="112586" y="33267"/>
                  </a:cubicBezTo>
                  <a:cubicBezTo>
                    <a:pt x="107935" y="24696"/>
                    <a:pt x="100580" y="17553"/>
                    <a:pt x="92221" y="12477"/>
                  </a:cubicBezTo>
                  <a:cubicBezTo>
                    <a:pt x="81491" y="5941"/>
                    <a:pt x="69090" y="2507"/>
                    <a:pt x="56597" y="865"/>
                  </a:cubicBezTo>
                  <a:cubicBezTo>
                    <a:pt x="52488" y="332"/>
                    <a:pt x="48305" y="1"/>
                    <a:pt x="441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3"/>
            <p:cNvSpPr/>
            <p:nvPr/>
          </p:nvSpPr>
          <p:spPr>
            <a:xfrm>
              <a:off x="5300015" y="147875"/>
              <a:ext cx="2260776" cy="1737703"/>
            </a:xfrm>
            <a:custGeom>
              <a:avLst/>
              <a:gdLst/>
              <a:ahLst/>
              <a:cxnLst/>
              <a:rect l="l" t="t" r="r" b="b"/>
              <a:pathLst>
                <a:path w="98423" h="75651" extrusionOk="0">
                  <a:moveTo>
                    <a:pt x="36221" y="0"/>
                  </a:moveTo>
                  <a:cubicBezTo>
                    <a:pt x="29905" y="0"/>
                    <a:pt x="23636" y="926"/>
                    <a:pt x="17904" y="3448"/>
                  </a:cubicBezTo>
                  <a:cubicBezTo>
                    <a:pt x="11247" y="6365"/>
                    <a:pt x="5411" y="11715"/>
                    <a:pt x="2676" y="18524"/>
                  </a:cubicBezTo>
                  <a:cubicBezTo>
                    <a:pt x="183" y="24603"/>
                    <a:pt x="1" y="33144"/>
                    <a:pt x="4256" y="38554"/>
                  </a:cubicBezTo>
                  <a:cubicBezTo>
                    <a:pt x="4743" y="39162"/>
                    <a:pt x="5290" y="39740"/>
                    <a:pt x="5898" y="40257"/>
                  </a:cubicBezTo>
                  <a:cubicBezTo>
                    <a:pt x="11794" y="45302"/>
                    <a:pt x="20974" y="43600"/>
                    <a:pt x="27752" y="47400"/>
                  </a:cubicBezTo>
                  <a:cubicBezTo>
                    <a:pt x="35260" y="51655"/>
                    <a:pt x="37631" y="61321"/>
                    <a:pt x="43467" y="67643"/>
                  </a:cubicBezTo>
                  <a:cubicBezTo>
                    <a:pt x="47357" y="71838"/>
                    <a:pt x="52737" y="74421"/>
                    <a:pt x="58361" y="75303"/>
                  </a:cubicBezTo>
                  <a:cubicBezTo>
                    <a:pt x="59919" y="75539"/>
                    <a:pt x="61494" y="75651"/>
                    <a:pt x="63071" y="75651"/>
                  </a:cubicBezTo>
                  <a:cubicBezTo>
                    <a:pt x="67182" y="75651"/>
                    <a:pt x="71303" y="74888"/>
                    <a:pt x="75169" y="73570"/>
                  </a:cubicBezTo>
                  <a:cubicBezTo>
                    <a:pt x="81218" y="71503"/>
                    <a:pt x="86841" y="68008"/>
                    <a:pt x="90732" y="62992"/>
                  </a:cubicBezTo>
                  <a:cubicBezTo>
                    <a:pt x="97115" y="54846"/>
                    <a:pt x="98422" y="43387"/>
                    <a:pt x="95139" y="33570"/>
                  </a:cubicBezTo>
                  <a:cubicBezTo>
                    <a:pt x="94471" y="31320"/>
                    <a:pt x="93559" y="29253"/>
                    <a:pt x="92465" y="27278"/>
                  </a:cubicBezTo>
                  <a:cubicBezTo>
                    <a:pt x="88604" y="20226"/>
                    <a:pt x="82616" y="14390"/>
                    <a:pt x="75747" y="10195"/>
                  </a:cubicBezTo>
                  <a:cubicBezTo>
                    <a:pt x="66902" y="4815"/>
                    <a:pt x="56719" y="2049"/>
                    <a:pt x="46476" y="712"/>
                  </a:cubicBezTo>
                  <a:cubicBezTo>
                    <a:pt x="43096" y="273"/>
                    <a:pt x="39651" y="0"/>
                    <a:pt x="362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3"/>
            <p:cNvSpPr/>
            <p:nvPr/>
          </p:nvSpPr>
          <p:spPr>
            <a:xfrm>
              <a:off x="5673554" y="320633"/>
              <a:ext cx="1632386" cy="1254782"/>
            </a:xfrm>
            <a:custGeom>
              <a:avLst/>
              <a:gdLst/>
              <a:ahLst/>
              <a:cxnLst/>
              <a:rect l="l" t="t" r="r" b="b"/>
              <a:pathLst>
                <a:path w="71066" h="54627" extrusionOk="0">
                  <a:moveTo>
                    <a:pt x="26224" y="0"/>
                  </a:moveTo>
                  <a:cubicBezTo>
                    <a:pt x="21657" y="0"/>
                    <a:pt x="17126" y="675"/>
                    <a:pt x="12979" y="2492"/>
                  </a:cubicBezTo>
                  <a:cubicBezTo>
                    <a:pt x="8177" y="4589"/>
                    <a:pt x="3952" y="8510"/>
                    <a:pt x="1946" y="13404"/>
                  </a:cubicBezTo>
                  <a:cubicBezTo>
                    <a:pt x="152" y="17811"/>
                    <a:pt x="0" y="23951"/>
                    <a:pt x="3101" y="27842"/>
                  </a:cubicBezTo>
                  <a:cubicBezTo>
                    <a:pt x="3435" y="28298"/>
                    <a:pt x="3861" y="28663"/>
                    <a:pt x="4256" y="29058"/>
                  </a:cubicBezTo>
                  <a:cubicBezTo>
                    <a:pt x="8511" y="32705"/>
                    <a:pt x="15168" y="31489"/>
                    <a:pt x="20031" y="34225"/>
                  </a:cubicBezTo>
                  <a:cubicBezTo>
                    <a:pt x="25472" y="37295"/>
                    <a:pt x="27174" y="44286"/>
                    <a:pt x="31399" y="48845"/>
                  </a:cubicBezTo>
                  <a:cubicBezTo>
                    <a:pt x="34196" y="51854"/>
                    <a:pt x="38117" y="53739"/>
                    <a:pt x="42159" y="54347"/>
                  </a:cubicBezTo>
                  <a:cubicBezTo>
                    <a:pt x="43308" y="54537"/>
                    <a:pt x="44468" y="54626"/>
                    <a:pt x="45630" y="54626"/>
                  </a:cubicBezTo>
                  <a:cubicBezTo>
                    <a:pt x="48558" y="54626"/>
                    <a:pt x="51493" y="54058"/>
                    <a:pt x="54257" y="53101"/>
                  </a:cubicBezTo>
                  <a:cubicBezTo>
                    <a:pt x="58634" y="51611"/>
                    <a:pt x="62676" y="49088"/>
                    <a:pt x="65503" y="45441"/>
                  </a:cubicBezTo>
                  <a:cubicBezTo>
                    <a:pt x="70123" y="39575"/>
                    <a:pt x="71066" y="31246"/>
                    <a:pt x="68695" y="24194"/>
                  </a:cubicBezTo>
                  <a:cubicBezTo>
                    <a:pt x="68239" y="22675"/>
                    <a:pt x="67570" y="21185"/>
                    <a:pt x="66810" y="19757"/>
                  </a:cubicBezTo>
                  <a:cubicBezTo>
                    <a:pt x="64044" y="14650"/>
                    <a:pt x="59698" y="10425"/>
                    <a:pt x="54713" y="7386"/>
                  </a:cubicBezTo>
                  <a:cubicBezTo>
                    <a:pt x="48330" y="3525"/>
                    <a:pt x="41004" y="1459"/>
                    <a:pt x="33588" y="516"/>
                  </a:cubicBezTo>
                  <a:cubicBezTo>
                    <a:pt x="31160" y="197"/>
                    <a:pt x="28687" y="0"/>
                    <a:pt x="26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3"/>
            <p:cNvSpPr/>
            <p:nvPr/>
          </p:nvSpPr>
          <p:spPr>
            <a:xfrm>
              <a:off x="5997522" y="482824"/>
              <a:ext cx="1004708" cy="771470"/>
            </a:xfrm>
            <a:custGeom>
              <a:avLst/>
              <a:gdLst/>
              <a:ahLst/>
              <a:cxnLst/>
              <a:rect l="l" t="t" r="r" b="b"/>
              <a:pathLst>
                <a:path w="43740" h="33586" extrusionOk="0">
                  <a:moveTo>
                    <a:pt x="16143" y="1"/>
                  </a:moveTo>
                  <a:cubicBezTo>
                    <a:pt x="13320" y="1"/>
                    <a:pt x="10510" y="400"/>
                    <a:pt x="7933" y="1510"/>
                  </a:cubicBezTo>
                  <a:cubicBezTo>
                    <a:pt x="4985" y="2817"/>
                    <a:pt x="2401" y="5188"/>
                    <a:pt x="1186" y="8197"/>
                  </a:cubicBezTo>
                  <a:cubicBezTo>
                    <a:pt x="91" y="10902"/>
                    <a:pt x="0" y="14702"/>
                    <a:pt x="1915" y="17103"/>
                  </a:cubicBezTo>
                  <a:cubicBezTo>
                    <a:pt x="2128" y="17346"/>
                    <a:pt x="2371" y="17620"/>
                    <a:pt x="2614" y="17863"/>
                  </a:cubicBezTo>
                  <a:cubicBezTo>
                    <a:pt x="5228" y="20082"/>
                    <a:pt x="9362" y="19322"/>
                    <a:pt x="12310" y="21054"/>
                  </a:cubicBezTo>
                  <a:cubicBezTo>
                    <a:pt x="15654" y="22939"/>
                    <a:pt x="16687" y="27225"/>
                    <a:pt x="19301" y="30052"/>
                  </a:cubicBezTo>
                  <a:cubicBezTo>
                    <a:pt x="21004" y="31906"/>
                    <a:pt x="23435" y="33061"/>
                    <a:pt x="25897" y="33425"/>
                  </a:cubicBezTo>
                  <a:cubicBezTo>
                    <a:pt x="26596" y="33535"/>
                    <a:pt x="27299" y="33586"/>
                    <a:pt x="28001" y="33586"/>
                  </a:cubicBezTo>
                  <a:cubicBezTo>
                    <a:pt x="29837" y="33586"/>
                    <a:pt x="31669" y="33237"/>
                    <a:pt x="33405" y="32666"/>
                  </a:cubicBezTo>
                  <a:cubicBezTo>
                    <a:pt x="36049" y="31754"/>
                    <a:pt x="38572" y="30204"/>
                    <a:pt x="40305" y="27954"/>
                  </a:cubicBezTo>
                  <a:cubicBezTo>
                    <a:pt x="43162" y="24337"/>
                    <a:pt x="43740" y="19261"/>
                    <a:pt x="42281" y="14884"/>
                  </a:cubicBezTo>
                  <a:cubicBezTo>
                    <a:pt x="41977" y="13911"/>
                    <a:pt x="41551" y="13000"/>
                    <a:pt x="41065" y="12118"/>
                  </a:cubicBezTo>
                  <a:cubicBezTo>
                    <a:pt x="39363" y="8987"/>
                    <a:pt x="36718" y="6373"/>
                    <a:pt x="33618" y="4519"/>
                  </a:cubicBezTo>
                  <a:cubicBezTo>
                    <a:pt x="29727" y="2118"/>
                    <a:pt x="25198" y="872"/>
                    <a:pt x="20639" y="294"/>
                  </a:cubicBezTo>
                  <a:cubicBezTo>
                    <a:pt x="19158" y="115"/>
                    <a:pt x="17649" y="1"/>
                    <a:pt x="16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2" name="Google Shape;1312;p33"/>
          <p:cNvGrpSpPr/>
          <p:nvPr/>
        </p:nvGrpSpPr>
        <p:grpSpPr>
          <a:xfrm flipH="1">
            <a:off x="5412814" y="591571"/>
            <a:ext cx="4763771" cy="5189291"/>
            <a:chOff x="-606795" y="672971"/>
            <a:chExt cx="4763771" cy="5189291"/>
          </a:xfrm>
        </p:grpSpPr>
        <p:sp>
          <p:nvSpPr>
            <p:cNvPr id="1313" name="Google Shape;1313;p33"/>
            <p:cNvSpPr/>
            <p:nvPr/>
          </p:nvSpPr>
          <p:spPr>
            <a:xfrm>
              <a:off x="-606795" y="672971"/>
              <a:ext cx="4763771" cy="5189291"/>
            </a:xfrm>
            <a:custGeom>
              <a:avLst/>
              <a:gdLst/>
              <a:ahLst/>
              <a:cxnLst/>
              <a:rect l="l" t="t" r="r" b="b"/>
              <a:pathLst>
                <a:path w="207391" h="225916" extrusionOk="0">
                  <a:moveTo>
                    <a:pt x="66486" y="1"/>
                  </a:moveTo>
                  <a:cubicBezTo>
                    <a:pt x="51128" y="1"/>
                    <a:pt x="36061" y="5548"/>
                    <a:pt x="24470" y="15722"/>
                  </a:cubicBezTo>
                  <a:cubicBezTo>
                    <a:pt x="11126" y="27485"/>
                    <a:pt x="4712" y="43503"/>
                    <a:pt x="2281" y="60798"/>
                  </a:cubicBezTo>
                  <a:cubicBezTo>
                    <a:pt x="1551" y="66087"/>
                    <a:pt x="1126" y="71406"/>
                    <a:pt x="882" y="76665"/>
                  </a:cubicBezTo>
                  <a:cubicBezTo>
                    <a:pt x="1" y="96331"/>
                    <a:pt x="1095" y="116118"/>
                    <a:pt x="4682" y="135450"/>
                  </a:cubicBezTo>
                  <a:cubicBezTo>
                    <a:pt x="7722" y="151955"/>
                    <a:pt x="10943" y="168855"/>
                    <a:pt x="18694" y="183900"/>
                  </a:cubicBezTo>
                  <a:cubicBezTo>
                    <a:pt x="22342" y="190952"/>
                    <a:pt x="27084" y="198369"/>
                    <a:pt x="33619" y="202928"/>
                  </a:cubicBezTo>
                  <a:cubicBezTo>
                    <a:pt x="49668" y="214022"/>
                    <a:pt x="69577" y="216880"/>
                    <a:pt x="88331" y="219949"/>
                  </a:cubicBezTo>
                  <a:cubicBezTo>
                    <a:pt x="109881" y="223475"/>
                    <a:pt x="131706" y="225451"/>
                    <a:pt x="153499" y="225877"/>
                  </a:cubicBezTo>
                  <a:cubicBezTo>
                    <a:pt x="154954" y="225902"/>
                    <a:pt x="156419" y="225916"/>
                    <a:pt x="157892" y="225916"/>
                  </a:cubicBezTo>
                  <a:cubicBezTo>
                    <a:pt x="167130" y="225916"/>
                    <a:pt x="176657" y="225359"/>
                    <a:pt x="185597" y="223445"/>
                  </a:cubicBezTo>
                  <a:cubicBezTo>
                    <a:pt x="195263" y="221408"/>
                    <a:pt x="206205" y="215846"/>
                    <a:pt x="206965" y="205998"/>
                  </a:cubicBezTo>
                  <a:cubicBezTo>
                    <a:pt x="207391" y="202016"/>
                    <a:pt x="205871" y="198217"/>
                    <a:pt x="203591" y="194843"/>
                  </a:cubicBezTo>
                  <a:cubicBezTo>
                    <a:pt x="202406" y="193080"/>
                    <a:pt x="201008" y="191408"/>
                    <a:pt x="199579" y="189888"/>
                  </a:cubicBezTo>
                  <a:cubicBezTo>
                    <a:pt x="176904" y="165937"/>
                    <a:pt x="139669" y="161681"/>
                    <a:pt x="114593" y="140192"/>
                  </a:cubicBezTo>
                  <a:cubicBezTo>
                    <a:pt x="99061" y="126909"/>
                    <a:pt x="89304" y="107668"/>
                    <a:pt x="85079" y="87698"/>
                  </a:cubicBezTo>
                  <a:cubicBezTo>
                    <a:pt x="80823" y="67698"/>
                    <a:pt x="81765" y="46877"/>
                    <a:pt x="85109" y="26725"/>
                  </a:cubicBezTo>
                  <a:cubicBezTo>
                    <a:pt x="86568" y="18062"/>
                    <a:pt x="87510" y="7059"/>
                    <a:pt x="80033" y="2439"/>
                  </a:cubicBezTo>
                  <a:cubicBezTo>
                    <a:pt x="77601" y="919"/>
                    <a:pt x="74622" y="463"/>
                    <a:pt x="71765" y="220"/>
                  </a:cubicBezTo>
                  <a:cubicBezTo>
                    <a:pt x="70005" y="73"/>
                    <a:pt x="68243" y="1"/>
                    <a:pt x="664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3"/>
            <p:cNvSpPr/>
            <p:nvPr/>
          </p:nvSpPr>
          <p:spPr>
            <a:xfrm>
              <a:off x="-425952" y="900144"/>
              <a:ext cx="4096309" cy="4801580"/>
            </a:xfrm>
            <a:custGeom>
              <a:avLst/>
              <a:gdLst/>
              <a:ahLst/>
              <a:cxnLst/>
              <a:rect l="l" t="t" r="r" b="b"/>
              <a:pathLst>
                <a:path w="178333" h="209037" extrusionOk="0">
                  <a:moveTo>
                    <a:pt x="57087" y="1"/>
                  </a:moveTo>
                  <a:cubicBezTo>
                    <a:pt x="43894" y="1"/>
                    <a:pt x="30947" y="5132"/>
                    <a:pt x="21004" y="14586"/>
                  </a:cubicBezTo>
                  <a:cubicBezTo>
                    <a:pt x="9514" y="25437"/>
                    <a:pt x="4013" y="40270"/>
                    <a:pt x="1915" y="56258"/>
                  </a:cubicBezTo>
                  <a:cubicBezTo>
                    <a:pt x="1277" y="61121"/>
                    <a:pt x="943" y="66076"/>
                    <a:pt x="760" y="70969"/>
                  </a:cubicBezTo>
                  <a:cubicBezTo>
                    <a:pt x="0" y="89176"/>
                    <a:pt x="943" y="107444"/>
                    <a:pt x="4013" y="125347"/>
                  </a:cubicBezTo>
                  <a:cubicBezTo>
                    <a:pt x="6627" y="140575"/>
                    <a:pt x="9423" y="156259"/>
                    <a:pt x="16110" y="170180"/>
                  </a:cubicBezTo>
                  <a:cubicBezTo>
                    <a:pt x="19211" y="176716"/>
                    <a:pt x="23314" y="183555"/>
                    <a:pt x="28937" y="187749"/>
                  </a:cubicBezTo>
                  <a:cubicBezTo>
                    <a:pt x="42737" y="198053"/>
                    <a:pt x="59850" y="200667"/>
                    <a:pt x="76020" y="203524"/>
                  </a:cubicBezTo>
                  <a:cubicBezTo>
                    <a:pt x="94562" y="206807"/>
                    <a:pt x="113285" y="208601"/>
                    <a:pt x="132070" y="208996"/>
                  </a:cubicBezTo>
                  <a:cubicBezTo>
                    <a:pt x="133384" y="209022"/>
                    <a:pt x="134709" y="209037"/>
                    <a:pt x="136041" y="209037"/>
                  </a:cubicBezTo>
                  <a:cubicBezTo>
                    <a:pt x="143922" y="209037"/>
                    <a:pt x="152055" y="208514"/>
                    <a:pt x="159700" y="206746"/>
                  </a:cubicBezTo>
                  <a:cubicBezTo>
                    <a:pt x="167998" y="204862"/>
                    <a:pt x="177420" y="199725"/>
                    <a:pt x="178089" y="190606"/>
                  </a:cubicBezTo>
                  <a:cubicBezTo>
                    <a:pt x="178332" y="186928"/>
                    <a:pt x="177025" y="183433"/>
                    <a:pt x="175080" y="180272"/>
                  </a:cubicBezTo>
                  <a:cubicBezTo>
                    <a:pt x="174046" y="178630"/>
                    <a:pt x="172861" y="177111"/>
                    <a:pt x="171615" y="175712"/>
                  </a:cubicBezTo>
                  <a:cubicBezTo>
                    <a:pt x="152101" y="153524"/>
                    <a:pt x="120064" y="149603"/>
                    <a:pt x="98483" y="129754"/>
                  </a:cubicBezTo>
                  <a:cubicBezTo>
                    <a:pt x="85139" y="117444"/>
                    <a:pt x="76750" y="99663"/>
                    <a:pt x="73102" y="81152"/>
                  </a:cubicBezTo>
                  <a:cubicBezTo>
                    <a:pt x="69455" y="62641"/>
                    <a:pt x="70275" y="43431"/>
                    <a:pt x="73163" y="24738"/>
                  </a:cubicBezTo>
                  <a:cubicBezTo>
                    <a:pt x="74379" y="16713"/>
                    <a:pt x="75230" y="6561"/>
                    <a:pt x="68756" y="2275"/>
                  </a:cubicBezTo>
                  <a:cubicBezTo>
                    <a:pt x="66689" y="847"/>
                    <a:pt x="64135" y="452"/>
                    <a:pt x="61673" y="208"/>
                  </a:cubicBezTo>
                  <a:cubicBezTo>
                    <a:pt x="60144" y="70"/>
                    <a:pt x="58614" y="1"/>
                    <a:pt x="570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3"/>
            <p:cNvSpPr/>
            <p:nvPr/>
          </p:nvSpPr>
          <p:spPr>
            <a:xfrm>
              <a:off x="-261188" y="1019542"/>
              <a:ext cx="3463049" cy="4563978"/>
            </a:xfrm>
            <a:custGeom>
              <a:avLst/>
              <a:gdLst/>
              <a:ahLst/>
              <a:cxnLst/>
              <a:rect l="l" t="t" r="r" b="b"/>
              <a:pathLst>
                <a:path w="150764" h="198693" extrusionOk="0">
                  <a:moveTo>
                    <a:pt x="48185" y="0"/>
                  </a:moveTo>
                  <a:cubicBezTo>
                    <a:pt x="37069" y="0"/>
                    <a:pt x="26179" y="4862"/>
                    <a:pt x="17813" y="13825"/>
                  </a:cubicBezTo>
                  <a:cubicBezTo>
                    <a:pt x="8117" y="24160"/>
                    <a:pt x="3466" y="38233"/>
                    <a:pt x="1673" y="53461"/>
                  </a:cubicBezTo>
                  <a:cubicBezTo>
                    <a:pt x="1126" y="58081"/>
                    <a:pt x="822" y="62762"/>
                    <a:pt x="639" y="67443"/>
                  </a:cubicBezTo>
                  <a:cubicBezTo>
                    <a:pt x="1" y="84708"/>
                    <a:pt x="822" y="102124"/>
                    <a:pt x="3405" y="119146"/>
                  </a:cubicBezTo>
                  <a:cubicBezTo>
                    <a:pt x="5624" y="133675"/>
                    <a:pt x="7965" y="148508"/>
                    <a:pt x="13588" y="161730"/>
                  </a:cubicBezTo>
                  <a:cubicBezTo>
                    <a:pt x="16263" y="167931"/>
                    <a:pt x="19667" y="174466"/>
                    <a:pt x="24469" y="178448"/>
                  </a:cubicBezTo>
                  <a:cubicBezTo>
                    <a:pt x="36172" y="188266"/>
                    <a:pt x="50640" y="190728"/>
                    <a:pt x="64288" y="193463"/>
                  </a:cubicBezTo>
                  <a:cubicBezTo>
                    <a:pt x="79942" y="196594"/>
                    <a:pt x="95778" y="198326"/>
                    <a:pt x="111675" y="198661"/>
                  </a:cubicBezTo>
                  <a:cubicBezTo>
                    <a:pt x="112710" y="198681"/>
                    <a:pt x="113754" y="198693"/>
                    <a:pt x="114804" y="198693"/>
                  </a:cubicBezTo>
                  <a:cubicBezTo>
                    <a:pt x="121524" y="198693"/>
                    <a:pt x="128495" y="198216"/>
                    <a:pt x="134988" y="196533"/>
                  </a:cubicBezTo>
                  <a:cubicBezTo>
                    <a:pt x="142040" y="194709"/>
                    <a:pt x="149973" y="189846"/>
                    <a:pt x="150551" y="181183"/>
                  </a:cubicBezTo>
                  <a:cubicBezTo>
                    <a:pt x="150764" y="177657"/>
                    <a:pt x="149669" y="174314"/>
                    <a:pt x="147998" y="171366"/>
                  </a:cubicBezTo>
                  <a:cubicBezTo>
                    <a:pt x="147116" y="169785"/>
                    <a:pt x="146143" y="168356"/>
                    <a:pt x="145080" y="167019"/>
                  </a:cubicBezTo>
                  <a:cubicBezTo>
                    <a:pt x="128605" y="145894"/>
                    <a:pt x="101523" y="142186"/>
                    <a:pt x="83285" y="123280"/>
                  </a:cubicBezTo>
                  <a:cubicBezTo>
                    <a:pt x="72008" y="111577"/>
                    <a:pt x="64896" y="94708"/>
                    <a:pt x="61826" y="77109"/>
                  </a:cubicBezTo>
                  <a:cubicBezTo>
                    <a:pt x="58756" y="59540"/>
                    <a:pt x="59424" y="41212"/>
                    <a:pt x="61887" y="23521"/>
                  </a:cubicBezTo>
                  <a:cubicBezTo>
                    <a:pt x="62950" y="15862"/>
                    <a:pt x="63649" y="6226"/>
                    <a:pt x="58178" y="2153"/>
                  </a:cubicBezTo>
                  <a:cubicBezTo>
                    <a:pt x="56385" y="816"/>
                    <a:pt x="54257" y="421"/>
                    <a:pt x="52160" y="208"/>
                  </a:cubicBezTo>
                  <a:cubicBezTo>
                    <a:pt x="50834" y="69"/>
                    <a:pt x="49508" y="0"/>
                    <a:pt x="48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3"/>
            <p:cNvSpPr/>
            <p:nvPr/>
          </p:nvSpPr>
          <p:spPr>
            <a:xfrm>
              <a:off x="-170410" y="1139239"/>
              <a:ext cx="1323784" cy="3041618"/>
            </a:xfrm>
            <a:custGeom>
              <a:avLst/>
              <a:gdLst/>
              <a:ahLst/>
              <a:cxnLst/>
              <a:rect l="l" t="t" r="r" b="b"/>
              <a:pathLst>
                <a:path w="57631" h="132417" extrusionOk="0">
                  <a:moveTo>
                    <a:pt x="41538" y="1"/>
                  </a:moveTo>
                  <a:cubicBezTo>
                    <a:pt x="38535" y="1"/>
                    <a:pt x="35417" y="779"/>
                    <a:pt x="32645" y="1927"/>
                  </a:cubicBezTo>
                  <a:cubicBezTo>
                    <a:pt x="20426" y="6912"/>
                    <a:pt x="11156" y="17672"/>
                    <a:pt x="6110" y="29861"/>
                  </a:cubicBezTo>
                  <a:cubicBezTo>
                    <a:pt x="1095" y="42049"/>
                    <a:pt x="0" y="55545"/>
                    <a:pt x="912" y="68676"/>
                  </a:cubicBezTo>
                  <a:cubicBezTo>
                    <a:pt x="1854" y="82050"/>
                    <a:pt x="4833" y="95242"/>
                    <a:pt x="9545" y="107795"/>
                  </a:cubicBezTo>
                  <a:cubicBezTo>
                    <a:pt x="14316" y="120449"/>
                    <a:pt x="26087" y="132417"/>
                    <a:pt x="40040" y="132417"/>
                  </a:cubicBezTo>
                  <a:cubicBezTo>
                    <a:pt x="41906" y="132417"/>
                    <a:pt x="43812" y="132202"/>
                    <a:pt x="45746" y="131747"/>
                  </a:cubicBezTo>
                  <a:cubicBezTo>
                    <a:pt x="48816" y="131048"/>
                    <a:pt x="51886" y="129771"/>
                    <a:pt x="54013" y="127431"/>
                  </a:cubicBezTo>
                  <a:cubicBezTo>
                    <a:pt x="57631" y="123449"/>
                    <a:pt x="57570" y="117400"/>
                    <a:pt x="56901" y="112081"/>
                  </a:cubicBezTo>
                  <a:cubicBezTo>
                    <a:pt x="54621" y="93448"/>
                    <a:pt x="47539" y="75454"/>
                    <a:pt x="47478" y="56670"/>
                  </a:cubicBezTo>
                  <a:cubicBezTo>
                    <a:pt x="47448" y="45575"/>
                    <a:pt x="49910" y="34633"/>
                    <a:pt x="52433" y="23842"/>
                  </a:cubicBezTo>
                  <a:cubicBezTo>
                    <a:pt x="53254" y="20165"/>
                    <a:pt x="54135" y="16456"/>
                    <a:pt x="53983" y="12687"/>
                  </a:cubicBezTo>
                  <a:cubicBezTo>
                    <a:pt x="53953" y="11958"/>
                    <a:pt x="53892" y="11228"/>
                    <a:pt x="53770" y="10468"/>
                  </a:cubicBezTo>
                  <a:cubicBezTo>
                    <a:pt x="53223" y="7490"/>
                    <a:pt x="51947" y="4602"/>
                    <a:pt x="49636" y="2657"/>
                  </a:cubicBezTo>
                  <a:cubicBezTo>
                    <a:pt x="47344" y="756"/>
                    <a:pt x="44497" y="1"/>
                    <a:pt x="41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3"/>
            <p:cNvSpPr/>
            <p:nvPr/>
          </p:nvSpPr>
          <p:spPr>
            <a:xfrm>
              <a:off x="-26595" y="1365631"/>
              <a:ext cx="1016583" cy="2593887"/>
            </a:xfrm>
            <a:custGeom>
              <a:avLst/>
              <a:gdLst/>
              <a:ahLst/>
              <a:cxnLst/>
              <a:rect l="l" t="t" r="r" b="b"/>
              <a:pathLst>
                <a:path w="44257" h="112925" extrusionOk="0">
                  <a:moveTo>
                    <a:pt x="31572" y="1"/>
                  </a:moveTo>
                  <a:cubicBezTo>
                    <a:pt x="29278" y="1"/>
                    <a:pt x="26892" y="655"/>
                    <a:pt x="24773" y="1615"/>
                  </a:cubicBezTo>
                  <a:cubicBezTo>
                    <a:pt x="15472" y="5840"/>
                    <a:pt x="8390" y="14990"/>
                    <a:pt x="4591" y="25354"/>
                  </a:cubicBezTo>
                  <a:cubicBezTo>
                    <a:pt x="791" y="35719"/>
                    <a:pt x="1" y="47239"/>
                    <a:pt x="730" y="58455"/>
                  </a:cubicBezTo>
                  <a:cubicBezTo>
                    <a:pt x="1490" y="69854"/>
                    <a:pt x="3800" y="81130"/>
                    <a:pt x="7448" y="91799"/>
                  </a:cubicBezTo>
                  <a:cubicBezTo>
                    <a:pt x="11157" y="102659"/>
                    <a:pt x="20216" y="112925"/>
                    <a:pt x="30944" y="112925"/>
                  </a:cubicBezTo>
                  <a:cubicBezTo>
                    <a:pt x="32347" y="112925"/>
                    <a:pt x="33778" y="112749"/>
                    <a:pt x="35229" y="112377"/>
                  </a:cubicBezTo>
                  <a:cubicBezTo>
                    <a:pt x="37570" y="111769"/>
                    <a:pt x="39941" y="110705"/>
                    <a:pt x="41521" y="108729"/>
                  </a:cubicBezTo>
                  <a:cubicBezTo>
                    <a:pt x="44257" y="105325"/>
                    <a:pt x="44227" y="100158"/>
                    <a:pt x="43710" y="95599"/>
                  </a:cubicBezTo>
                  <a:cubicBezTo>
                    <a:pt x="41886" y="79732"/>
                    <a:pt x="36415" y="64322"/>
                    <a:pt x="36324" y="48333"/>
                  </a:cubicBezTo>
                  <a:cubicBezTo>
                    <a:pt x="36293" y="38911"/>
                    <a:pt x="38117" y="29610"/>
                    <a:pt x="40032" y="20370"/>
                  </a:cubicBezTo>
                  <a:cubicBezTo>
                    <a:pt x="40670" y="17269"/>
                    <a:pt x="41309" y="14078"/>
                    <a:pt x="41157" y="10886"/>
                  </a:cubicBezTo>
                  <a:cubicBezTo>
                    <a:pt x="41126" y="10248"/>
                    <a:pt x="41096" y="9640"/>
                    <a:pt x="40974" y="8971"/>
                  </a:cubicBezTo>
                  <a:cubicBezTo>
                    <a:pt x="40549" y="6388"/>
                    <a:pt x="39576" y="3956"/>
                    <a:pt x="37783" y="2284"/>
                  </a:cubicBezTo>
                  <a:cubicBezTo>
                    <a:pt x="36040" y="648"/>
                    <a:pt x="33852" y="1"/>
                    <a:pt x="31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3"/>
            <p:cNvSpPr/>
            <p:nvPr/>
          </p:nvSpPr>
          <p:spPr>
            <a:xfrm>
              <a:off x="80927" y="1566550"/>
              <a:ext cx="768737" cy="2196529"/>
            </a:xfrm>
            <a:custGeom>
              <a:avLst/>
              <a:gdLst/>
              <a:ahLst/>
              <a:cxnLst/>
              <a:rect l="l" t="t" r="r" b="b"/>
              <a:pathLst>
                <a:path w="33467" h="95626" extrusionOk="0">
                  <a:moveTo>
                    <a:pt x="23521" y="0"/>
                  </a:moveTo>
                  <a:cubicBezTo>
                    <a:pt x="21805" y="0"/>
                    <a:pt x="20026" y="546"/>
                    <a:pt x="18451" y="1349"/>
                  </a:cubicBezTo>
                  <a:cubicBezTo>
                    <a:pt x="11490" y="4875"/>
                    <a:pt x="6201" y="12626"/>
                    <a:pt x="3375" y="21410"/>
                  </a:cubicBezTo>
                  <a:cubicBezTo>
                    <a:pt x="578" y="30164"/>
                    <a:pt x="1" y="39890"/>
                    <a:pt x="578" y="49404"/>
                  </a:cubicBezTo>
                  <a:cubicBezTo>
                    <a:pt x="1186" y="59040"/>
                    <a:pt x="2949" y="68584"/>
                    <a:pt x="5746" y="77672"/>
                  </a:cubicBezTo>
                  <a:cubicBezTo>
                    <a:pt x="8576" y="86864"/>
                    <a:pt x="15422" y="95625"/>
                    <a:pt x="23529" y="95625"/>
                  </a:cubicBezTo>
                  <a:cubicBezTo>
                    <a:pt x="24563" y="95625"/>
                    <a:pt x="25618" y="95483"/>
                    <a:pt x="26688" y="95180"/>
                  </a:cubicBezTo>
                  <a:cubicBezTo>
                    <a:pt x="28451" y="94694"/>
                    <a:pt x="30214" y="93782"/>
                    <a:pt x="31430" y="92110"/>
                  </a:cubicBezTo>
                  <a:cubicBezTo>
                    <a:pt x="33466" y="89222"/>
                    <a:pt x="33406" y="84876"/>
                    <a:pt x="33010" y="81016"/>
                  </a:cubicBezTo>
                  <a:cubicBezTo>
                    <a:pt x="31612" y="67550"/>
                    <a:pt x="27448" y="54541"/>
                    <a:pt x="27326" y="40954"/>
                  </a:cubicBezTo>
                  <a:cubicBezTo>
                    <a:pt x="27235" y="32960"/>
                    <a:pt x="28603" y="25088"/>
                    <a:pt x="29971" y="17307"/>
                  </a:cubicBezTo>
                  <a:cubicBezTo>
                    <a:pt x="30427" y="14632"/>
                    <a:pt x="30944" y="11987"/>
                    <a:pt x="30822" y="9252"/>
                  </a:cubicBezTo>
                  <a:cubicBezTo>
                    <a:pt x="30792" y="8705"/>
                    <a:pt x="30731" y="8157"/>
                    <a:pt x="30670" y="7641"/>
                  </a:cubicBezTo>
                  <a:cubicBezTo>
                    <a:pt x="30366" y="5483"/>
                    <a:pt x="29545" y="3385"/>
                    <a:pt x="28238" y="1957"/>
                  </a:cubicBezTo>
                  <a:cubicBezTo>
                    <a:pt x="26912" y="554"/>
                    <a:pt x="25248" y="0"/>
                    <a:pt x="235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3"/>
            <p:cNvSpPr/>
            <p:nvPr/>
          </p:nvSpPr>
          <p:spPr>
            <a:xfrm>
              <a:off x="192653" y="1738893"/>
              <a:ext cx="548087" cy="1854713"/>
            </a:xfrm>
            <a:custGeom>
              <a:avLst/>
              <a:gdLst/>
              <a:ahLst/>
              <a:cxnLst/>
              <a:rect l="l" t="t" r="r" b="b"/>
              <a:pathLst>
                <a:path w="23861" h="80745" extrusionOk="0">
                  <a:moveTo>
                    <a:pt x="16353" y="1"/>
                  </a:moveTo>
                  <a:cubicBezTo>
                    <a:pt x="15156" y="1"/>
                    <a:pt x="13918" y="437"/>
                    <a:pt x="12827" y="1080"/>
                  </a:cubicBezTo>
                  <a:cubicBezTo>
                    <a:pt x="7933" y="4059"/>
                    <a:pt x="4255" y="10563"/>
                    <a:pt x="2310" y="17950"/>
                  </a:cubicBezTo>
                  <a:cubicBezTo>
                    <a:pt x="365" y="25366"/>
                    <a:pt x="0" y="33573"/>
                    <a:pt x="486" y="41597"/>
                  </a:cubicBezTo>
                  <a:cubicBezTo>
                    <a:pt x="942" y="49774"/>
                    <a:pt x="2280" y="57829"/>
                    <a:pt x="4255" y="65488"/>
                  </a:cubicBezTo>
                  <a:cubicBezTo>
                    <a:pt x="6282" y="73297"/>
                    <a:pt x="11190" y="80745"/>
                    <a:pt x="16889" y="80745"/>
                  </a:cubicBezTo>
                  <a:cubicBezTo>
                    <a:pt x="17601" y="80745"/>
                    <a:pt x="18325" y="80629"/>
                    <a:pt x="19058" y="80382"/>
                  </a:cubicBezTo>
                  <a:cubicBezTo>
                    <a:pt x="20335" y="79957"/>
                    <a:pt x="21551" y="79197"/>
                    <a:pt x="22432" y="77798"/>
                  </a:cubicBezTo>
                  <a:cubicBezTo>
                    <a:pt x="23861" y="75367"/>
                    <a:pt x="23800" y="71719"/>
                    <a:pt x="23496" y="68467"/>
                  </a:cubicBezTo>
                  <a:cubicBezTo>
                    <a:pt x="22432" y="57099"/>
                    <a:pt x="19423" y="46035"/>
                    <a:pt x="19271" y="34606"/>
                  </a:cubicBezTo>
                  <a:cubicBezTo>
                    <a:pt x="19180" y="27828"/>
                    <a:pt x="20092" y="21202"/>
                    <a:pt x="21004" y="14606"/>
                  </a:cubicBezTo>
                  <a:cubicBezTo>
                    <a:pt x="21307" y="12387"/>
                    <a:pt x="21672" y="10138"/>
                    <a:pt x="21551" y="7828"/>
                  </a:cubicBezTo>
                  <a:cubicBezTo>
                    <a:pt x="21551" y="7402"/>
                    <a:pt x="21490" y="6946"/>
                    <a:pt x="21459" y="6490"/>
                  </a:cubicBezTo>
                  <a:cubicBezTo>
                    <a:pt x="21247" y="4667"/>
                    <a:pt x="20669" y="2873"/>
                    <a:pt x="19727" y="1658"/>
                  </a:cubicBezTo>
                  <a:cubicBezTo>
                    <a:pt x="18784" y="468"/>
                    <a:pt x="17590" y="1"/>
                    <a:pt x="163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3"/>
            <p:cNvSpPr/>
            <p:nvPr/>
          </p:nvSpPr>
          <p:spPr>
            <a:xfrm>
              <a:off x="111661" y="3890723"/>
              <a:ext cx="2849337" cy="1602548"/>
            </a:xfrm>
            <a:custGeom>
              <a:avLst/>
              <a:gdLst/>
              <a:ahLst/>
              <a:cxnLst/>
              <a:rect l="l" t="t" r="r" b="b"/>
              <a:pathLst>
                <a:path w="124046" h="69767" extrusionOk="0">
                  <a:moveTo>
                    <a:pt x="56853" y="0"/>
                  </a:moveTo>
                  <a:cubicBezTo>
                    <a:pt x="56075" y="0"/>
                    <a:pt x="55313" y="186"/>
                    <a:pt x="54591" y="623"/>
                  </a:cubicBezTo>
                  <a:cubicBezTo>
                    <a:pt x="53071" y="1535"/>
                    <a:pt x="52342" y="3268"/>
                    <a:pt x="51521" y="4787"/>
                  </a:cubicBezTo>
                  <a:cubicBezTo>
                    <a:pt x="47873" y="11444"/>
                    <a:pt x="40578" y="15608"/>
                    <a:pt x="33040" y="16611"/>
                  </a:cubicBezTo>
                  <a:cubicBezTo>
                    <a:pt x="31759" y="16777"/>
                    <a:pt x="30472" y="16857"/>
                    <a:pt x="29185" y="16857"/>
                  </a:cubicBezTo>
                  <a:cubicBezTo>
                    <a:pt x="22936" y="16857"/>
                    <a:pt x="16696" y="14986"/>
                    <a:pt x="11125" y="12113"/>
                  </a:cubicBezTo>
                  <a:cubicBezTo>
                    <a:pt x="9544" y="11292"/>
                    <a:pt x="7903" y="10380"/>
                    <a:pt x="6110" y="10046"/>
                  </a:cubicBezTo>
                  <a:cubicBezTo>
                    <a:pt x="5706" y="9964"/>
                    <a:pt x="5291" y="9922"/>
                    <a:pt x="4876" y="9922"/>
                  </a:cubicBezTo>
                  <a:cubicBezTo>
                    <a:pt x="3448" y="9922"/>
                    <a:pt x="2034" y="10421"/>
                    <a:pt x="1186" y="11505"/>
                  </a:cubicBezTo>
                  <a:cubicBezTo>
                    <a:pt x="0" y="12994"/>
                    <a:pt x="152" y="15092"/>
                    <a:pt x="487" y="16946"/>
                  </a:cubicBezTo>
                  <a:cubicBezTo>
                    <a:pt x="1520" y="22356"/>
                    <a:pt x="3800" y="27463"/>
                    <a:pt x="6809" y="32022"/>
                  </a:cubicBezTo>
                  <a:cubicBezTo>
                    <a:pt x="12462" y="40593"/>
                    <a:pt x="20730" y="47189"/>
                    <a:pt x="29788" y="52053"/>
                  </a:cubicBezTo>
                  <a:cubicBezTo>
                    <a:pt x="38815" y="56916"/>
                    <a:pt x="48633" y="60199"/>
                    <a:pt x="58512" y="62995"/>
                  </a:cubicBezTo>
                  <a:cubicBezTo>
                    <a:pt x="71525" y="66741"/>
                    <a:pt x="85006" y="69767"/>
                    <a:pt x="98471" y="69767"/>
                  </a:cubicBezTo>
                  <a:cubicBezTo>
                    <a:pt x="101832" y="69767"/>
                    <a:pt x="105192" y="69578"/>
                    <a:pt x="108543" y="69165"/>
                  </a:cubicBezTo>
                  <a:cubicBezTo>
                    <a:pt x="112768" y="68618"/>
                    <a:pt x="117236" y="67585"/>
                    <a:pt x="120185" y="64484"/>
                  </a:cubicBezTo>
                  <a:cubicBezTo>
                    <a:pt x="123711" y="60746"/>
                    <a:pt x="124045" y="54819"/>
                    <a:pt x="122161" y="50077"/>
                  </a:cubicBezTo>
                  <a:cubicBezTo>
                    <a:pt x="121309" y="48071"/>
                    <a:pt x="120185" y="46125"/>
                    <a:pt x="118847" y="44302"/>
                  </a:cubicBezTo>
                  <a:cubicBezTo>
                    <a:pt x="111431" y="34302"/>
                    <a:pt x="97266" y="28344"/>
                    <a:pt x="87813" y="21535"/>
                  </a:cubicBezTo>
                  <a:cubicBezTo>
                    <a:pt x="79546" y="15669"/>
                    <a:pt x="71460" y="9499"/>
                    <a:pt x="63527" y="3146"/>
                  </a:cubicBezTo>
                  <a:cubicBezTo>
                    <a:pt x="61596" y="1624"/>
                    <a:pt x="59156" y="0"/>
                    <a:pt x="568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3"/>
            <p:cNvSpPr/>
            <p:nvPr/>
          </p:nvSpPr>
          <p:spPr>
            <a:xfrm>
              <a:off x="462137" y="4116265"/>
              <a:ext cx="2211896" cy="1193705"/>
            </a:xfrm>
            <a:custGeom>
              <a:avLst/>
              <a:gdLst/>
              <a:ahLst/>
              <a:cxnLst/>
              <a:rect l="l" t="t" r="r" b="b"/>
              <a:pathLst>
                <a:path w="96295" h="51968" extrusionOk="0">
                  <a:moveTo>
                    <a:pt x="43192" y="0"/>
                  </a:moveTo>
                  <a:cubicBezTo>
                    <a:pt x="42536" y="0"/>
                    <a:pt x="41899" y="165"/>
                    <a:pt x="41309" y="561"/>
                  </a:cubicBezTo>
                  <a:cubicBezTo>
                    <a:pt x="40214" y="1321"/>
                    <a:pt x="39667" y="2628"/>
                    <a:pt x="39120" y="3844"/>
                  </a:cubicBezTo>
                  <a:cubicBezTo>
                    <a:pt x="36567" y="9072"/>
                    <a:pt x="31156" y="12567"/>
                    <a:pt x="25442" y="13571"/>
                  </a:cubicBezTo>
                  <a:cubicBezTo>
                    <a:pt x="24065" y="13820"/>
                    <a:pt x="22674" y="13936"/>
                    <a:pt x="21281" y="13936"/>
                  </a:cubicBezTo>
                  <a:cubicBezTo>
                    <a:pt x="16895" y="13936"/>
                    <a:pt x="12495" y="12779"/>
                    <a:pt x="8481" y="10956"/>
                  </a:cubicBezTo>
                  <a:cubicBezTo>
                    <a:pt x="7235" y="10409"/>
                    <a:pt x="5989" y="9741"/>
                    <a:pt x="4560" y="9558"/>
                  </a:cubicBezTo>
                  <a:cubicBezTo>
                    <a:pt x="4340" y="9529"/>
                    <a:pt x="4115" y="9514"/>
                    <a:pt x="3890" y="9514"/>
                  </a:cubicBezTo>
                  <a:cubicBezTo>
                    <a:pt x="2713" y="9514"/>
                    <a:pt x="1515" y="9927"/>
                    <a:pt x="852" y="10896"/>
                  </a:cubicBezTo>
                  <a:cubicBezTo>
                    <a:pt x="1" y="12081"/>
                    <a:pt x="214" y="13662"/>
                    <a:pt x="548" y="15060"/>
                  </a:cubicBezTo>
                  <a:cubicBezTo>
                    <a:pt x="1521" y="19163"/>
                    <a:pt x="3436" y="22963"/>
                    <a:pt x="5928" y="26367"/>
                  </a:cubicBezTo>
                  <a:cubicBezTo>
                    <a:pt x="10579" y="32689"/>
                    <a:pt x="17144" y="37401"/>
                    <a:pt x="24226" y="40835"/>
                  </a:cubicBezTo>
                  <a:cubicBezTo>
                    <a:pt x="31278" y="44209"/>
                    <a:pt x="38907" y="46337"/>
                    <a:pt x="46567" y="48161"/>
                  </a:cubicBezTo>
                  <a:cubicBezTo>
                    <a:pt x="55539" y="50279"/>
                    <a:pt x="64756" y="51967"/>
                    <a:pt x="73913" y="51967"/>
                  </a:cubicBezTo>
                  <a:cubicBezTo>
                    <a:pt x="77632" y="51967"/>
                    <a:pt x="81340" y="51689"/>
                    <a:pt x="85018" y="51048"/>
                  </a:cubicBezTo>
                  <a:cubicBezTo>
                    <a:pt x="88240" y="50471"/>
                    <a:pt x="91613" y="49528"/>
                    <a:pt x="93711" y="47066"/>
                  </a:cubicBezTo>
                  <a:cubicBezTo>
                    <a:pt x="96264" y="44088"/>
                    <a:pt x="96294" y="39528"/>
                    <a:pt x="94683" y="35972"/>
                  </a:cubicBezTo>
                  <a:cubicBezTo>
                    <a:pt x="94015" y="34361"/>
                    <a:pt x="93103" y="32932"/>
                    <a:pt x="92009" y="31595"/>
                  </a:cubicBezTo>
                  <a:cubicBezTo>
                    <a:pt x="85960" y="24239"/>
                    <a:pt x="74926" y="20197"/>
                    <a:pt x="67449" y="15333"/>
                  </a:cubicBezTo>
                  <a:cubicBezTo>
                    <a:pt x="60914" y="11108"/>
                    <a:pt x="54531" y="6732"/>
                    <a:pt x="48239" y="2172"/>
                  </a:cubicBezTo>
                  <a:cubicBezTo>
                    <a:pt x="46745" y="1118"/>
                    <a:pt x="44903" y="0"/>
                    <a:pt x="43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3"/>
            <p:cNvSpPr/>
            <p:nvPr/>
          </p:nvSpPr>
          <p:spPr>
            <a:xfrm>
              <a:off x="910374" y="4400473"/>
              <a:ext cx="1475294" cy="793591"/>
            </a:xfrm>
            <a:custGeom>
              <a:avLst/>
              <a:gdLst/>
              <a:ahLst/>
              <a:cxnLst/>
              <a:rect l="l" t="t" r="r" b="b"/>
              <a:pathLst>
                <a:path w="64227" h="34549" extrusionOk="0">
                  <a:moveTo>
                    <a:pt x="28804" y="0"/>
                  </a:moveTo>
                  <a:cubicBezTo>
                    <a:pt x="28362" y="0"/>
                    <a:pt x="27934" y="111"/>
                    <a:pt x="27539" y="377"/>
                  </a:cubicBezTo>
                  <a:cubicBezTo>
                    <a:pt x="26779" y="863"/>
                    <a:pt x="26476" y="1775"/>
                    <a:pt x="26050" y="2596"/>
                  </a:cubicBezTo>
                  <a:cubicBezTo>
                    <a:pt x="24348" y="6030"/>
                    <a:pt x="20731" y="8401"/>
                    <a:pt x="16931" y="9040"/>
                  </a:cubicBezTo>
                  <a:cubicBezTo>
                    <a:pt x="16019" y="9207"/>
                    <a:pt x="15096" y="9286"/>
                    <a:pt x="14171" y="9286"/>
                  </a:cubicBezTo>
                  <a:cubicBezTo>
                    <a:pt x="11247" y="9286"/>
                    <a:pt x="8310" y="8501"/>
                    <a:pt x="5654" y="7277"/>
                  </a:cubicBezTo>
                  <a:cubicBezTo>
                    <a:pt x="4803" y="6912"/>
                    <a:pt x="3983" y="6456"/>
                    <a:pt x="3071" y="6334"/>
                  </a:cubicBezTo>
                  <a:cubicBezTo>
                    <a:pt x="2924" y="6315"/>
                    <a:pt x="2774" y="6305"/>
                    <a:pt x="2623" y="6305"/>
                  </a:cubicBezTo>
                  <a:cubicBezTo>
                    <a:pt x="1838" y="6305"/>
                    <a:pt x="1032" y="6578"/>
                    <a:pt x="548" y="7216"/>
                  </a:cubicBezTo>
                  <a:cubicBezTo>
                    <a:pt x="1" y="8006"/>
                    <a:pt x="153" y="9070"/>
                    <a:pt x="335" y="9982"/>
                  </a:cubicBezTo>
                  <a:cubicBezTo>
                    <a:pt x="974" y="12717"/>
                    <a:pt x="2281" y="15271"/>
                    <a:pt x="3952" y="17520"/>
                  </a:cubicBezTo>
                  <a:cubicBezTo>
                    <a:pt x="7053" y="21745"/>
                    <a:pt x="11430" y="24876"/>
                    <a:pt x="16141" y="27155"/>
                  </a:cubicBezTo>
                  <a:cubicBezTo>
                    <a:pt x="20852" y="29435"/>
                    <a:pt x="25928" y="30833"/>
                    <a:pt x="31035" y="32019"/>
                  </a:cubicBezTo>
                  <a:cubicBezTo>
                    <a:pt x="37033" y="33431"/>
                    <a:pt x="43218" y="34549"/>
                    <a:pt x="49367" y="34549"/>
                  </a:cubicBezTo>
                  <a:cubicBezTo>
                    <a:pt x="51818" y="34549"/>
                    <a:pt x="54263" y="34371"/>
                    <a:pt x="56689" y="33964"/>
                  </a:cubicBezTo>
                  <a:cubicBezTo>
                    <a:pt x="58817" y="33599"/>
                    <a:pt x="61096" y="32930"/>
                    <a:pt x="62494" y="31320"/>
                  </a:cubicBezTo>
                  <a:cubicBezTo>
                    <a:pt x="64197" y="29344"/>
                    <a:pt x="64227" y="26304"/>
                    <a:pt x="63133" y="23903"/>
                  </a:cubicBezTo>
                  <a:cubicBezTo>
                    <a:pt x="62646" y="22900"/>
                    <a:pt x="62038" y="21927"/>
                    <a:pt x="61309" y="21046"/>
                  </a:cubicBezTo>
                  <a:cubicBezTo>
                    <a:pt x="57297" y="16152"/>
                    <a:pt x="49911" y="13447"/>
                    <a:pt x="44926" y="10225"/>
                  </a:cubicBezTo>
                  <a:cubicBezTo>
                    <a:pt x="40579" y="7398"/>
                    <a:pt x="36324" y="4480"/>
                    <a:pt x="32129" y="1441"/>
                  </a:cubicBezTo>
                  <a:cubicBezTo>
                    <a:pt x="31147" y="720"/>
                    <a:pt x="29930" y="0"/>
                    <a:pt x="288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med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2"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4" name="Google Shape;1324;p34"/>
          <p:cNvGrpSpPr/>
          <p:nvPr/>
        </p:nvGrpSpPr>
        <p:grpSpPr>
          <a:xfrm rot="10800000">
            <a:off x="5454797" y="1496125"/>
            <a:ext cx="5386900" cy="4757325"/>
            <a:chOff x="-810337" y="-1328850"/>
            <a:chExt cx="5386900" cy="4757325"/>
          </a:xfrm>
        </p:grpSpPr>
        <p:sp>
          <p:nvSpPr>
            <p:cNvPr id="1325" name="Google Shape;1325;p34"/>
            <p:cNvSpPr/>
            <p:nvPr/>
          </p:nvSpPr>
          <p:spPr>
            <a:xfrm>
              <a:off x="-810337" y="-1328850"/>
              <a:ext cx="5386900" cy="4757325"/>
            </a:xfrm>
            <a:custGeom>
              <a:avLst/>
              <a:gdLst/>
              <a:ahLst/>
              <a:cxnLst/>
              <a:rect l="l" t="t" r="r" b="b"/>
              <a:pathLst>
                <a:path w="215476" h="190293" extrusionOk="0">
                  <a:moveTo>
                    <a:pt x="108706" y="0"/>
                  </a:moveTo>
                  <a:cubicBezTo>
                    <a:pt x="94354" y="0"/>
                    <a:pt x="80147" y="1901"/>
                    <a:pt x="67206" y="7017"/>
                  </a:cubicBezTo>
                  <a:cubicBezTo>
                    <a:pt x="49242" y="14160"/>
                    <a:pt x="34500" y="27655"/>
                    <a:pt x="23618" y="43431"/>
                  </a:cubicBezTo>
                  <a:cubicBezTo>
                    <a:pt x="22007" y="45832"/>
                    <a:pt x="20427" y="48263"/>
                    <a:pt x="18998" y="50726"/>
                  </a:cubicBezTo>
                  <a:cubicBezTo>
                    <a:pt x="9484" y="66866"/>
                    <a:pt x="2706" y="86045"/>
                    <a:pt x="1034" y="104799"/>
                  </a:cubicBezTo>
                  <a:cubicBezTo>
                    <a:pt x="1" y="116350"/>
                    <a:pt x="1034" y="127991"/>
                    <a:pt x="4287" y="139146"/>
                  </a:cubicBezTo>
                  <a:cubicBezTo>
                    <a:pt x="6992" y="148326"/>
                    <a:pt x="11156" y="157110"/>
                    <a:pt x="16627" y="165013"/>
                  </a:cubicBezTo>
                  <a:cubicBezTo>
                    <a:pt x="27841" y="181189"/>
                    <a:pt x="47711" y="190292"/>
                    <a:pt x="67425" y="190292"/>
                  </a:cubicBezTo>
                  <a:cubicBezTo>
                    <a:pt x="69566" y="190292"/>
                    <a:pt x="71706" y="190185"/>
                    <a:pt x="73832" y="189968"/>
                  </a:cubicBezTo>
                  <a:cubicBezTo>
                    <a:pt x="95534" y="187779"/>
                    <a:pt x="115504" y="175013"/>
                    <a:pt x="128544" y="157536"/>
                  </a:cubicBezTo>
                  <a:cubicBezTo>
                    <a:pt x="137207" y="145894"/>
                    <a:pt x="142952" y="132520"/>
                    <a:pt x="149274" y="119602"/>
                  </a:cubicBezTo>
                  <a:cubicBezTo>
                    <a:pt x="155353" y="107231"/>
                    <a:pt x="162314" y="93826"/>
                    <a:pt x="174290" y="85893"/>
                  </a:cubicBezTo>
                  <a:cubicBezTo>
                    <a:pt x="178576" y="83066"/>
                    <a:pt x="183196" y="80817"/>
                    <a:pt x="187816" y="78507"/>
                  </a:cubicBezTo>
                  <a:cubicBezTo>
                    <a:pt x="196539" y="74100"/>
                    <a:pt x="206023" y="69267"/>
                    <a:pt x="210613" y="60118"/>
                  </a:cubicBezTo>
                  <a:cubicBezTo>
                    <a:pt x="215476" y="50452"/>
                    <a:pt x="213105" y="38263"/>
                    <a:pt x="206783" y="29540"/>
                  </a:cubicBezTo>
                  <a:cubicBezTo>
                    <a:pt x="206205" y="28901"/>
                    <a:pt x="205719" y="28233"/>
                    <a:pt x="205141" y="27564"/>
                  </a:cubicBezTo>
                  <a:cubicBezTo>
                    <a:pt x="192983" y="13035"/>
                    <a:pt x="172375" y="8506"/>
                    <a:pt x="154533" y="5041"/>
                  </a:cubicBezTo>
                  <a:cubicBezTo>
                    <a:pt x="140040" y="2241"/>
                    <a:pt x="124287" y="0"/>
                    <a:pt x="1087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4"/>
            <p:cNvSpPr/>
            <p:nvPr/>
          </p:nvSpPr>
          <p:spPr>
            <a:xfrm>
              <a:off x="-646187" y="185950"/>
              <a:ext cx="3276675" cy="3095525"/>
            </a:xfrm>
            <a:custGeom>
              <a:avLst/>
              <a:gdLst/>
              <a:ahLst/>
              <a:cxnLst/>
              <a:rect l="l" t="t" r="r" b="b"/>
              <a:pathLst>
                <a:path w="131067" h="123821" extrusionOk="0">
                  <a:moveTo>
                    <a:pt x="64979" y="1"/>
                  </a:moveTo>
                  <a:cubicBezTo>
                    <a:pt x="53176" y="1"/>
                    <a:pt x="41355" y="2376"/>
                    <a:pt x="31855" y="7307"/>
                  </a:cubicBezTo>
                  <a:cubicBezTo>
                    <a:pt x="6657" y="20377"/>
                    <a:pt x="0" y="49618"/>
                    <a:pt x="4195" y="75758"/>
                  </a:cubicBezTo>
                  <a:cubicBezTo>
                    <a:pt x="4408" y="77095"/>
                    <a:pt x="4651" y="78463"/>
                    <a:pt x="4894" y="79800"/>
                  </a:cubicBezTo>
                  <a:cubicBezTo>
                    <a:pt x="7538" y="92506"/>
                    <a:pt x="13952" y="104725"/>
                    <a:pt x="24165" y="112688"/>
                  </a:cubicBezTo>
                  <a:cubicBezTo>
                    <a:pt x="32736" y="119375"/>
                    <a:pt x="43466" y="122841"/>
                    <a:pt x="54257" y="123631"/>
                  </a:cubicBezTo>
                  <a:cubicBezTo>
                    <a:pt x="55931" y="123758"/>
                    <a:pt x="57611" y="123821"/>
                    <a:pt x="59290" y="123821"/>
                  </a:cubicBezTo>
                  <a:cubicBezTo>
                    <a:pt x="74926" y="123821"/>
                    <a:pt x="90562" y="118361"/>
                    <a:pt x="102282" y="108068"/>
                  </a:cubicBezTo>
                  <a:cubicBezTo>
                    <a:pt x="122130" y="90743"/>
                    <a:pt x="131066" y="59861"/>
                    <a:pt x="122252" y="34724"/>
                  </a:cubicBezTo>
                  <a:cubicBezTo>
                    <a:pt x="117692" y="21745"/>
                    <a:pt x="108817" y="11684"/>
                    <a:pt x="96142" y="6091"/>
                  </a:cubicBezTo>
                  <a:cubicBezTo>
                    <a:pt x="87047" y="2080"/>
                    <a:pt x="76021" y="1"/>
                    <a:pt x="649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4"/>
            <p:cNvSpPr/>
            <p:nvPr/>
          </p:nvSpPr>
          <p:spPr>
            <a:xfrm>
              <a:off x="1612963" y="-1109150"/>
              <a:ext cx="2747800" cy="1768575"/>
            </a:xfrm>
            <a:custGeom>
              <a:avLst/>
              <a:gdLst/>
              <a:ahLst/>
              <a:cxnLst/>
              <a:rect l="l" t="t" r="r" b="b"/>
              <a:pathLst>
                <a:path w="109912" h="70743" extrusionOk="0">
                  <a:moveTo>
                    <a:pt x="42254" y="1"/>
                  </a:moveTo>
                  <a:cubicBezTo>
                    <a:pt x="33836" y="1"/>
                    <a:pt x="25397" y="1266"/>
                    <a:pt x="17904" y="5037"/>
                  </a:cubicBezTo>
                  <a:cubicBezTo>
                    <a:pt x="8633" y="9718"/>
                    <a:pt x="1095" y="18746"/>
                    <a:pt x="365" y="29141"/>
                  </a:cubicBezTo>
                  <a:cubicBezTo>
                    <a:pt x="1" y="34795"/>
                    <a:pt x="1581" y="40448"/>
                    <a:pt x="4286" y="45433"/>
                  </a:cubicBezTo>
                  <a:cubicBezTo>
                    <a:pt x="9271" y="54673"/>
                    <a:pt x="17873" y="61664"/>
                    <a:pt x="27570" y="65707"/>
                  </a:cubicBezTo>
                  <a:cubicBezTo>
                    <a:pt x="35972" y="69214"/>
                    <a:pt x="45121" y="70743"/>
                    <a:pt x="54313" y="70743"/>
                  </a:cubicBezTo>
                  <a:cubicBezTo>
                    <a:pt x="63842" y="70743"/>
                    <a:pt x="73417" y="69100"/>
                    <a:pt x="82251" y="66315"/>
                  </a:cubicBezTo>
                  <a:cubicBezTo>
                    <a:pt x="89790" y="63974"/>
                    <a:pt x="96993" y="60023"/>
                    <a:pt x="102069" y="54005"/>
                  </a:cubicBezTo>
                  <a:cubicBezTo>
                    <a:pt x="107176" y="48017"/>
                    <a:pt x="109912" y="39688"/>
                    <a:pt x="108088" y="31998"/>
                  </a:cubicBezTo>
                  <a:cubicBezTo>
                    <a:pt x="107601" y="29901"/>
                    <a:pt x="106750" y="27864"/>
                    <a:pt x="105656" y="25980"/>
                  </a:cubicBezTo>
                  <a:cubicBezTo>
                    <a:pt x="101948" y="19506"/>
                    <a:pt x="95261" y="14703"/>
                    <a:pt x="88483" y="11147"/>
                  </a:cubicBezTo>
                  <a:cubicBezTo>
                    <a:pt x="76081" y="4733"/>
                    <a:pt x="62281" y="1116"/>
                    <a:pt x="48330" y="204"/>
                  </a:cubicBezTo>
                  <a:cubicBezTo>
                    <a:pt x="46315" y="74"/>
                    <a:pt x="44285" y="1"/>
                    <a:pt x="42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4"/>
            <p:cNvSpPr/>
            <p:nvPr/>
          </p:nvSpPr>
          <p:spPr>
            <a:xfrm>
              <a:off x="1812813" y="-938200"/>
              <a:ext cx="2342775" cy="1507275"/>
            </a:xfrm>
            <a:custGeom>
              <a:avLst/>
              <a:gdLst/>
              <a:ahLst/>
              <a:cxnLst/>
              <a:rect l="l" t="t" r="r" b="b"/>
              <a:pathLst>
                <a:path w="93711" h="60291" extrusionOk="0">
                  <a:moveTo>
                    <a:pt x="36087" y="0"/>
                  </a:moveTo>
                  <a:cubicBezTo>
                    <a:pt x="28898" y="0"/>
                    <a:pt x="21694" y="1092"/>
                    <a:pt x="15320" y="4278"/>
                  </a:cubicBezTo>
                  <a:cubicBezTo>
                    <a:pt x="7417" y="8260"/>
                    <a:pt x="973" y="15950"/>
                    <a:pt x="365" y="24795"/>
                  </a:cubicBezTo>
                  <a:cubicBezTo>
                    <a:pt x="1" y="29628"/>
                    <a:pt x="1369" y="34431"/>
                    <a:pt x="3709" y="38717"/>
                  </a:cubicBezTo>
                  <a:cubicBezTo>
                    <a:pt x="7964" y="46559"/>
                    <a:pt x="15290" y="52547"/>
                    <a:pt x="23527" y="55981"/>
                  </a:cubicBezTo>
                  <a:cubicBezTo>
                    <a:pt x="30704" y="58978"/>
                    <a:pt x="38539" y="60291"/>
                    <a:pt x="46408" y="60291"/>
                  </a:cubicBezTo>
                  <a:cubicBezTo>
                    <a:pt x="54502" y="60291"/>
                    <a:pt x="62633" y="58902"/>
                    <a:pt x="70124" y="56528"/>
                  </a:cubicBezTo>
                  <a:cubicBezTo>
                    <a:pt x="76537" y="54522"/>
                    <a:pt x="82647" y="51179"/>
                    <a:pt x="87024" y="46042"/>
                  </a:cubicBezTo>
                  <a:cubicBezTo>
                    <a:pt x="91340" y="40905"/>
                    <a:pt x="93711" y="33853"/>
                    <a:pt x="92160" y="27318"/>
                  </a:cubicBezTo>
                  <a:cubicBezTo>
                    <a:pt x="91735" y="25434"/>
                    <a:pt x="91005" y="23701"/>
                    <a:pt x="90094" y="22090"/>
                  </a:cubicBezTo>
                  <a:cubicBezTo>
                    <a:pt x="86963" y="16589"/>
                    <a:pt x="81248" y="12485"/>
                    <a:pt x="75473" y="9476"/>
                  </a:cubicBezTo>
                  <a:cubicBezTo>
                    <a:pt x="64926" y="4005"/>
                    <a:pt x="53132" y="935"/>
                    <a:pt x="41248" y="175"/>
                  </a:cubicBezTo>
                  <a:cubicBezTo>
                    <a:pt x="39536" y="63"/>
                    <a:pt x="37812" y="0"/>
                    <a:pt x="360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4"/>
            <p:cNvSpPr/>
            <p:nvPr/>
          </p:nvSpPr>
          <p:spPr>
            <a:xfrm>
              <a:off x="1982263" y="-887350"/>
              <a:ext cx="2000825" cy="1286975"/>
            </a:xfrm>
            <a:custGeom>
              <a:avLst/>
              <a:gdLst/>
              <a:ahLst/>
              <a:cxnLst/>
              <a:rect l="l" t="t" r="r" b="b"/>
              <a:pathLst>
                <a:path w="80033" h="51479" extrusionOk="0">
                  <a:moveTo>
                    <a:pt x="30825" y="0"/>
                  </a:moveTo>
                  <a:cubicBezTo>
                    <a:pt x="24681" y="0"/>
                    <a:pt x="18540" y="926"/>
                    <a:pt x="13071" y="3673"/>
                  </a:cubicBezTo>
                  <a:cubicBezTo>
                    <a:pt x="6323" y="7077"/>
                    <a:pt x="852" y="13643"/>
                    <a:pt x="305" y="21211"/>
                  </a:cubicBezTo>
                  <a:cubicBezTo>
                    <a:pt x="1" y="25315"/>
                    <a:pt x="1186" y="29448"/>
                    <a:pt x="3162" y="33066"/>
                  </a:cubicBezTo>
                  <a:cubicBezTo>
                    <a:pt x="6810" y="39783"/>
                    <a:pt x="13071" y="44889"/>
                    <a:pt x="20093" y="47807"/>
                  </a:cubicBezTo>
                  <a:cubicBezTo>
                    <a:pt x="26206" y="50363"/>
                    <a:pt x="32870" y="51479"/>
                    <a:pt x="39569" y="51479"/>
                  </a:cubicBezTo>
                  <a:cubicBezTo>
                    <a:pt x="46493" y="51479"/>
                    <a:pt x="53454" y="50287"/>
                    <a:pt x="59880" y="48263"/>
                  </a:cubicBezTo>
                  <a:cubicBezTo>
                    <a:pt x="65352" y="46531"/>
                    <a:pt x="70610" y="43704"/>
                    <a:pt x="74318" y="39297"/>
                  </a:cubicBezTo>
                  <a:cubicBezTo>
                    <a:pt x="78057" y="34920"/>
                    <a:pt x="80033" y="28871"/>
                    <a:pt x="78695" y="23278"/>
                  </a:cubicBezTo>
                  <a:cubicBezTo>
                    <a:pt x="78361" y="21758"/>
                    <a:pt x="77753" y="20299"/>
                    <a:pt x="76932" y="18932"/>
                  </a:cubicBezTo>
                  <a:cubicBezTo>
                    <a:pt x="74227" y="14220"/>
                    <a:pt x="69394" y="10725"/>
                    <a:pt x="64440" y="8141"/>
                  </a:cubicBezTo>
                  <a:cubicBezTo>
                    <a:pt x="55443" y="3460"/>
                    <a:pt x="45382" y="846"/>
                    <a:pt x="35230" y="147"/>
                  </a:cubicBezTo>
                  <a:cubicBezTo>
                    <a:pt x="33767" y="53"/>
                    <a:pt x="32296" y="0"/>
                    <a:pt x="308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4"/>
            <p:cNvSpPr/>
            <p:nvPr/>
          </p:nvSpPr>
          <p:spPr>
            <a:xfrm>
              <a:off x="2163888" y="-712125"/>
              <a:ext cx="1638350" cy="1054950"/>
            </a:xfrm>
            <a:custGeom>
              <a:avLst/>
              <a:gdLst/>
              <a:ahLst/>
              <a:cxnLst/>
              <a:rect l="l" t="t" r="r" b="b"/>
              <a:pathLst>
                <a:path w="65534" h="42198" extrusionOk="0">
                  <a:moveTo>
                    <a:pt x="25163" y="0"/>
                  </a:moveTo>
                  <a:cubicBezTo>
                    <a:pt x="20144" y="0"/>
                    <a:pt x="15101" y="789"/>
                    <a:pt x="10669" y="3017"/>
                  </a:cubicBezTo>
                  <a:cubicBezTo>
                    <a:pt x="5137" y="5813"/>
                    <a:pt x="639" y="11193"/>
                    <a:pt x="213" y="17394"/>
                  </a:cubicBezTo>
                  <a:cubicBezTo>
                    <a:pt x="1" y="20768"/>
                    <a:pt x="943" y="24142"/>
                    <a:pt x="2584" y="27120"/>
                  </a:cubicBezTo>
                  <a:cubicBezTo>
                    <a:pt x="5533" y="32622"/>
                    <a:pt x="10669" y="36817"/>
                    <a:pt x="16445" y="39187"/>
                  </a:cubicBezTo>
                  <a:cubicBezTo>
                    <a:pt x="21454" y="41281"/>
                    <a:pt x="26912" y="42197"/>
                    <a:pt x="32403" y="42197"/>
                  </a:cubicBezTo>
                  <a:cubicBezTo>
                    <a:pt x="38073" y="42197"/>
                    <a:pt x="43778" y="41220"/>
                    <a:pt x="49059" y="39552"/>
                  </a:cubicBezTo>
                  <a:cubicBezTo>
                    <a:pt x="53527" y="38124"/>
                    <a:pt x="57813" y="35783"/>
                    <a:pt x="60853" y="32196"/>
                  </a:cubicBezTo>
                  <a:cubicBezTo>
                    <a:pt x="63892" y="28640"/>
                    <a:pt x="65534" y="23655"/>
                    <a:pt x="64439" y="19096"/>
                  </a:cubicBezTo>
                  <a:cubicBezTo>
                    <a:pt x="64105" y="17819"/>
                    <a:pt x="63588" y="16603"/>
                    <a:pt x="62950" y="15479"/>
                  </a:cubicBezTo>
                  <a:cubicBezTo>
                    <a:pt x="60762" y="11649"/>
                    <a:pt x="56749" y="8761"/>
                    <a:pt x="52737" y="6664"/>
                  </a:cubicBezTo>
                  <a:cubicBezTo>
                    <a:pt x="45321" y="2834"/>
                    <a:pt x="37114" y="707"/>
                    <a:pt x="28785" y="129"/>
                  </a:cubicBezTo>
                  <a:cubicBezTo>
                    <a:pt x="27585" y="46"/>
                    <a:pt x="26375" y="0"/>
                    <a:pt x="25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4"/>
            <p:cNvSpPr/>
            <p:nvPr/>
          </p:nvSpPr>
          <p:spPr>
            <a:xfrm>
              <a:off x="2326513" y="-662875"/>
              <a:ext cx="1305525" cy="840700"/>
            </a:xfrm>
            <a:custGeom>
              <a:avLst/>
              <a:gdLst/>
              <a:ahLst/>
              <a:cxnLst/>
              <a:rect l="l" t="t" r="r" b="b"/>
              <a:pathLst>
                <a:path w="52221" h="33628" extrusionOk="0">
                  <a:moveTo>
                    <a:pt x="20050" y="0"/>
                  </a:moveTo>
                  <a:cubicBezTo>
                    <a:pt x="16076" y="0"/>
                    <a:pt x="12094" y="608"/>
                    <a:pt x="8541" y="2384"/>
                  </a:cubicBezTo>
                  <a:cubicBezTo>
                    <a:pt x="4134" y="4603"/>
                    <a:pt x="517" y="8889"/>
                    <a:pt x="183" y="13813"/>
                  </a:cubicBezTo>
                  <a:cubicBezTo>
                    <a:pt x="0" y="16518"/>
                    <a:pt x="760" y="19223"/>
                    <a:pt x="2037" y="21564"/>
                  </a:cubicBezTo>
                  <a:cubicBezTo>
                    <a:pt x="4408" y="25941"/>
                    <a:pt x="8511" y="29284"/>
                    <a:pt x="13101" y="31229"/>
                  </a:cubicBezTo>
                  <a:cubicBezTo>
                    <a:pt x="17087" y="32901"/>
                    <a:pt x="21439" y="33628"/>
                    <a:pt x="25813" y="33628"/>
                  </a:cubicBezTo>
                  <a:cubicBezTo>
                    <a:pt x="30344" y="33628"/>
                    <a:pt x="34897" y="32848"/>
                    <a:pt x="39089" y="31533"/>
                  </a:cubicBezTo>
                  <a:cubicBezTo>
                    <a:pt x="42645" y="30378"/>
                    <a:pt x="46080" y="28524"/>
                    <a:pt x="48512" y="25667"/>
                  </a:cubicBezTo>
                  <a:cubicBezTo>
                    <a:pt x="50943" y="22840"/>
                    <a:pt x="52220" y="18889"/>
                    <a:pt x="51369" y="15241"/>
                  </a:cubicBezTo>
                  <a:cubicBezTo>
                    <a:pt x="51156" y="14208"/>
                    <a:pt x="50791" y="13205"/>
                    <a:pt x="50244" y="12354"/>
                  </a:cubicBezTo>
                  <a:cubicBezTo>
                    <a:pt x="48481" y="9253"/>
                    <a:pt x="45320" y="6974"/>
                    <a:pt x="42098" y="5302"/>
                  </a:cubicBezTo>
                  <a:cubicBezTo>
                    <a:pt x="36201" y="2232"/>
                    <a:pt x="29606" y="560"/>
                    <a:pt x="23010" y="104"/>
                  </a:cubicBezTo>
                  <a:cubicBezTo>
                    <a:pt x="22028" y="38"/>
                    <a:pt x="21039" y="0"/>
                    <a:pt x="200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4"/>
            <p:cNvSpPr/>
            <p:nvPr/>
          </p:nvSpPr>
          <p:spPr>
            <a:xfrm>
              <a:off x="2447338" y="-498750"/>
              <a:ext cx="975725" cy="627275"/>
            </a:xfrm>
            <a:custGeom>
              <a:avLst/>
              <a:gdLst/>
              <a:ahLst/>
              <a:cxnLst/>
              <a:rect l="l" t="t" r="r" b="b"/>
              <a:pathLst>
                <a:path w="39029" h="25091" extrusionOk="0">
                  <a:moveTo>
                    <a:pt x="15015" y="0"/>
                  </a:moveTo>
                  <a:cubicBezTo>
                    <a:pt x="12034" y="0"/>
                    <a:pt x="9051" y="455"/>
                    <a:pt x="6383" y="1777"/>
                  </a:cubicBezTo>
                  <a:cubicBezTo>
                    <a:pt x="3100" y="3448"/>
                    <a:pt x="426" y="6640"/>
                    <a:pt x="152" y="10348"/>
                  </a:cubicBezTo>
                  <a:cubicBezTo>
                    <a:pt x="0" y="12354"/>
                    <a:pt x="578" y="14360"/>
                    <a:pt x="1581" y="16123"/>
                  </a:cubicBezTo>
                  <a:cubicBezTo>
                    <a:pt x="3344" y="19376"/>
                    <a:pt x="6383" y="21898"/>
                    <a:pt x="9818" y="23297"/>
                  </a:cubicBezTo>
                  <a:cubicBezTo>
                    <a:pt x="12796" y="24547"/>
                    <a:pt x="16030" y="25091"/>
                    <a:pt x="19282" y="25091"/>
                  </a:cubicBezTo>
                  <a:cubicBezTo>
                    <a:pt x="22670" y="25091"/>
                    <a:pt x="26078" y="24502"/>
                    <a:pt x="29241" y="23509"/>
                  </a:cubicBezTo>
                  <a:cubicBezTo>
                    <a:pt x="31885" y="22689"/>
                    <a:pt x="34469" y="21291"/>
                    <a:pt x="36262" y="19163"/>
                  </a:cubicBezTo>
                  <a:cubicBezTo>
                    <a:pt x="38086" y="17035"/>
                    <a:pt x="39028" y="14056"/>
                    <a:pt x="38390" y="11351"/>
                  </a:cubicBezTo>
                  <a:cubicBezTo>
                    <a:pt x="38208" y="10591"/>
                    <a:pt x="37904" y="9892"/>
                    <a:pt x="37508" y="9193"/>
                  </a:cubicBezTo>
                  <a:cubicBezTo>
                    <a:pt x="36171" y="6913"/>
                    <a:pt x="33831" y="5181"/>
                    <a:pt x="31429" y="3935"/>
                  </a:cubicBezTo>
                  <a:cubicBezTo>
                    <a:pt x="27022" y="1655"/>
                    <a:pt x="22128" y="378"/>
                    <a:pt x="17174" y="74"/>
                  </a:cubicBezTo>
                  <a:cubicBezTo>
                    <a:pt x="16457" y="27"/>
                    <a:pt x="15736" y="0"/>
                    <a:pt x="15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4"/>
            <p:cNvSpPr/>
            <p:nvPr/>
          </p:nvSpPr>
          <p:spPr>
            <a:xfrm>
              <a:off x="2621338" y="-384850"/>
              <a:ext cx="622375" cy="401200"/>
            </a:xfrm>
            <a:custGeom>
              <a:avLst/>
              <a:gdLst/>
              <a:ahLst/>
              <a:cxnLst/>
              <a:rect l="l" t="t" r="r" b="b"/>
              <a:pathLst>
                <a:path w="24895" h="16048" extrusionOk="0">
                  <a:moveTo>
                    <a:pt x="9607" y="1"/>
                  </a:moveTo>
                  <a:cubicBezTo>
                    <a:pt x="7692" y="1"/>
                    <a:pt x="5785" y="286"/>
                    <a:pt x="4074" y="1142"/>
                  </a:cubicBezTo>
                  <a:cubicBezTo>
                    <a:pt x="1976" y="2205"/>
                    <a:pt x="274" y="4242"/>
                    <a:pt x="92" y="6613"/>
                  </a:cubicBezTo>
                  <a:cubicBezTo>
                    <a:pt x="1" y="7920"/>
                    <a:pt x="365" y="9196"/>
                    <a:pt x="973" y="10291"/>
                  </a:cubicBezTo>
                  <a:cubicBezTo>
                    <a:pt x="2098" y="12388"/>
                    <a:pt x="4043" y="13969"/>
                    <a:pt x="6232" y="14911"/>
                  </a:cubicBezTo>
                  <a:cubicBezTo>
                    <a:pt x="8146" y="15703"/>
                    <a:pt x="10229" y="16047"/>
                    <a:pt x="12319" y="16047"/>
                  </a:cubicBezTo>
                  <a:cubicBezTo>
                    <a:pt x="14477" y="16047"/>
                    <a:pt x="16641" y="15680"/>
                    <a:pt x="18633" y="15063"/>
                  </a:cubicBezTo>
                  <a:cubicBezTo>
                    <a:pt x="20335" y="14516"/>
                    <a:pt x="21977" y="13604"/>
                    <a:pt x="23101" y="12266"/>
                  </a:cubicBezTo>
                  <a:cubicBezTo>
                    <a:pt x="24257" y="10899"/>
                    <a:pt x="24895" y="9044"/>
                    <a:pt x="24469" y="7312"/>
                  </a:cubicBezTo>
                  <a:cubicBezTo>
                    <a:pt x="24439" y="6734"/>
                    <a:pt x="24257" y="6278"/>
                    <a:pt x="23983" y="5853"/>
                  </a:cubicBezTo>
                  <a:cubicBezTo>
                    <a:pt x="23162" y="4364"/>
                    <a:pt x="21642" y="3300"/>
                    <a:pt x="20123" y="2509"/>
                  </a:cubicBezTo>
                  <a:cubicBezTo>
                    <a:pt x="17296" y="1050"/>
                    <a:pt x="14196" y="230"/>
                    <a:pt x="11004" y="47"/>
                  </a:cubicBezTo>
                  <a:cubicBezTo>
                    <a:pt x="10540" y="18"/>
                    <a:pt x="10073" y="1"/>
                    <a:pt x="96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4"/>
            <p:cNvSpPr/>
            <p:nvPr/>
          </p:nvSpPr>
          <p:spPr>
            <a:xfrm>
              <a:off x="-491187" y="362775"/>
              <a:ext cx="2833675" cy="2802000"/>
            </a:xfrm>
            <a:custGeom>
              <a:avLst/>
              <a:gdLst/>
              <a:ahLst/>
              <a:cxnLst/>
              <a:rect l="l" t="t" r="r" b="b"/>
              <a:pathLst>
                <a:path w="113347" h="112080" extrusionOk="0">
                  <a:moveTo>
                    <a:pt x="63706" y="1"/>
                  </a:moveTo>
                  <a:cubicBezTo>
                    <a:pt x="57429" y="1"/>
                    <a:pt x="51212" y="963"/>
                    <a:pt x="45503" y="2544"/>
                  </a:cubicBezTo>
                  <a:cubicBezTo>
                    <a:pt x="30913" y="6617"/>
                    <a:pt x="19454" y="14702"/>
                    <a:pt x="12433" y="24247"/>
                  </a:cubicBezTo>
                  <a:cubicBezTo>
                    <a:pt x="31" y="41116"/>
                    <a:pt x="1" y="62241"/>
                    <a:pt x="6992" y="80934"/>
                  </a:cubicBezTo>
                  <a:cubicBezTo>
                    <a:pt x="10032" y="89019"/>
                    <a:pt x="15472" y="97014"/>
                    <a:pt x="24287" y="103001"/>
                  </a:cubicBezTo>
                  <a:cubicBezTo>
                    <a:pt x="32207" y="108436"/>
                    <a:pt x="43121" y="112080"/>
                    <a:pt x="53920" y="112080"/>
                  </a:cubicBezTo>
                  <a:cubicBezTo>
                    <a:pt x="55140" y="112080"/>
                    <a:pt x="56358" y="112033"/>
                    <a:pt x="57570" y="111938"/>
                  </a:cubicBezTo>
                  <a:cubicBezTo>
                    <a:pt x="60975" y="111695"/>
                    <a:pt x="64136" y="111056"/>
                    <a:pt x="67145" y="110175"/>
                  </a:cubicBezTo>
                  <a:cubicBezTo>
                    <a:pt x="77358" y="107105"/>
                    <a:pt x="85382" y="100752"/>
                    <a:pt x="91310" y="94156"/>
                  </a:cubicBezTo>
                  <a:cubicBezTo>
                    <a:pt x="102191" y="82059"/>
                    <a:pt x="108848" y="68168"/>
                    <a:pt x="111432" y="53791"/>
                  </a:cubicBezTo>
                  <a:cubicBezTo>
                    <a:pt x="113347" y="43122"/>
                    <a:pt x="112921" y="31845"/>
                    <a:pt x="106507" y="21632"/>
                  </a:cubicBezTo>
                  <a:cubicBezTo>
                    <a:pt x="100064" y="11389"/>
                    <a:pt x="86811" y="2483"/>
                    <a:pt x="70945" y="447"/>
                  </a:cubicBezTo>
                  <a:cubicBezTo>
                    <a:pt x="68540" y="143"/>
                    <a:pt x="66118" y="1"/>
                    <a:pt x="637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4"/>
            <p:cNvSpPr/>
            <p:nvPr/>
          </p:nvSpPr>
          <p:spPr>
            <a:xfrm>
              <a:off x="-178862" y="575175"/>
              <a:ext cx="2418775" cy="2392575"/>
            </a:xfrm>
            <a:custGeom>
              <a:avLst/>
              <a:gdLst/>
              <a:ahLst/>
              <a:cxnLst/>
              <a:rect l="l" t="t" r="r" b="b"/>
              <a:pathLst>
                <a:path w="96751" h="95703" extrusionOk="0">
                  <a:moveTo>
                    <a:pt x="54281" y="0"/>
                  </a:moveTo>
                  <a:cubicBezTo>
                    <a:pt x="48945" y="0"/>
                    <a:pt x="43676" y="831"/>
                    <a:pt x="38846" y="2164"/>
                  </a:cubicBezTo>
                  <a:cubicBezTo>
                    <a:pt x="26384" y="5629"/>
                    <a:pt x="16566" y="12559"/>
                    <a:pt x="10609" y="20705"/>
                  </a:cubicBezTo>
                  <a:cubicBezTo>
                    <a:pt x="1" y="35112"/>
                    <a:pt x="1" y="53167"/>
                    <a:pt x="5958" y="69125"/>
                  </a:cubicBezTo>
                  <a:cubicBezTo>
                    <a:pt x="8542" y="76025"/>
                    <a:pt x="13192" y="82834"/>
                    <a:pt x="20700" y="87970"/>
                  </a:cubicBezTo>
                  <a:cubicBezTo>
                    <a:pt x="27444" y="92566"/>
                    <a:pt x="36719" y="95702"/>
                    <a:pt x="45890" y="95702"/>
                  </a:cubicBezTo>
                  <a:cubicBezTo>
                    <a:pt x="46970" y="95702"/>
                    <a:pt x="48048" y="95659"/>
                    <a:pt x="49120" y="95569"/>
                  </a:cubicBezTo>
                  <a:cubicBezTo>
                    <a:pt x="52068" y="95357"/>
                    <a:pt x="54774" y="94840"/>
                    <a:pt x="57296" y="94050"/>
                  </a:cubicBezTo>
                  <a:cubicBezTo>
                    <a:pt x="66050" y="91435"/>
                    <a:pt x="72859" y="85995"/>
                    <a:pt x="77935" y="80372"/>
                  </a:cubicBezTo>
                  <a:cubicBezTo>
                    <a:pt x="87236" y="70037"/>
                    <a:pt x="92951" y="58183"/>
                    <a:pt x="95109" y="45903"/>
                  </a:cubicBezTo>
                  <a:cubicBezTo>
                    <a:pt x="96750" y="36784"/>
                    <a:pt x="96355" y="27149"/>
                    <a:pt x="90884" y="18425"/>
                  </a:cubicBezTo>
                  <a:cubicBezTo>
                    <a:pt x="85413" y="9732"/>
                    <a:pt x="74105" y="2103"/>
                    <a:pt x="60549" y="401"/>
                  </a:cubicBezTo>
                  <a:cubicBezTo>
                    <a:pt x="58464" y="127"/>
                    <a:pt x="56368" y="0"/>
                    <a:pt x="54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4"/>
            <p:cNvSpPr/>
            <p:nvPr/>
          </p:nvSpPr>
          <p:spPr>
            <a:xfrm>
              <a:off x="-63362" y="783375"/>
              <a:ext cx="1981825" cy="1960375"/>
            </a:xfrm>
            <a:custGeom>
              <a:avLst/>
              <a:gdLst/>
              <a:ahLst/>
              <a:cxnLst/>
              <a:rect l="l" t="t" r="r" b="b"/>
              <a:pathLst>
                <a:path w="79273" h="78415" extrusionOk="0">
                  <a:moveTo>
                    <a:pt x="44563" y="1"/>
                  </a:moveTo>
                  <a:cubicBezTo>
                    <a:pt x="40183" y="1"/>
                    <a:pt x="35845" y="670"/>
                    <a:pt x="31825" y="1769"/>
                  </a:cubicBezTo>
                  <a:cubicBezTo>
                    <a:pt x="21612" y="4596"/>
                    <a:pt x="13588" y="10280"/>
                    <a:pt x="8694" y="16967"/>
                  </a:cubicBezTo>
                  <a:cubicBezTo>
                    <a:pt x="31" y="28760"/>
                    <a:pt x="1" y="43502"/>
                    <a:pt x="4894" y="56633"/>
                  </a:cubicBezTo>
                  <a:cubicBezTo>
                    <a:pt x="7022" y="62287"/>
                    <a:pt x="10822" y="67879"/>
                    <a:pt x="16962" y="72074"/>
                  </a:cubicBezTo>
                  <a:cubicBezTo>
                    <a:pt x="22479" y="75852"/>
                    <a:pt x="30087" y="78415"/>
                    <a:pt x="37612" y="78415"/>
                  </a:cubicBezTo>
                  <a:cubicBezTo>
                    <a:pt x="38502" y="78415"/>
                    <a:pt x="39391" y="78379"/>
                    <a:pt x="40275" y="78305"/>
                  </a:cubicBezTo>
                  <a:cubicBezTo>
                    <a:pt x="42646" y="78092"/>
                    <a:pt x="44865" y="77667"/>
                    <a:pt x="46962" y="77028"/>
                  </a:cubicBezTo>
                  <a:cubicBezTo>
                    <a:pt x="54105" y="74870"/>
                    <a:pt x="59667" y="70463"/>
                    <a:pt x="63862" y="65812"/>
                  </a:cubicBezTo>
                  <a:cubicBezTo>
                    <a:pt x="71491" y="57332"/>
                    <a:pt x="76142" y="47605"/>
                    <a:pt x="77966" y="37575"/>
                  </a:cubicBezTo>
                  <a:cubicBezTo>
                    <a:pt x="79273" y="30098"/>
                    <a:pt x="78969" y="22225"/>
                    <a:pt x="74501" y="15082"/>
                  </a:cubicBezTo>
                  <a:cubicBezTo>
                    <a:pt x="70002" y="7939"/>
                    <a:pt x="60731" y="1708"/>
                    <a:pt x="49607" y="310"/>
                  </a:cubicBezTo>
                  <a:cubicBezTo>
                    <a:pt x="47930" y="99"/>
                    <a:pt x="46243" y="1"/>
                    <a:pt x="44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4"/>
            <p:cNvSpPr/>
            <p:nvPr/>
          </p:nvSpPr>
          <p:spPr>
            <a:xfrm>
              <a:off x="242113" y="989175"/>
              <a:ext cx="1579850" cy="1563200"/>
            </a:xfrm>
            <a:custGeom>
              <a:avLst/>
              <a:gdLst/>
              <a:ahLst/>
              <a:cxnLst/>
              <a:rect l="l" t="t" r="r" b="b"/>
              <a:pathLst>
                <a:path w="63194" h="62528" extrusionOk="0">
                  <a:moveTo>
                    <a:pt x="35430" y="0"/>
                  </a:moveTo>
                  <a:cubicBezTo>
                    <a:pt x="31964" y="0"/>
                    <a:pt x="28540" y="525"/>
                    <a:pt x="25381" y="1440"/>
                  </a:cubicBezTo>
                  <a:cubicBezTo>
                    <a:pt x="17235" y="3719"/>
                    <a:pt x="10852" y="8188"/>
                    <a:pt x="6901" y="13537"/>
                  </a:cubicBezTo>
                  <a:cubicBezTo>
                    <a:pt x="1" y="22960"/>
                    <a:pt x="1" y="34753"/>
                    <a:pt x="3861" y="45149"/>
                  </a:cubicBezTo>
                  <a:cubicBezTo>
                    <a:pt x="5594" y="49678"/>
                    <a:pt x="8572" y="54115"/>
                    <a:pt x="13527" y="57459"/>
                  </a:cubicBezTo>
                  <a:cubicBezTo>
                    <a:pt x="17943" y="60458"/>
                    <a:pt x="24023" y="62527"/>
                    <a:pt x="30032" y="62527"/>
                  </a:cubicBezTo>
                  <a:cubicBezTo>
                    <a:pt x="30723" y="62527"/>
                    <a:pt x="31413" y="62500"/>
                    <a:pt x="32099" y="62444"/>
                  </a:cubicBezTo>
                  <a:cubicBezTo>
                    <a:pt x="34014" y="62292"/>
                    <a:pt x="35746" y="61957"/>
                    <a:pt x="37418" y="61410"/>
                  </a:cubicBezTo>
                  <a:cubicBezTo>
                    <a:pt x="43132" y="59708"/>
                    <a:pt x="47570" y="56182"/>
                    <a:pt x="50914" y="52504"/>
                  </a:cubicBezTo>
                  <a:cubicBezTo>
                    <a:pt x="56993" y="45726"/>
                    <a:pt x="60731" y="37975"/>
                    <a:pt x="62130" y="30012"/>
                  </a:cubicBezTo>
                  <a:cubicBezTo>
                    <a:pt x="63193" y="24024"/>
                    <a:pt x="62950" y="17762"/>
                    <a:pt x="59394" y="12078"/>
                  </a:cubicBezTo>
                  <a:cubicBezTo>
                    <a:pt x="55807" y="6364"/>
                    <a:pt x="48421" y="1379"/>
                    <a:pt x="39546" y="254"/>
                  </a:cubicBezTo>
                  <a:cubicBezTo>
                    <a:pt x="38177" y="82"/>
                    <a:pt x="36800" y="0"/>
                    <a:pt x="35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4"/>
            <p:cNvSpPr/>
            <p:nvPr/>
          </p:nvSpPr>
          <p:spPr>
            <a:xfrm>
              <a:off x="493638" y="1096100"/>
              <a:ext cx="1180150" cy="1166900"/>
            </a:xfrm>
            <a:custGeom>
              <a:avLst/>
              <a:gdLst/>
              <a:ahLst/>
              <a:cxnLst/>
              <a:rect l="l" t="t" r="r" b="b"/>
              <a:pathLst>
                <a:path w="47206" h="46676" extrusionOk="0">
                  <a:moveTo>
                    <a:pt x="26561" y="1"/>
                  </a:moveTo>
                  <a:cubicBezTo>
                    <a:pt x="23937" y="1"/>
                    <a:pt x="21332" y="391"/>
                    <a:pt x="18968" y="1053"/>
                  </a:cubicBezTo>
                  <a:cubicBezTo>
                    <a:pt x="12889" y="2725"/>
                    <a:pt x="8086" y="6129"/>
                    <a:pt x="5168" y="10111"/>
                  </a:cubicBezTo>
                  <a:cubicBezTo>
                    <a:pt x="1" y="17133"/>
                    <a:pt x="1" y="25917"/>
                    <a:pt x="2919" y="33698"/>
                  </a:cubicBezTo>
                  <a:cubicBezTo>
                    <a:pt x="4195" y="37072"/>
                    <a:pt x="6475" y="40385"/>
                    <a:pt x="10123" y="42908"/>
                  </a:cubicBezTo>
                  <a:cubicBezTo>
                    <a:pt x="13428" y="45148"/>
                    <a:pt x="17960" y="46676"/>
                    <a:pt x="22462" y="46676"/>
                  </a:cubicBezTo>
                  <a:cubicBezTo>
                    <a:pt x="22970" y="46676"/>
                    <a:pt x="23478" y="46656"/>
                    <a:pt x="23983" y="46616"/>
                  </a:cubicBezTo>
                  <a:cubicBezTo>
                    <a:pt x="25351" y="46495"/>
                    <a:pt x="26688" y="46282"/>
                    <a:pt x="27934" y="45887"/>
                  </a:cubicBezTo>
                  <a:cubicBezTo>
                    <a:pt x="32190" y="44610"/>
                    <a:pt x="35533" y="41996"/>
                    <a:pt x="37995" y="39200"/>
                  </a:cubicBezTo>
                  <a:cubicBezTo>
                    <a:pt x="42555" y="34154"/>
                    <a:pt x="45351" y="28379"/>
                    <a:pt x="46415" y="22422"/>
                  </a:cubicBezTo>
                  <a:cubicBezTo>
                    <a:pt x="47205" y="17984"/>
                    <a:pt x="46993" y="13272"/>
                    <a:pt x="44348" y="8987"/>
                  </a:cubicBezTo>
                  <a:cubicBezTo>
                    <a:pt x="41673" y="4762"/>
                    <a:pt x="36141" y="1023"/>
                    <a:pt x="29515" y="172"/>
                  </a:cubicBezTo>
                  <a:cubicBezTo>
                    <a:pt x="28536" y="56"/>
                    <a:pt x="27547" y="1"/>
                    <a:pt x="26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4"/>
            <p:cNvSpPr/>
            <p:nvPr/>
          </p:nvSpPr>
          <p:spPr>
            <a:xfrm>
              <a:off x="691213" y="1291650"/>
              <a:ext cx="785000" cy="774900"/>
            </a:xfrm>
            <a:custGeom>
              <a:avLst/>
              <a:gdLst/>
              <a:ahLst/>
              <a:cxnLst/>
              <a:rect l="l" t="t" r="r" b="b"/>
              <a:pathLst>
                <a:path w="31400" h="30996" extrusionOk="0">
                  <a:moveTo>
                    <a:pt x="17556" y="0"/>
                  </a:moveTo>
                  <a:cubicBezTo>
                    <a:pt x="15851" y="0"/>
                    <a:pt x="14164" y="248"/>
                    <a:pt x="12615" y="678"/>
                  </a:cubicBezTo>
                  <a:cubicBezTo>
                    <a:pt x="8603" y="1833"/>
                    <a:pt x="5411" y="4083"/>
                    <a:pt x="3466" y="6697"/>
                  </a:cubicBezTo>
                  <a:cubicBezTo>
                    <a:pt x="61" y="11378"/>
                    <a:pt x="1" y="17214"/>
                    <a:pt x="1976" y="22381"/>
                  </a:cubicBezTo>
                  <a:cubicBezTo>
                    <a:pt x="2827" y="24630"/>
                    <a:pt x="4347" y="26819"/>
                    <a:pt x="6779" y="28490"/>
                  </a:cubicBezTo>
                  <a:cubicBezTo>
                    <a:pt x="8955" y="29986"/>
                    <a:pt x="11982" y="30995"/>
                    <a:pt x="14968" y="30995"/>
                  </a:cubicBezTo>
                  <a:cubicBezTo>
                    <a:pt x="15319" y="30995"/>
                    <a:pt x="15670" y="30981"/>
                    <a:pt x="16019" y="30952"/>
                  </a:cubicBezTo>
                  <a:cubicBezTo>
                    <a:pt x="16870" y="30892"/>
                    <a:pt x="17752" y="30740"/>
                    <a:pt x="18603" y="30466"/>
                  </a:cubicBezTo>
                  <a:cubicBezTo>
                    <a:pt x="21430" y="29645"/>
                    <a:pt x="23649" y="27852"/>
                    <a:pt x="25290" y="26028"/>
                  </a:cubicBezTo>
                  <a:cubicBezTo>
                    <a:pt x="28269" y="22685"/>
                    <a:pt x="30153" y="18855"/>
                    <a:pt x="30852" y="14873"/>
                  </a:cubicBezTo>
                  <a:cubicBezTo>
                    <a:pt x="31399" y="11894"/>
                    <a:pt x="31278" y="8794"/>
                    <a:pt x="29484" y="5967"/>
                  </a:cubicBezTo>
                  <a:cubicBezTo>
                    <a:pt x="27722" y="3171"/>
                    <a:pt x="24074" y="678"/>
                    <a:pt x="19667" y="131"/>
                  </a:cubicBezTo>
                  <a:cubicBezTo>
                    <a:pt x="18966" y="42"/>
                    <a:pt x="18259" y="0"/>
                    <a:pt x="175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4"/>
            <p:cNvSpPr/>
            <p:nvPr/>
          </p:nvSpPr>
          <p:spPr>
            <a:xfrm>
              <a:off x="2422263" y="738675"/>
              <a:ext cx="989400" cy="917225"/>
            </a:xfrm>
            <a:custGeom>
              <a:avLst/>
              <a:gdLst/>
              <a:ahLst/>
              <a:cxnLst/>
              <a:rect l="l" t="t" r="r" b="b"/>
              <a:pathLst>
                <a:path w="39576" h="36689" extrusionOk="0">
                  <a:moveTo>
                    <a:pt x="0" y="1"/>
                  </a:moveTo>
                  <a:lnTo>
                    <a:pt x="0" y="1"/>
                  </a:lnTo>
                  <a:cubicBezTo>
                    <a:pt x="8025" y="10426"/>
                    <a:pt x="12432" y="23557"/>
                    <a:pt x="12280" y="36688"/>
                  </a:cubicBezTo>
                  <a:cubicBezTo>
                    <a:pt x="12310" y="36597"/>
                    <a:pt x="12310" y="36567"/>
                    <a:pt x="12341" y="36475"/>
                  </a:cubicBezTo>
                  <a:cubicBezTo>
                    <a:pt x="16870" y="22645"/>
                    <a:pt x="25684" y="10578"/>
                    <a:pt x="37539" y="2128"/>
                  </a:cubicBezTo>
                  <a:cubicBezTo>
                    <a:pt x="38177" y="1642"/>
                    <a:pt x="38907" y="1186"/>
                    <a:pt x="39575" y="700"/>
                  </a:cubicBezTo>
                  <a:lnTo>
                    <a:pt x="39575" y="700"/>
                  </a:lnTo>
                  <a:cubicBezTo>
                    <a:pt x="33725" y="1582"/>
                    <a:pt x="27808" y="2022"/>
                    <a:pt x="21889" y="2022"/>
                  </a:cubicBezTo>
                  <a:cubicBezTo>
                    <a:pt x="14554" y="2022"/>
                    <a:pt x="7217" y="134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4"/>
            <p:cNvSpPr/>
            <p:nvPr/>
          </p:nvSpPr>
          <p:spPr>
            <a:xfrm>
              <a:off x="2578038" y="857975"/>
              <a:ext cx="588925" cy="545625"/>
            </a:xfrm>
            <a:custGeom>
              <a:avLst/>
              <a:gdLst/>
              <a:ahLst/>
              <a:cxnLst/>
              <a:rect l="l" t="t" r="r" b="b"/>
              <a:pathLst>
                <a:path w="23557" h="21825" extrusionOk="0">
                  <a:moveTo>
                    <a:pt x="0" y="1"/>
                  </a:moveTo>
                  <a:lnTo>
                    <a:pt x="0" y="1"/>
                  </a:lnTo>
                  <a:cubicBezTo>
                    <a:pt x="4772" y="6171"/>
                    <a:pt x="7356" y="14013"/>
                    <a:pt x="7295" y="21824"/>
                  </a:cubicBezTo>
                  <a:lnTo>
                    <a:pt x="7295" y="21824"/>
                  </a:lnTo>
                  <a:cubicBezTo>
                    <a:pt x="7296" y="21794"/>
                    <a:pt x="7326" y="21764"/>
                    <a:pt x="7326" y="21734"/>
                  </a:cubicBezTo>
                  <a:cubicBezTo>
                    <a:pt x="10031" y="13466"/>
                    <a:pt x="15259" y="6293"/>
                    <a:pt x="22341" y="1277"/>
                  </a:cubicBezTo>
                  <a:cubicBezTo>
                    <a:pt x="22706" y="973"/>
                    <a:pt x="23131" y="669"/>
                    <a:pt x="23557" y="396"/>
                  </a:cubicBezTo>
                  <a:lnTo>
                    <a:pt x="23557" y="396"/>
                  </a:lnTo>
                  <a:cubicBezTo>
                    <a:pt x="20047" y="931"/>
                    <a:pt x="16487" y="1199"/>
                    <a:pt x="12925" y="1199"/>
                  </a:cubicBezTo>
                  <a:cubicBezTo>
                    <a:pt x="8591" y="1199"/>
                    <a:pt x="4254" y="802"/>
                    <a:pt x="0" y="1"/>
                  </a:cubicBezTo>
                  <a:close/>
                  <a:moveTo>
                    <a:pt x="7295" y="21824"/>
                  </a:moveTo>
                  <a:cubicBezTo>
                    <a:pt x="7295" y="21824"/>
                    <a:pt x="7295" y="21825"/>
                    <a:pt x="7295" y="21825"/>
                  </a:cubicBezTo>
                  <a:cubicBezTo>
                    <a:pt x="7295" y="21825"/>
                    <a:pt x="7295" y="21824"/>
                    <a:pt x="7295" y="218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4"/>
            <p:cNvSpPr/>
            <p:nvPr/>
          </p:nvSpPr>
          <p:spPr>
            <a:xfrm>
              <a:off x="2701138" y="943850"/>
              <a:ext cx="273575" cy="253825"/>
            </a:xfrm>
            <a:custGeom>
              <a:avLst/>
              <a:gdLst/>
              <a:ahLst/>
              <a:cxnLst/>
              <a:rect l="l" t="t" r="r" b="b"/>
              <a:pathLst>
                <a:path w="10943" h="10153" extrusionOk="0">
                  <a:moveTo>
                    <a:pt x="0" y="0"/>
                  </a:moveTo>
                  <a:cubicBezTo>
                    <a:pt x="2213" y="2880"/>
                    <a:pt x="3428" y="6485"/>
                    <a:pt x="3405" y="10121"/>
                  </a:cubicBezTo>
                  <a:lnTo>
                    <a:pt x="3405" y="10121"/>
                  </a:lnTo>
                  <a:cubicBezTo>
                    <a:pt x="4651" y="6262"/>
                    <a:pt x="7083" y="2979"/>
                    <a:pt x="10335" y="608"/>
                  </a:cubicBezTo>
                  <a:cubicBezTo>
                    <a:pt x="10578" y="456"/>
                    <a:pt x="10760" y="365"/>
                    <a:pt x="10943" y="183"/>
                  </a:cubicBezTo>
                  <a:lnTo>
                    <a:pt x="10943" y="183"/>
                  </a:lnTo>
                  <a:cubicBezTo>
                    <a:pt x="9303" y="433"/>
                    <a:pt x="7631" y="562"/>
                    <a:pt x="5954" y="562"/>
                  </a:cubicBezTo>
                  <a:cubicBezTo>
                    <a:pt x="3963" y="562"/>
                    <a:pt x="1964" y="380"/>
                    <a:pt x="0" y="0"/>
                  </a:cubicBezTo>
                  <a:close/>
                  <a:moveTo>
                    <a:pt x="3405" y="10121"/>
                  </a:moveTo>
                  <a:cubicBezTo>
                    <a:pt x="3405" y="10122"/>
                    <a:pt x="3405" y="10122"/>
                    <a:pt x="3405" y="10122"/>
                  </a:cubicBezTo>
                  <a:lnTo>
                    <a:pt x="3405" y="10153"/>
                  </a:lnTo>
                  <a:cubicBezTo>
                    <a:pt x="3405" y="10142"/>
                    <a:pt x="3405" y="10132"/>
                    <a:pt x="3405" y="101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4"/>
            <p:cNvSpPr/>
            <p:nvPr/>
          </p:nvSpPr>
          <p:spPr>
            <a:xfrm>
              <a:off x="-206212" y="-871775"/>
              <a:ext cx="1827200" cy="1278100"/>
            </a:xfrm>
            <a:custGeom>
              <a:avLst/>
              <a:gdLst/>
              <a:ahLst/>
              <a:cxnLst/>
              <a:rect l="l" t="t" r="r" b="b"/>
              <a:pathLst>
                <a:path w="73088" h="51124" extrusionOk="0">
                  <a:moveTo>
                    <a:pt x="71441" y="0"/>
                  </a:moveTo>
                  <a:cubicBezTo>
                    <a:pt x="71388" y="0"/>
                    <a:pt x="71334" y="4"/>
                    <a:pt x="71278" y="10"/>
                  </a:cubicBezTo>
                  <a:cubicBezTo>
                    <a:pt x="57114" y="1804"/>
                    <a:pt x="43314" y="6941"/>
                    <a:pt x="31460" y="14965"/>
                  </a:cubicBezTo>
                  <a:cubicBezTo>
                    <a:pt x="23831" y="20132"/>
                    <a:pt x="16992" y="26515"/>
                    <a:pt x="11247" y="33719"/>
                  </a:cubicBezTo>
                  <a:cubicBezTo>
                    <a:pt x="8329" y="37427"/>
                    <a:pt x="5654" y="41288"/>
                    <a:pt x="3344" y="45391"/>
                  </a:cubicBezTo>
                  <a:cubicBezTo>
                    <a:pt x="2766" y="46364"/>
                    <a:pt x="0" y="50102"/>
                    <a:pt x="1277" y="51014"/>
                  </a:cubicBezTo>
                  <a:cubicBezTo>
                    <a:pt x="1389" y="51089"/>
                    <a:pt x="1527" y="51123"/>
                    <a:pt x="1684" y="51123"/>
                  </a:cubicBezTo>
                  <a:cubicBezTo>
                    <a:pt x="3190" y="51123"/>
                    <a:pt x="6539" y="47997"/>
                    <a:pt x="7447" y="47336"/>
                  </a:cubicBezTo>
                  <a:cubicBezTo>
                    <a:pt x="20061" y="38411"/>
                    <a:pt x="35459" y="33642"/>
                    <a:pt x="50891" y="33642"/>
                  </a:cubicBezTo>
                  <a:cubicBezTo>
                    <a:pt x="54536" y="33642"/>
                    <a:pt x="58182" y="33909"/>
                    <a:pt x="61795" y="34449"/>
                  </a:cubicBezTo>
                  <a:cubicBezTo>
                    <a:pt x="61863" y="34460"/>
                    <a:pt x="61929" y="34465"/>
                    <a:pt x="61994" y="34465"/>
                  </a:cubicBezTo>
                  <a:cubicBezTo>
                    <a:pt x="62805" y="34465"/>
                    <a:pt x="63379" y="33623"/>
                    <a:pt x="63041" y="32807"/>
                  </a:cubicBezTo>
                  <a:cubicBezTo>
                    <a:pt x="60640" y="26971"/>
                    <a:pt x="60488" y="20193"/>
                    <a:pt x="62707" y="14236"/>
                  </a:cubicBezTo>
                  <a:cubicBezTo>
                    <a:pt x="64470" y="9403"/>
                    <a:pt x="67874" y="5147"/>
                    <a:pt x="72129" y="2199"/>
                  </a:cubicBezTo>
                  <a:cubicBezTo>
                    <a:pt x="73088" y="1502"/>
                    <a:pt x="72575" y="0"/>
                    <a:pt x="71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4"/>
            <p:cNvSpPr/>
            <p:nvPr/>
          </p:nvSpPr>
          <p:spPr>
            <a:xfrm>
              <a:off x="147888" y="-712775"/>
              <a:ext cx="1230600" cy="826750"/>
            </a:xfrm>
            <a:custGeom>
              <a:avLst/>
              <a:gdLst/>
              <a:ahLst/>
              <a:cxnLst/>
              <a:rect l="l" t="t" r="r" b="b"/>
              <a:pathLst>
                <a:path w="49224" h="33070" extrusionOk="0">
                  <a:moveTo>
                    <a:pt x="48095" y="1"/>
                  </a:moveTo>
                  <a:cubicBezTo>
                    <a:pt x="48073" y="1"/>
                    <a:pt x="48049" y="1"/>
                    <a:pt x="48026" y="3"/>
                  </a:cubicBezTo>
                  <a:cubicBezTo>
                    <a:pt x="38603" y="1006"/>
                    <a:pt x="29393" y="4258"/>
                    <a:pt x="21369" y="9426"/>
                  </a:cubicBezTo>
                  <a:cubicBezTo>
                    <a:pt x="16202" y="12769"/>
                    <a:pt x="11581" y="16933"/>
                    <a:pt x="7691" y="21645"/>
                  </a:cubicBezTo>
                  <a:cubicBezTo>
                    <a:pt x="5715" y="24016"/>
                    <a:pt x="3891" y="26599"/>
                    <a:pt x="2280" y="29274"/>
                  </a:cubicBezTo>
                  <a:cubicBezTo>
                    <a:pt x="1916" y="29912"/>
                    <a:pt x="1" y="32374"/>
                    <a:pt x="852" y="32982"/>
                  </a:cubicBezTo>
                  <a:cubicBezTo>
                    <a:pt x="931" y="33042"/>
                    <a:pt x="1031" y="33070"/>
                    <a:pt x="1147" y="33070"/>
                  </a:cubicBezTo>
                  <a:cubicBezTo>
                    <a:pt x="2147" y="33070"/>
                    <a:pt x="4359" y="31050"/>
                    <a:pt x="4986" y="30642"/>
                  </a:cubicBezTo>
                  <a:cubicBezTo>
                    <a:pt x="13209" y="25064"/>
                    <a:pt x="23153" y="22085"/>
                    <a:pt x="33101" y="22085"/>
                  </a:cubicBezTo>
                  <a:cubicBezTo>
                    <a:pt x="35838" y="22085"/>
                    <a:pt x="38576" y="22310"/>
                    <a:pt x="41278" y="22769"/>
                  </a:cubicBezTo>
                  <a:cubicBezTo>
                    <a:pt x="41331" y="22780"/>
                    <a:pt x="41383" y="22785"/>
                    <a:pt x="41434" y="22785"/>
                  </a:cubicBezTo>
                  <a:cubicBezTo>
                    <a:pt x="41965" y="22785"/>
                    <a:pt x="42351" y="22233"/>
                    <a:pt x="42129" y="21706"/>
                  </a:cubicBezTo>
                  <a:cubicBezTo>
                    <a:pt x="40640" y="17785"/>
                    <a:pt x="40640" y="13316"/>
                    <a:pt x="42160" y="9365"/>
                  </a:cubicBezTo>
                  <a:cubicBezTo>
                    <a:pt x="43436" y="6173"/>
                    <a:pt x="45716" y="3377"/>
                    <a:pt x="48573" y="1462"/>
                  </a:cubicBezTo>
                  <a:cubicBezTo>
                    <a:pt x="49223" y="1019"/>
                    <a:pt x="48896" y="1"/>
                    <a:pt x="480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4"/>
            <p:cNvSpPr/>
            <p:nvPr/>
          </p:nvSpPr>
          <p:spPr>
            <a:xfrm>
              <a:off x="477688" y="-570075"/>
              <a:ext cx="658925" cy="442875"/>
            </a:xfrm>
            <a:custGeom>
              <a:avLst/>
              <a:gdLst/>
              <a:ahLst/>
              <a:cxnLst/>
              <a:rect l="l" t="t" r="r" b="b"/>
              <a:pathLst>
                <a:path w="26357" h="17715" extrusionOk="0">
                  <a:moveTo>
                    <a:pt x="25800" y="0"/>
                  </a:moveTo>
                  <a:cubicBezTo>
                    <a:pt x="25773" y="0"/>
                    <a:pt x="25745" y="3"/>
                    <a:pt x="25715" y="9"/>
                  </a:cubicBezTo>
                  <a:cubicBezTo>
                    <a:pt x="20670" y="526"/>
                    <a:pt x="15745" y="2289"/>
                    <a:pt x="11429" y="5055"/>
                  </a:cubicBezTo>
                  <a:cubicBezTo>
                    <a:pt x="8663" y="6848"/>
                    <a:pt x="6201" y="9037"/>
                    <a:pt x="4104" y="11590"/>
                  </a:cubicBezTo>
                  <a:cubicBezTo>
                    <a:pt x="3040" y="12897"/>
                    <a:pt x="2067" y="14265"/>
                    <a:pt x="1216" y="15694"/>
                  </a:cubicBezTo>
                  <a:cubicBezTo>
                    <a:pt x="1034" y="16028"/>
                    <a:pt x="0" y="17365"/>
                    <a:pt x="456" y="17669"/>
                  </a:cubicBezTo>
                  <a:cubicBezTo>
                    <a:pt x="499" y="17700"/>
                    <a:pt x="553" y="17714"/>
                    <a:pt x="614" y="17714"/>
                  </a:cubicBezTo>
                  <a:cubicBezTo>
                    <a:pt x="1160" y="17714"/>
                    <a:pt x="2344" y="16614"/>
                    <a:pt x="2645" y="16423"/>
                  </a:cubicBezTo>
                  <a:cubicBezTo>
                    <a:pt x="7089" y="13436"/>
                    <a:pt x="12417" y="11839"/>
                    <a:pt x="17741" y="11839"/>
                  </a:cubicBezTo>
                  <a:cubicBezTo>
                    <a:pt x="19189" y="11839"/>
                    <a:pt x="20638" y="11958"/>
                    <a:pt x="22068" y="12198"/>
                  </a:cubicBezTo>
                  <a:cubicBezTo>
                    <a:pt x="22085" y="12200"/>
                    <a:pt x="22101" y="12200"/>
                    <a:pt x="22118" y="12200"/>
                  </a:cubicBezTo>
                  <a:cubicBezTo>
                    <a:pt x="22452" y="12200"/>
                    <a:pt x="22640" y="11910"/>
                    <a:pt x="22524" y="11621"/>
                  </a:cubicBezTo>
                  <a:cubicBezTo>
                    <a:pt x="21733" y="9554"/>
                    <a:pt x="21733" y="7122"/>
                    <a:pt x="22584" y="5025"/>
                  </a:cubicBezTo>
                  <a:cubicBezTo>
                    <a:pt x="23223" y="3292"/>
                    <a:pt x="24469" y="1772"/>
                    <a:pt x="25989" y="769"/>
                  </a:cubicBezTo>
                  <a:cubicBezTo>
                    <a:pt x="26357" y="543"/>
                    <a:pt x="26171" y="0"/>
                    <a:pt x="25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6" name="Google Shape;1346;p34"/>
          <p:cNvGrpSpPr/>
          <p:nvPr/>
        </p:nvGrpSpPr>
        <p:grpSpPr>
          <a:xfrm rot="-2967166">
            <a:off x="-959691" y="-2458075"/>
            <a:ext cx="5376485" cy="4130786"/>
            <a:chOff x="4171525" y="-993187"/>
            <a:chExt cx="5376275" cy="4130625"/>
          </a:xfrm>
        </p:grpSpPr>
        <p:sp>
          <p:nvSpPr>
            <p:cNvPr id="1347" name="Google Shape;1347;p34"/>
            <p:cNvSpPr/>
            <p:nvPr/>
          </p:nvSpPr>
          <p:spPr>
            <a:xfrm>
              <a:off x="4171525" y="-993187"/>
              <a:ext cx="5376275" cy="4130625"/>
            </a:xfrm>
            <a:custGeom>
              <a:avLst/>
              <a:gdLst/>
              <a:ahLst/>
              <a:cxnLst/>
              <a:rect l="l" t="t" r="r" b="b"/>
              <a:pathLst>
                <a:path w="215051" h="165225" extrusionOk="0">
                  <a:moveTo>
                    <a:pt x="79255" y="0"/>
                  </a:moveTo>
                  <a:cubicBezTo>
                    <a:pt x="65427" y="0"/>
                    <a:pt x="51716" y="2014"/>
                    <a:pt x="39120" y="7542"/>
                  </a:cubicBezTo>
                  <a:cubicBezTo>
                    <a:pt x="24591" y="13925"/>
                    <a:pt x="11824" y="25628"/>
                    <a:pt x="5837" y="40491"/>
                  </a:cubicBezTo>
                  <a:cubicBezTo>
                    <a:pt x="456" y="53774"/>
                    <a:pt x="1" y="72437"/>
                    <a:pt x="9332" y="84200"/>
                  </a:cubicBezTo>
                  <a:cubicBezTo>
                    <a:pt x="10396" y="85537"/>
                    <a:pt x="11551" y="86784"/>
                    <a:pt x="12858" y="87878"/>
                  </a:cubicBezTo>
                  <a:cubicBezTo>
                    <a:pt x="25685" y="98911"/>
                    <a:pt x="45837" y="95173"/>
                    <a:pt x="60579" y="103501"/>
                  </a:cubicBezTo>
                  <a:cubicBezTo>
                    <a:pt x="76993" y="112772"/>
                    <a:pt x="82130" y="133897"/>
                    <a:pt x="94987" y="147696"/>
                  </a:cubicBezTo>
                  <a:cubicBezTo>
                    <a:pt x="103467" y="156785"/>
                    <a:pt x="115291" y="162469"/>
                    <a:pt x="127571" y="164414"/>
                  </a:cubicBezTo>
                  <a:cubicBezTo>
                    <a:pt x="131034" y="164964"/>
                    <a:pt x="134533" y="165225"/>
                    <a:pt x="138036" y="165225"/>
                  </a:cubicBezTo>
                  <a:cubicBezTo>
                    <a:pt x="146926" y="165225"/>
                    <a:pt x="155843" y="163545"/>
                    <a:pt x="164259" y="160645"/>
                  </a:cubicBezTo>
                  <a:cubicBezTo>
                    <a:pt x="177420" y="156146"/>
                    <a:pt x="189731" y="148426"/>
                    <a:pt x="198302" y="137483"/>
                  </a:cubicBezTo>
                  <a:cubicBezTo>
                    <a:pt x="212254" y="119732"/>
                    <a:pt x="215050" y="94626"/>
                    <a:pt x="207968" y="73227"/>
                  </a:cubicBezTo>
                  <a:cubicBezTo>
                    <a:pt x="206448" y="68455"/>
                    <a:pt x="204412" y="63896"/>
                    <a:pt x="202041" y="59549"/>
                  </a:cubicBezTo>
                  <a:cubicBezTo>
                    <a:pt x="193621" y="44199"/>
                    <a:pt x="180521" y="31433"/>
                    <a:pt x="165475" y="22284"/>
                  </a:cubicBezTo>
                  <a:cubicBezTo>
                    <a:pt x="146204" y="10521"/>
                    <a:pt x="123954" y="4381"/>
                    <a:pt x="101583" y="1524"/>
                  </a:cubicBezTo>
                  <a:cubicBezTo>
                    <a:pt x="94211" y="587"/>
                    <a:pt x="86716" y="0"/>
                    <a:pt x="79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4"/>
            <p:cNvSpPr/>
            <p:nvPr/>
          </p:nvSpPr>
          <p:spPr>
            <a:xfrm>
              <a:off x="4337175" y="-844462"/>
              <a:ext cx="4962125" cy="3813225"/>
            </a:xfrm>
            <a:custGeom>
              <a:avLst/>
              <a:gdLst/>
              <a:ahLst/>
              <a:cxnLst/>
              <a:rect l="l" t="t" r="r" b="b"/>
              <a:pathLst>
                <a:path w="198485" h="152529" extrusionOk="0">
                  <a:moveTo>
                    <a:pt x="73008" y="0"/>
                  </a:moveTo>
                  <a:cubicBezTo>
                    <a:pt x="60283" y="0"/>
                    <a:pt x="47650" y="1873"/>
                    <a:pt x="36050" y="6973"/>
                  </a:cubicBezTo>
                  <a:cubicBezTo>
                    <a:pt x="22676" y="12870"/>
                    <a:pt x="10852" y="23691"/>
                    <a:pt x="5350" y="37369"/>
                  </a:cubicBezTo>
                  <a:cubicBezTo>
                    <a:pt x="426" y="49649"/>
                    <a:pt x="1" y="66913"/>
                    <a:pt x="8572" y="77734"/>
                  </a:cubicBezTo>
                  <a:cubicBezTo>
                    <a:pt x="9575" y="78980"/>
                    <a:pt x="10670" y="80135"/>
                    <a:pt x="11855" y="81139"/>
                  </a:cubicBezTo>
                  <a:cubicBezTo>
                    <a:pt x="23709" y="91321"/>
                    <a:pt x="42312" y="87856"/>
                    <a:pt x="55898" y="95546"/>
                  </a:cubicBezTo>
                  <a:cubicBezTo>
                    <a:pt x="71036" y="104087"/>
                    <a:pt x="75808" y="123632"/>
                    <a:pt x="87662" y="136337"/>
                  </a:cubicBezTo>
                  <a:cubicBezTo>
                    <a:pt x="95474" y="144756"/>
                    <a:pt x="106386" y="149985"/>
                    <a:pt x="117693" y="151778"/>
                  </a:cubicBezTo>
                  <a:cubicBezTo>
                    <a:pt x="120908" y="152286"/>
                    <a:pt x="124154" y="152528"/>
                    <a:pt x="127403" y="152528"/>
                  </a:cubicBezTo>
                  <a:cubicBezTo>
                    <a:pt x="135611" y="152528"/>
                    <a:pt x="143832" y="150983"/>
                    <a:pt x="151584" y="148282"/>
                  </a:cubicBezTo>
                  <a:cubicBezTo>
                    <a:pt x="163742" y="144118"/>
                    <a:pt x="175080" y="137006"/>
                    <a:pt x="183013" y="126884"/>
                  </a:cubicBezTo>
                  <a:cubicBezTo>
                    <a:pt x="195901" y="110531"/>
                    <a:pt x="198485" y="87339"/>
                    <a:pt x="191919" y="67582"/>
                  </a:cubicBezTo>
                  <a:cubicBezTo>
                    <a:pt x="190460" y="63205"/>
                    <a:pt x="188606" y="59041"/>
                    <a:pt x="186387" y="55059"/>
                  </a:cubicBezTo>
                  <a:cubicBezTo>
                    <a:pt x="178636" y="40864"/>
                    <a:pt x="166569" y="29071"/>
                    <a:pt x="152709" y="20591"/>
                  </a:cubicBezTo>
                  <a:cubicBezTo>
                    <a:pt x="134927" y="9739"/>
                    <a:pt x="114349" y="4086"/>
                    <a:pt x="93680" y="1441"/>
                  </a:cubicBezTo>
                  <a:cubicBezTo>
                    <a:pt x="86863" y="553"/>
                    <a:pt x="79922" y="0"/>
                    <a:pt x="73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4"/>
            <p:cNvSpPr/>
            <p:nvPr/>
          </p:nvSpPr>
          <p:spPr>
            <a:xfrm>
              <a:off x="4630500" y="-723337"/>
              <a:ext cx="4399050" cy="3381225"/>
            </a:xfrm>
            <a:custGeom>
              <a:avLst/>
              <a:gdLst/>
              <a:ahLst/>
              <a:cxnLst/>
              <a:rect l="l" t="t" r="r" b="b"/>
              <a:pathLst>
                <a:path w="175962" h="135249" extrusionOk="0">
                  <a:moveTo>
                    <a:pt x="64859" y="1"/>
                  </a:moveTo>
                  <a:cubicBezTo>
                    <a:pt x="53546" y="1"/>
                    <a:pt x="42315" y="1649"/>
                    <a:pt x="32007" y="6171"/>
                  </a:cubicBezTo>
                  <a:cubicBezTo>
                    <a:pt x="20153" y="11369"/>
                    <a:pt x="9666" y="20974"/>
                    <a:pt x="4742" y="33132"/>
                  </a:cubicBezTo>
                  <a:cubicBezTo>
                    <a:pt x="335" y="44013"/>
                    <a:pt x="1" y="59333"/>
                    <a:pt x="7599" y="68938"/>
                  </a:cubicBezTo>
                  <a:cubicBezTo>
                    <a:pt x="8481" y="70032"/>
                    <a:pt x="9423" y="71066"/>
                    <a:pt x="10487" y="71977"/>
                  </a:cubicBezTo>
                  <a:cubicBezTo>
                    <a:pt x="20974" y="80974"/>
                    <a:pt x="37509" y="77935"/>
                    <a:pt x="49546" y="84744"/>
                  </a:cubicBezTo>
                  <a:cubicBezTo>
                    <a:pt x="63011" y="92342"/>
                    <a:pt x="67175" y="109637"/>
                    <a:pt x="77692" y="120914"/>
                  </a:cubicBezTo>
                  <a:cubicBezTo>
                    <a:pt x="84622" y="128361"/>
                    <a:pt x="94318" y="132981"/>
                    <a:pt x="104349" y="134592"/>
                  </a:cubicBezTo>
                  <a:cubicBezTo>
                    <a:pt x="107173" y="135037"/>
                    <a:pt x="110026" y="135249"/>
                    <a:pt x="112881" y="135249"/>
                  </a:cubicBezTo>
                  <a:cubicBezTo>
                    <a:pt x="120170" y="135249"/>
                    <a:pt x="127479" y="133872"/>
                    <a:pt x="134380" y="131492"/>
                  </a:cubicBezTo>
                  <a:cubicBezTo>
                    <a:pt x="145140" y="127784"/>
                    <a:pt x="155201" y="121522"/>
                    <a:pt x="162253" y="112555"/>
                  </a:cubicBezTo>
                  <a:cubicBezTo>
                    <a:pt x="173651" y="98026"/>
                    <a:pt x="175961" y="77479"/>
                    <a:pt x="170156" y="59971"/>
                  </a:cubicBezTo>
                  <a:cubicBezTo>
                    <a:pt x="168879" y="56050"/>
                    <a:pt x="167268" y="52342"/>
                    <a:pt x="165292" y="48786"/>
                  </a:cubicBezTo>
                  <a:cubicBezTo>
                    <a:pt x="158393" y="36263"/>
                    <a:pt x="147663" y="25776"/>
                    <a:pt x="135383" y="18299"/>
                  </a:cubicBezTo>
                  <a:cubicBezTo>
                    <a:pt x="119608" y="8633"/>
                    <a:pt x="101401" y="3618"/>
                    <a:pt x="83102" y="1247"/>
                  </a:cubicBezTo>
                  <a:cubicBezTo>
                    <a:pt x="77085" y="480"/>
                    <a:pt x="70960" y="1"/>
                    <a:pt x="64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4"/>
            <p:cNvSpPr/>
            <p:nvPr/>
          </p:nvSpPr>
          <p:spPr>
            <a:xfrm>
              <a:off x="4900275" y="-494787"/>
              <a:ext cx="3642925" cy="2798525"/>
            </a:xfrm>
            <a:custGeom>
              <a:avLst/>
              <a:gdLst/>
              <a:ahLst/>
              <a:cxnLst/>
              <a:rect l="l" t="t" r="r" b="b"/>
              <a:pathLst>
                <a:path w="145717" h="111941" extrusionOk="0">
                  <a:moveTo>
                    <a:pt x="53668" y="0"/>
                  </a:moveTo>
                  <a:cubicBezTo>
                    <a:pt x="44308" y="0"/>
                    <a:pt x="35014" y="1367"/>
                    <a:pt x="26475" y="5114"/>
                  </a:cubicBezTo>
                  <a:cubicBezTo>
                    <a:pt x="16657" y="9430"/>
                    <a:pt x="7994" y="17394"/>
                    <a:pt x="3951" y="27425"/>
                  </a:cubicBezTo>
                  <a:cubicBezTo>
                    <a:pt x="304" y="36422"/>
                    <a:pt x="0" y="49066"/>
                    <a:pt x="6292" y="57060"/>
                  </a:cubicBezTo>
                  <a:cubicBezTo>
                    <a:pt x="7021" y="57972"/>
                    <a:pt x="7812" y="58793"/>
                    <a:pt x="8693" y="59553"/>
                  </a:cubicBezTo>
                  <a:cubicBezTo>
                    <a:pt x="17386" y="67000"/>
                    <a:pt x="31034" y="64507"/>
                    <a:pt x="41034" y="70130"/>
                  </a:cubicBezTo>
                  <a:cubicBezTo>
                    <a:pt x="52159" y="76392"/>
                    <a:pt x="55624" y="90708"/>
                    <a:pt x="64317" y="100070"/>
                  </a:cubicBezTo>
                  <a:cubicBezTo>
                    <a:pt x="70062" y="106210"/>
                    <a:pt x="78087" y="110070"/>
                    <a:pt x="86385" y="111377"/>
                  </a:cubicBezTo>
                  <a:cubicBezTo>
                    <a:pt x="88764" y="111759"/>
                    <a:pt x="91166" y="111940"/>
                    <a:pt x="93569" y="111940"/>
                  </a:cubicBezTo>
                  <a:cubicBezTo>
                    <a:pt x="99576" y="111940"/>
                    <a:pt x="105590" y="110808"/>
                    <a:pt x="111279" y="108854"/>
                  </a:cubicBezTo>
                  <a:cubicBezTo>
                    <a:pt x="120215" y="105754"/>
                    <a:pt x="128543" y="100556"/>
                    <a:pt x="134349" y="93140"/>
                  </a:cubicBezTo>
                  <a:cubicBezTo>
                    <a:pt x="143802" y="81134"/>
                    <a:pt x="145717" y="64112"/>
                    <a:pt x="140884" y="49613"/>
                  </a:cubicBezTo>
                  <a:cubicBezTo>
                    <a:pt x="139851" y="46422"/>
                    <a:pt x="138483" y="43352"/>
                    <a:pt x="136902" y="40373"/>
                  </a:cubicBezTo>
                  <a:cubicBezTo>
                    <a:pt x="131188" y="29978"/>
                    <a:pt x="122312" y="21285"/>
                    <a:pt x="112130" y="15114"/>
                  </a:cubicBezTo>
                  <a:cubicBezTo>
                    <a:pt x="99060" y="7151"/>
                    <a:pt x="83953" y="2986"/>
                    <a:pt x="68816" y="1041"/>
                  </a:cubicBezTo>
                  <a:cubicBezTo>
                    <a:pt x="63820" y="401"/>
                    <a:pt x="58734" y="0"/>
                    <a:pt x="5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4"/>
            <p:cNvSpPr/>
            <p:nvPr/>
          </p:nvSpPr>
          <p:spPr>
            <a:xfrm>
              <a:off x="5160150" y="-295862"/>
              <a:ext cx="2997800" cy="2302500"/>
            </a:xfrm>
            <a:custGeom>
              <a:avLst/>
              <a:gdLst/>
              <a:ahLst/>
              <a:cxnLst/>
              <a:rect l="l" t="t" r="r" b="b"/>
              <a:pathLst>
                <a:path w="119912" h="92100" extrusionOk="0">
                  <a:moveTo>
                    <a:pt x="44138" y="1"/>
                  </a:moveTo>
                  <a:cubicBezTo>
                    <a:pt x="36438" y="1"/>
                    <a:pt x="28796" y="1132"/>
                    <a:pt x="21794" y="4209"/>
                  </a:cubicBezTo>
                  <a:cubicBezTo>
                    <a:pt x="13678" y="7765"/>
                    <a:pt x="6596" y="14331"/>
                    <a:pt x="3253" y="22568"/>
                  </a:cubicBezTo>
                  <a:cubicBezTo>
                    <a:pt x="244" y="29984"/>
                    <a:pt x="0" y="40410"/>
                    <a:pt x="5198" y="46915"/>
                  </a:cubicBezTo>
                  <a:cubicBezTo>
                    <a:pt x="5806" y="47675"/>
                    <a:pt x="6444" y="48374"/>
                    <a:pt x="7143" y="48982"/>
                  </a:cubicBezTo>
                  <a:cubicBezTo>
                    <a:pt x="14317" y="55122"/>
                    <a:pt x="25533" y="53055"/>
                    <a:pt x="33740" y="57675"/>
                  </a:cubicBezTo>
                  <a:cubicBezTo>
                    <a:pt x="42919" y="62842"/>
                    <a:pt x="45776" y="74635"/>
                    <a:pt x="52950" y="82356"/>
                  </a:cubicBezTo>
                  <a:cubicBezTo>
                    <a:pt x="57661" y="87402"/>
                    <a:pt x="64257" y="90593"/>
                    <a:pt x="71096" y="91657"/>
                  </a:cubicBezTo>
                  <a:cubicBezTo>
                    <a:pt x="73025" y="91957"/>
                    <a:pt x="74974" y="92100"/>
                    <a:pt x="76924" y="92100"/>
                  </a:cubicBezTo>
                  <a:cubicBezTo>
                    <a:pt x="81889" y="92100"/>
                    <a:pt x="86869" y="91175"/>
                    <a:pt x="91583" y="89560"/>
                  </a:cubicBezTo>
                  <a:cubicBezTo>
                    <a:pt x="98908" y="87006"/>
                    <a:pt x="105747" y="82721"/>
                    <a:pt x="110580" y="76642"/>
                  </a:cubicBezTo>
                  <a:cubicBezTo>
                    <a:pt x="118361" y="66763"/>
                    <a:pt x="119911" y="52751"/>
                    <a:pt x="115930" y="40805"/>
                  </a:cubicBezTo>
                  <a:cubicBezTo>
                    <a:pt x="115018" y="38222"/>
                    <a:pt x="113923" y="35699"/>
                    <a:pt x="112586" y="33267"/>
                  </a:cubicBezTo>
                  <a:cubicBezTo>
                    <a:pt x="107935" y="24696"/>
                    <a:pt x="100580" y="17553"/>
                    <a:pt x="92221" y="12477"/>
                  </a:cubicBezTo>
                  <a:cubicBezTo>
                    <a:pt x="81491" y="5941"/>
                    <a:pt x="69090" y="2507"/>
                    <a:pt x="56597" y="865"/>
                  </a:cubicBezTo>
                  <a:cubicBezTo>
                    <a:pt x="52488" y="332"/>
                    <a:pt x="48305" y="1"/>
                    <a:pt x="441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4"/>
            <p:cNvSpPr/>
            <p:nvPr/>
          </p:nvSpPr>
          <p:spPr>
            <a:xfrm>
              <a:off x="5364550" y="-66337"/>
              <a:ext cx="2460575" cy="1891275"/>
            </a:xfrm>
            <a:custGeom>
              <a:avLst/>
              <a:gdLst/>
              <a:ahLst/>
              <a:cxnLst/>
              <a:rect l="l" t="t" r="r" b="b"/>
              <a:pathLst>
                <a:path w="98423" h="75651" extrusionOk="0">
                  <a:moveTo>
                    <a:pt x="36221" y="0"/>
                  </a:moveTo>
                  <a:cubicBezTo>
                    <a:pt x="29905" y="0"/>
                    <a:pt x="23636" y="926"/>
                    <a:pt x="17904" y="3448"/>
                  </a:cubicBezTo>
                  <a:cubicBezTo>
                    <a:pt x="11247" y="6365"/>
                    <a:pt x="5411" y="11715"/>
                    <a:pt x="2676" y="18524"/>
                  </a:cubicBezTo>
                  <a:cubicBezTo>
                    <a:pt x="183" y="24603"/>
                    <a:pt x="1" y="33144"/>
                    <a:pt x="4256" y="38554"/>
                  </a:cubicBezTo>
                  <a:cubicBezTo>
                    <a:pt x="4743" y="39162"/>
                    <a:pt x="5290" y="39740"/>
                    <a:pt x="5898" y="40257"/>
                  </a:cubicBezTo>
                  <a:cubicBezTo>
                    <a:pt x="11794" y="45302"/>
                    <a:pt x="20974" y="43600"/>
                    <a:pt x="27752" y="47400"/>
                  </a:cubicBezTo>
                  <a:cubicBezTo>
                    <a:pt x="35260" y="51655"/>
                    <a:pt x="37631" y="61321"/>
                    <a:pt x="43467" y="67643"/>
                  </a:cubicBezTo>
                  <a:cubicBezTo>
                    <a:pt x="47357" y="71838"/>
                    <a:pt x="52737" y="74421"/>
                    <a:pt x="58361" y="75303"/>
                  </a:cubicBezTo>
                  <a:cubicBezTo>
                    <a:pt x="59919" y="75539"/>
                    <a:pt x="61494" y="75651"/>
                    <a:pt x="63071" y="75651"/>
                  </a:cubicBezTo>
                  <a:cubicBezTo>
                    <a:pt x="67182" y="75651"/>
                    <a:pt x="71303" y="74888"/>
                    <a:pt x="75169" y="73570"/>
                  </a:cubicBezTo>
                  <a:cubicBezTo>
                    <a:pt x="81218" y="71503"/>
                    <a:pt x="86841" y="68008"/>
                    <a:pt x="90732" y="62992"/>
                  </a:cubicBezTo>
                  <a:cubicBezTo>
                    <a:pt x="97115" y="54846"/>
                    <a:pt x="98422" y="43387"/>
                    <a:pt x="95139" y="33570"/>
                  </a:cubicBezTo>
                  <a:cubicBezTo>
                    <a:pt x="94471" y="31320"/>
                    <a:pt x="93559" y="29253"/>
                    <a:pt x="92465" y="27278"/>
                  </a:cubicBezTo>
                  <a:cubicBezTo>
                    <a:pt x="88604" y="20226"/>
                    <a:pt x="82616" y="14390"/>
                    <a:pt x="75747" y="10195"/>
                  </a:cubicBezTo>
                  <a:cubicBezTo>
                    <a:pt x="66902" y="4815"/>
                    <a:pt x="56719" y="2049"/>
                    <a:pt x="46476" y="712"/>
                  </a:cubicBezTo>
                  <a:cubicBezTo>
                    <a:pt x="43096" y="273"/>
                    <a:pt x="39651" y="0"/>
                    <a:pt x="362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4"/>
            <p:cNvSpPr/>
            <p:nvPr/>
          </p:nvSpPr>
          <p:spPr>
            <a:xfrm>
              <a:off x="5771100" y="121688"/>
              <a:ext cx="1776650" cy="1365675"/>
            </a:xfrm>
            <a:custGeom>
              <a:avLst/>
              <a:gdLst/>
              <a:ahLst/>
              <a:cxnLst/>
              <a:rect l="l" t="t" r="r" b="b"/>
              <a:pathLst>
                <a:path w="71066" h="54627" extrusionOk="0">
                  <a:moveTo>
                    <a:pt x="26224" y="0"/>
                  </a:moveTo>
                  <a:cubicBezTo>
                    <a:pt x="21657" y="0"/>
                    <a:pt x="17126" y="675"/>
                    <a:pt x="12979" y="2492"/>
                  </a:cubicBezTo>
                  <a:cubicBezTo>
                    <a:pt x="8177" y="4589"/>
                    <a:pt x="3952" y="8510"/>
                    <a:pt x="1946" y="13404"/>
                  </a:cubicBezTo>
                  <a:cubicBezTo>
                    <a:pt x="152" y="17811"/>
                    <a:pt x="0" y="23951"/>
                    <a:pt x="3101" y="27842"/>
                  </a:cubicBezTo>
                  <a:cubicBezTo>
                    <a:pt x="3435" y="28298"/>
                    <a:pt x="3861" y="28663"/>
                    <a:pt x="4256" y="29058"/>
                  </a:cubicBezTo>
                  <a:cubicBezTo>
                    <a:pt x="8511" y="32705"/>
                    <a:pt x="15168" y="31489"/>
                    <a:pt x="20031" y="34225"/>
                  </a:cubicBezTo>
                  <a:cubicBezTo>
                    <a:pt x="25472" y="37295"/>
                    <a:pt x="27174" y="44286"/>
                    <a:pt x="31399" y="48845"/>
                  </a:cubicBezTo>
                  <a:cubicBezTo>
                    <a:pt x="34196" y="51854"/>
                    <a:pt x="38117" y="53739"/>
                    <a:pt x="42159" y="54347"/>
                  </a:cubicBezTo>
                  <a:cubicBezTo>
                    <a:pt x="43308" y="54537"/>
                    <a:pt x="44468" y="54626"/>
                    <a:pt x="45630" y="54626"/>
                  </a:cubicBezTo>
                  <a:cubicBezTo>
                    <a:pt x="48558" y="54626"/>
                    <a:pt x="51493" y="54058"/>
                    <a:pt x="54257" y="53101"/>
                  </a:cubicBezTo>
                  <a:cubicBezTo>
                    <a:pt x="58634" y="51611"/>
                    <a:pt x="62676" y="49088"/>
                    <a:pt x="65503" y="45441"/>
                  </a:cubicBezTo>
                  <a:cubicBezTo>
                    <a:pt x="70123" y="39575"/>
                    <a:pt x="71066" y="31246"/>
                    <a:pt x="68695" y="24194"/>
                  </a:cubicBezTo>
                  <a:cubicBezTo>
                    <a:pt x="68239" y="22675"/>
                    <a:pt x="67570" y="21185"/>
                    <a:pt x="66810" y="19757"/>
                  </a:cubicBezTo>
                  <a:cubicBezTo>
                    <a:pt x="64044" y="14650"/>
                    <a:pt x="59698" y="10425"/>
                    <a:pt x="54713" y="7386"/>
                  </a:cubicBezTo>
                  <a:cubicBezTo>
                    <a:pt x="48330" y="3525"/>
                    <a:pt x="41004" y="1459"/>
                    <a:pt x="33588" y="516"/>
                  </a:cubicBezTo>
                  <a:cubicBezTo>
                    <a:pt x="31160" y="197"/>
                    <a:pt x="28687" y="0"/>
                    <a:pt x="26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4"/>
            <p:cNvSpPr/>
            <p:nvPr/>
          </p:nvSpPr>
          <p:spPr>
            <a:xfrm>
              <a:off x="6123700" y="298213"/>
              <a:ext cx="1093500" cy="839650"/>
            </a:xfrm>
            <a:custGeom>
              <a:avLst/>
              <a:gdLst/>
              <a:ahLst/>
              <a:cxnLst/>
              <a:rect l="l" t="t" r="r" b="b"/>
              <a:pathLst>
                <a:path w="43740" h="33586" extrusionOk="0">
                  <a:moveTo>
                    <a:pt x="16143" y="1"/>
                  </a:moveTo>
                  <a:cubicBezTo>
                    <a:pt x="13320" y="1"/>
                    <a:pt x="10510" y="400"/>
                    <a:pt x="7933" y="1510"/>
                  </a:cubicBezTo>
                  <a:cubicBezTo>
                    <a:pt x="4985" y="2817"/>
                    <a:pt x="2401" y="5188"/>
                    <a:pt x="1186" y="8197"/>
                  </a:cubicBezTo>
                  <a:cubicBezTo>
                    <a:pt x="91" y="10902"/>
                    <a:pt x="0" y="14702"/>
                    <a:pt x="1915" y="17103"/>
                  </a:cubicBezTo>
                  <a:cubicBezTo>
                    <a:pt x="2128" y="17346"/>
                    <a:pt x="2371" y="17620"/>
                    <a:pt x="2614" y="17863"/>
                  </a:cubicBezTo>
                  <a:cubicBezTo>
                    <a:pt x="5228" y="20082"/>
                    <a:pt x="9362" y="19322"/>
                    <a:pt x="12310" y="21054"/>
                  </a:cubicBezTo>
                  <a:cubicBezTo>
                    <a:pt x="15654" y="22939"/>
                    <a:pt x="16687" y="27225"/>
                    <a:pt x="19301" y="30052"/>
                  </a:cubicBezTo>
                  <a:cubicBezTo>
                    <a:pt x="21004" y="31906"/>
                    <a:pt x="23435" y="33061"/>
                    <a:pt x="25897" y="33425"/>
                  </a:cubicBezTo>
                  <a:cubicBezTo>
                    <a:pt x="26596" y="33535"/>
                    <a:pt x="27299" y="33586"/>
                    <a:pt x="28001" y="33586"/>
                  </a:cubicBezTo>
                  <a:cubicBezTo>
                    <a:pt x="29837" y="33586"/>
                    <a:pt x="31669" y="33237"/>
                    <a:pt x="33405" y="32666"/>
                  </a:cubicBezTo>
                  <a:cubicBezTo>
                    <a:pt x="36049" y="31754"/>
                    <a:pt x="38572" y="30204"/>
                    <a:pt x="40305" y="27954"/>
                  </a:cubicBezTo>
                  <a:cubicBezTo>
                    <a:pt x="43162" y="24337"/>
                    <a:pt x="43740" y="19261"/>
                    <a:pt x="42281" y="14884"/>
                  </a:cubicBezTo>
                  <a:cubicBezTo>
                    <a:pt x="41977" y="13911"/>
                    <a:pt x="41551" y="13000"/>
                    <a:pt x="41065" y="12118"/>
                  </a:cubicBezTo>
                  <a:cubicBezTo>
                    <a:pt x="39363" y="8987"/>
                    <a:pt x="36718" y="6373"/>
                    <a:pt x="33618" y="4519"/>
                  </a:cubicBezTo>
                  <a:cubicBezTo>
                    <a:pt x="29727" y="2118"/>
                    <a:pt x="25198" y="872"/>
                    <a:pt x="20639" y="294"/>
                  </a:cubicBezTo>
                  <a:cubicBezTo>
                    <a:pt x="19158" y="115"/>
                    <a:pt x="17649" y="1"/>
                    <a:pt x="16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3"/>
          <p:cNvGrpSpPr/>
          <p:nvPr/>
        </p:nvGrpSpPr>
        <p:grpSpPr>
          <a:xfrm>
            <a:off x="-1042245" y="-2691773"/>
            <a:ext cx="11998990" cy="9099902"/>
            <a:chOff x="-1042245" y="-2691773"/>
            <a:chExt cx="11998990" cy="9099902"/>
          </a:xfrm>
        </p:grpSpPr>
        <p:grpSp>
          <p:nvGrpSpPr>
            <p:cNvPr id="52" name="Google Shape;52;p3"/>
            <p:cNvGrpSpPr/>
            <p:nvPr/>
          </p:nvGrpSpPr>
          <p:grpSpPr>
            <a:xfrm>
              <a:off x="-792241" y="-2691773"/>
              <a:ext cx="9857155" cy="5938500"/>
              <a:chOff x="-390875" y="-1355700"/>
              <a:chExt cx="8508550" cy="5126025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-390875" y="-1355700"/>
                <a:ext cx="8508550" cy="5126025"/>
              </a:xfrm>
              <a:custGeom>
                <a:avLst/>
                <a:gdLst/>
                <a:ahLst/>
                <a:cxnLst/>
                <a:rect l="l" t="t" r="r" b="b"/>
                <a:pathLst>
                  <a:path w="340342" h="205041" extrusionOk="0">
                    <a:moveTo>
                      <a:pt x="191778" y="0"/>
                    </a:moveTo>
                    <a:cubicBezTo>
                      <a:pt x="165415" y="0"/>
                      <a:pt x="138977" y="3954"/>
                      <a:pt x="113741" y="11501"/>
                    </a:cubicBezTo>
                    <a:cubicBezTo>
                      <a:pt x="87540" y="19312"/>
                      <a:pt x="62038" y="31136"/>
                      <a:pt x="41673" y="49465"/>
                    </a:cubicBezTo>
                    <a:cubicBezTo>
                      <a:pt x="16870" y="71714"/>
                      <a:pt x="0" y="105058"/>
                      <a:pt x="4347" y="138949"/>
                    </a:cubicBezTo>
                    <a:cubicBezTo>
                      <a:pt x="6140" y="152688"/>
                      <a:pt x="11156" y="166092"/>
                      <a:pt x="19484" y="177248"/>
                    </a:cubicBezTo>
                    <a:cubicBezTo>
                      <a:pt x="31521" y="193327"/>
                      <a:pt x="50731" y="204300"/>
                      <a:pt x="70822" y="204999"/>
                    </a:cubicBezTo>
                    <a:cubicBezTo>
                      <a:pt x="71590" y="205027"/>
                      <a:pt x="72355" y="205041"/>
                      <a:pt x="73118" y="205041"/>
                    </a:cubicBezTo>
                    <a:cubicBezTo>
                      <a:pt x="99709" y="205041"/>
                      <a:pt x="123659" y="188268"/>
                      <a:pt x="143043" y="169801"/>
                    </a:cubicBezTo>
                    <a:cubicBezTo>
                      <a:pt x="150277" y="162901"/>
                      <a:pt x="157511" y="155454"/>
                      <a:pt x="166903" y="152202"/>
                    </a:cubicBezTo>
                    <a:cubicBezTo>
                      <a:pt x="170971" y="150790"/>
                      <a:pt x="175134" y="150241"/>
                      <a:pt x="179352" y="150241"/>
                    </a:cubicBezTo>
                    <a:cubicBezTo>
                      <a:pt x="189760" y="150241"/>
                      <a:pt x="200499" y="153586"/>
                      <a:pt x="210947" y="155576"/>
                    </a:cubicBezTo>
                    <a:cubicBezTo>
                      <a:pt x="218409" y="157013"/>
                      <a:pt x="226000" y="157720"/>
                      <a:pt x="233593" y="157720"/>
                    </a:cubicBezTo>
                    <a:cubicBezTo>
                      <a:pt x="256339" y="157720"/>
                      <a:pt x="279093" y="151377"/>
                      <a:pt x="298395" y="139344"/>
                    </a:cubicBezTo>
                    <a:cubicBezTo>
                      <a:pt x="311860" y="130986"/>
                      <a:pt x="323806" y="119739"/>
                      <a:pt x="331040" y="105696"/>
                    </a:cubicBezTo>
                    <a:cubicBezTo>
                      <a:pt x="338244" y="91593"/>
                      <a:pt x="340341" y="74511"/>
                      <a:pt x="334596" y="59769"/>
                    </a:cubicBezTo>
                    <a:cubicBezTo>
                      <a:pt x="333563" y="57064"/>
                      <a:pt x="332286" y="54510"/>
                      <a:pt x="330827" y="52079"/>
                    </a:cubicBezTo>
                    <a:cubicBezTo>
                      <a:pt x="321861" y="37185"/>
                      <a:pt x="305599" y="27124"/>
                      <a:pt x="289368" y="19920"/>
                    </a:cubicBezTo>
                    <a:cubicBezTo>
                      <a:pt x="258706" y="6393"/>
                      <a:pt x="225302" y="0"/>
                      <a:pt x="1917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-80075" y="-1195475"/>
                <a:ext cx="7851225" cy="4730125"/>
              </a:xfrm>
              <a:custGeom>
                <a:avLst/>
                <a:gdLst/>
                <a:ahLst/>
                <a:cxnLst/>
                <a:rect l="l" t="t" r="r" b="b"/>
                <a:pathLst>
                  <a:path w="314049" h="189205" extrusionOk="0">
                    <a:moveTo>
                      <a:pt x="176896" y="0"/>
                    </a:moveTo>
                    <a:cubicBezTo>
                      <a:pt x="152591" y="0"/>
                      <a:pt x="128218" y="3641"/>
                      <a:pt x="104957" y="10593"/>
                    </a:cubicBezTo>
                    <a:cubicBezTo>
                      <a:pt x="80762" y="17858"/>
                      <a:pt x="57235" y="28770"/>
                      <a:pt x="38451" y="45639"/>
                    </a:cubicBezTo>
                    <a:cubicBezTo>
                      <a:pt x="15533" y="66187"/>
                      <a:pt x="0" y="96917"/>
                      <a:pt x="4013" y="128224"/>
                    </a:cubicBezTo>
                    <a:cubicBezTo>
                      <a:pt x="5654" y="140929"/>
                      <a:pt x="10274" y="153300"/>
                      <a:pt x="17995" y="163574"/>
                    </a:cubicBezTo>
                    <a:cubicBezTo>
                      <a:pt x="29119" y="178438"/>
                      <a:pt x="46840" y="188529"/>
                      <a:pt x="65381" y="189167"/>
                    </a:cubicBezTo>
                    <a:cubicBezTo>
                      <a:pt x="66080" y="189192"/>
                      <a:pt x="66776" y="189205"/>
                      <a:pt x="67471" y="189205"/>
                    </a:cubicBezTo>
                    <a:cubicBezTo>
                      <a:pt x="92016" y="189205"/>
                      <a:pt x="114125" y="173731"/>
                      <a:pt x="132009" y="156705"/>
                    </a:cubicBezTo>
                    <a:cubicBezTo>
                      <a:pt x="138666" y="150352"/>
                      <a:pt x="145353" y="143513"/>
                      <a:pt x="154046" y="140473"/>
                    </a:cubicBezTo>
                    <a:cubicBezTo>
                      <a:pt x="157806" y="139165"/>
                      <a:pt x="161657" y="138655"/>
                      <a:pt x="165558" y="138655"/>
                    </a:cubicBezTo>
                    <a:cubicBezTo>
                      <a:pt x="175157" y="138655"/>
                      <a:pt x="185059" y="141737"/>
                      <a:pt x="194654" y="143574"/>
                    </a:cubicBezTo>
                    <a:cubicBezTo>
                      <a:pt x="201531" y="144896"/>
                      <a:pt x="208528" y="145546"/>
                      <a:pt x="215526" y="145546"/>
                    </a:cubicBezTo>
                    <a:cubicBezTo>
                      <a:pt x="236521" y="145546"/>
                      <a:pt x="257528" y="139698"/>
                      <a:pt x="275355" y="128619"/>
                    </a:cubicBezTo>
                    <a:cubicBezTo>
                      <a:pt x="287756" y="120899"/>
                      <a:pt x="298820" y="110534"/>
                      <a:pt x="305477" y="97525"/>
                    </a:cubicBezTo>
                    <a:cubicBezTo>
                      <a:pt x="312103" y="84546"/>
                      <a:pt x="314049" y="68770"/>
                      <a:pt x="308760" y="55123"/>
                    </a:cubicBezTo>
                    <a:cubicBezTo>
                      <a:pt x="307818" y="52661"/>
                      <a:pt x="306632" y="50290"/>
                      <a:pt x="305264" y="48071"/>
                    </a:cubicBezTo>
                    <a:cubicBezTo>
                      <a:pt x="296997" y="34302"/>
                      <a:pt x="281981" y="25001"/>
                      <a:pt x="266996" y="18405"/>
                    </a:cubicBezTo>
                    <a:cubicBezTo>
                      <a:pt x="238697" y="5907"/>
                      <a:pt x="207852" y="0"/>
                      <a:pt x="1768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184375" y="-1011750"/>
                <a:ext cx="7243300" cy="4363225"/>
              </a:xfrm>
              <a:custGeom>
                <a:avLst/>
                <a:gdLst/>
                <a:ahLst/>
                <a:cxnLst/>
                <a:rect l="l" t="t" r="r" b="b"/>
                <a:pathLst>
                  <a:path w="289732" h="174529" extrusionOk="0">
                    <a:moveTo>
                      <a:pt x="163284" y="1"/>
                    </a:moveTo>
                    <a:cubicBezTo>
                      <a:pt x="140848" y="1"/>
                      <a:pt x="118347" y="3360"/>
                      <a:pt x="96871" y="9779"/>
                    </a:cubicBezTo>
                    <a:cubicBezTo>
                      <a:pt x="74530" y="16466"/>
                      <a:pt x="52828" y="26497"/>
                      <a:pt x="35472" y="42090"/>
                    </a:cubicBezTo>
                    <a:cubicBezTo>
                      <a:pt x="14377" y="61057"/>
                      <a:pt x="0" y="89416"/>
                      <a:pt x="3739" y="118261"/>
                    </a:cubicBezTo>
                    <a:cubicBezTo>
                      <a:pt x="5258" y="129963"/>
                      <a:pt x="9514" y="141392"/>
                      <a:pt x="16596" y="150876"/>
                    </a:cubicBezTo>
                    <a:cubicBezTo>
                      <a:pt x="26870" y="164584"/>
                      <a:pt x="43223" y="173885"/>
                      <a:pt x="60305" y="174493"/>
                    </a:cubicBezTo>
                    <a:cubicBezTo>
                      <a:pt x="60954" y="174516"/>
                      <a:pt x="61602" y="174528"/>
                      <a:pt x="62248" y="174528"/>
                    </a:cubicBezTo>
                    <a:cubicBezTo>
                      <a:pt x="84879" y="174528"/>
                      <a:pt x="105305" y="160215"/>
                      <a:pt x="121796" y="144523"/>
                    </a:cubicBezTo>
                    <a:cubicBezTo>
                      <a:pt x="127936" y="138656"/>
                      <a:pt x="134106" y="132334"/>
                      <a:pt x="142100" y="129538"/>
                    </a:cubicBezTo>
                    <a:cubicBezTo>
                      <a:pt x="145552" y="128340"/>
                      <a:pt x="149087" y="127874"/>
                      <a:pt x="152668" y="127874"/>
                    </a:cubicBezTo>
                    <a:cubicBezTo>
                      <a:pt x="161542" y="127874"/>
                      <a:pt x="170699" y="130736"/>
                      <a:pt x="179578" y="132425"/>
                    </a:cubicBezTo>
                    <a:cubicBezTo>
                      <a:pt x="185923" y="133641"/>
                      <a:pt x="192376" y="134240"/>
                      <a:pt x="198831" y="134240"/>
                    </a:cubicBezTo>
                    <a:cubicBezTo>
                      <a:pt x="218194" y="134240"/>
                      <a:pt x="237565" y="128854"/>
                      <a:pt x="254047" y="118595"/>
                    </a:cubicBezTo>
                    <a:cubicBezTo>
                      <a:pt x="265476" y="111483"/>
                      <a:pt x="275659" y="101908"/>
                      <a:pt x="281829" y="89902"/>
                    </a:cubicBezTo>
                    <a:cubicBezTo>
                      <a:pt x="287969" y="77957"/>
                      <a:pt x="289732" y="63367"/>
                      <a:pt x="284869" y="50813"/>
                    </a:cubicBezTo>
                    <a:cubicBezTo>
                      <a:pt x="284017" y="48564"/>
                      <a:pt x="282954" y="46376"/>
                      <a:pt x="281707" y="44309"/>
                    </a:cubicBezTo>
                    <a:cubicBezTo>
                      <a:pt x="274078" y="31634"/>
                      <a:pt x="260248" y="23032"/>
                      <a:pt x="246418" y="16953"/>
                    </a:cubicBezTo>
                    <a:cubicBezTo>
                      <a:pt x="220305" y="5445"/>
                      <a:pt x="191846" y="1"/>
                      <a:pt x="1632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476925" y="-871225"/>
                <a:ext cx="6660475" cy="4012850"/>
              </a:xfrm>
              <a:custGeom>
                <a:avLst/>
                <a:gdLst/>
                <a:ahLst/>
                <a:cxnLst/>
                <a:rect l="l" t="t" r="r" b="b"/>
                <a:pathLst>
                  <a:path w="266419" h="160514" extrusionOk="0">
                    <a:moveTo>
                      <a:pt x="150161" y="0"/>
                    </a:moveTo>
                    <a:cubicBezTo>
                      <a:pt x="129521" y="0"/>
                      <a:pt x="108819" y="3091"/>
                      <a:pt x="89060" y="8991"/>
                    </a:cubicBezTo>
                    <a:cubicBezTo>
                      <a:pt x="68512" y="15101"/>
                      <a:pt x="48573" y="24341"/>
                      <a:pt x="32615" y="38688"/>
                    </a:cubicBezTo>
                    <a:cubicBezTo>
                      <a:pt x="13192" y="56135"/>
                      <a:pt x="0" y="82214"/>
                      <a:pt x="3435" y="108780"/>
                    </a:cubicBezTo>
                    <a:cubicBezTo>
                      <a:pt x="4803" y="119509"/>
                      <a:pt x="8754" y="130057"/>
                      <a:pt x="15289" y="138750"/>
                    </a:cubicBezTo>
                    <a:cubicBezTo>
                      <a:pt x="24742" y="151364"/>
                      <a:pt x="39758" y="159905"/>
                      <a:pt x="55473" y="160483"/>
                    </a:cubicBezTo>
                    <a:cubicBezTo>
                      <a:pt x="56055" y="160503"/>
                      <a:pt x="56636" y="160513"/>
                      <a:pt x="57216" y="160513"/>
                    </a:cubicBezTo>
                    <a:cubicBezTo>
                      <a:pt x="78069" y="160513"/>
                      <a:pt x="96837" y="147376"/>
                      <a:pt x="112009" y="132944"/>
                    </a:cubicBezTo>
                    <a:cubicBezTo>
                      <a:pt x="117662" y="127534"/>
                      <a:pt x="123346" y="121728"/>
                      <a:pt x="130702" y="119175"/>
                    </a:cubicBezTo>
                    <a:cubicBezTo>
                      <a:pt x="133879" y="118072"/>
                      <a:pt x="137135" y="117642"/>
                      <a:pt x="140434" y="117642"/>
                    </a:cubicBezTo>
                    <a:cubicBezTo>
                      <a:pt x="148590" y="117642"/>
                      <a:pt x="157011" y="120270"/>
                      <a:pt x="165171" y="121850"/>
                    </a:cubicBezTo>
                    <a:cubicBezTo>
                      <a:pt x="170994" y="122966"/>
                      <a:pt x="176922" y="123515"/>
                      <a:pt x="182853" y="123515"/>
                    </a:cubicBezTo>
                    <a:cubicBezTo>
                      <a:pt x="200666" y="123515"/>
                      <a:pt x="218511" y="118562"/>
                      <a:pt x="233652" y="109145"/>
                    </a:cubicBezTo>
                    <a:cubicBezTo>
                      <a:pt x="244169" y="102610"/>
                      <a:pt x="253561" y="93795"/>
                      <a:pt x="259185" y="82792"/>
                    </a:cubicBezTo>
                    <a:cubicBezTo>
                      <a:pt x="264838" y="71758"/>
                      <a:pt x="266419" y="58384"/>
                      <a:pt x="261981" y="46803"/>
                    </a:cubicBezTo>
                    <a:cubicBezTo>
                      <a:pt x="261191" y="44676"/>
                      <a:pt x="260188" y="42639"/>
                      <a:pt x="259033" y="40755"/>
                    </a:cubicBezTo>
                    <a:cubicBezTo>
                      <a:pt x="251981" y="29083"/>
                      <a:pt x="239245" y="21180"/>
                      <a:pt x="226570" y="15587"/>
                    </a:cubicBezTo>
                    <a:cubicBezTo>
                      <a:pt x="202575" y="5002"/>
                      <a:pt x="176418" y="0"/>
                      <a:pt x="1501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742875" y="-212625"/>
                <a:ext cx="3598125" cy="3121550"/>
              </a:xfrm>
              <a:custGeom>
                <a:avLst/>
                <a:gdLst/>
                <a:ahLst/>
                <a:cxnLst/>
                <a:rect l="l" t="t" r="r" b="b"/>
                <a:pathLst>
                  <a:path w="143925" h="124862" extrusionOk="0">
                    <a:moveTo>
                      <a:pt x="89872" y="1"/>
                    </a:moveTo>
                    <a:cubicBezTo>
                      <a:pt x="86757" y="1"/>
                      <a:pt x="83640" y="176"/>
                      <a:pt x="80549" y="489"/>
                    </a:cubicBezTo>
                    <a:cubicBezTo>
                      <a:pt x="63801" y="2222"/>
                      <a:pt x="47388" y="8088"/>
                      <a:pt x="33831" y="18088"/>
                    </a:cubicBezTo>
                    <a:cubicBezTo>
                      <a:pt x="20275" y="28058"/>
                      <a:pt x="9667" y="42192"/>
                      <a:pt x="4621" y="58271"/>
                    </a:cubicBezTo>
                    <a:cubicBezTo>
                      <a:pt x="1" y="72800"/>
                      <a:pt x="244" y="89336"/>
                      <a:pt x="7752" y="102588"/>
                    </a:cubicBezTo>
                    <a:cubicBezTo>
                      <a:pt x="15585" y="116339"/>
                      <a:pt x="31330" y="124862"/>
                      <a:pt x="47035" y="124862"/>
                    </a:cubicBezTo>
                    <a:cubicBezTo>
                      <a:pt x="50527" y="124862"/>
                      <a:pt x="54018" y="124440"/>
                      <a:pt x="57418" y="123561"/>
                    </a:cubicBezTo>
                    <a:cubicBezTo>
                      <a:pt x="72768" y="119579"/>
                      <a:pt x="84471" y="108059"/>
                      <a:pt x="96173" y="98120"/>
                    </a:cubicBezTo>
                    <a:cubicBezTo>
                      <a:pt x="102191" y="93013"/>
                      <a:pt x="108362" y="88059"/>
                      <a:pt x="115353" y="84412"/>
                    </a:cubicBezTo>
                    <a:cubicBezTo>
                      <a:pt x="125079" y="79305"/>
                      <a:pt x="137298" y="76448"/>
                      <a:pt x="140885" y="64533"/>
                    </a:cubicBezTo>
                    <a:cubicBezTo>
                      <a:pt x="143925" y="54593"/>
                      <a:pt x="142830" y="42982"/>
                      <a:pt x="139943" y="33134"/>
                    </a:cubicBezTo>
                    <a:cubicBezTo>
                      <a:pt x="138241" y="27329"/>
                      <a:pt x="135626" y="21888"/>
                      <a:pt x="131827" y="17207"/>
                    </a:cubicBezTo>
                    <a:cubicBezTo>
                      <a:pt x="125900" y="9973"/>
                      <a:pt x="117419" y="5018"/>
                      <a:pt x="108392" y="2435"/>
                    </a:cubicBezTo>
                    <a:cubicBezTo>
                      <a:pt x="102384" y="709"/>
                      <a:pt x="96133" y="1"/>
                      <a:pt x="898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1019475" y="25500"/>
                <a:ext cx="3046450" cy="2644025"/>
              </a:xfrm>
              <a:custGeom>
                <a:avLst/>
                <a:gdLst/>
                <a:ahLst/>
                <a:cxnLst/>
                <a:rect l="l" t="t" r="r" b="b"/>
                <a:pathLst>
                  <a:path w="121858" h="105761" extrusionOk="0">
                    <a:moveTo>
                      <a:pt x="76257" y="1"/>
                    </a:moveTo>
                    <a:cubicBezTo>
                      <a:pt x="73572" y="1"/>
                      <a:pt x="70882" y="160"/>
                      <a:pt x="68209" y="448"/>
                    </a:cubicBezTo>
                    <a:cubicBezTo>
                      <a:pt x="54014" y="1876"/>
                      <a:pt x="40123" y="6892"/>
                      <a:pt x="28634" y="15342"/>
                    </a:cubicBezTo>
                    <a:cubicBezTo>
                      <a:pt x="17144" y="23822"/>
                      <a:pt x="8177" y="35767"/>
                      <a:pt x="3892" y="49385"/>
                    </a:cubicBezTo>
                    <a:cubicBezTo>
                      <a:pt x="1" y="61695"/>
                      <a:pt x="153" y="75707"/>
                      <a:pt x="6536" y="86923"/>
                    </a:cubicBezTo>
                    <a:cubicBezTo>
                      <a:pt x="13144" y="98525"/>
                      <a:pt x="26473" y="105761"/>
                      <a:pt x="39751" y="105761"/>
                    </a:cubicBezTo>
                    <a:cubicBezTo>
                      <a:pt x="42720" y="105761"/>
                      <a:pt x="45686" y="105399"/>
                      <a:pt x="48573" y="104644"/>
                    </a:cubicBezTo>
                    <a:cubicBezTo>
                      <a:pt x="61552" y="101270"/>
                      <a:pt x="71431" y="91543"/>
                      <a:pt x="81401" y="83124"/>
                    </a:cubicBezTo>
                    <a:cubicBezTo>
                      <a:pt x="86477" y="78808"/>
                      <a:pt x="91735" y="74613"/>
                      <a:pt x="97662" y="71513"/>
                    </a:cubicBezTo>
                    <a:cubicBezTo>
                      <a:pt x="105900" y="67227"/>
                      <a:pt x="116204" y="64795"/>
                      <a:pt x="119274" y="54704"/>
                    </a:cubicBezTo>
                    <a:cubicBezTo>
                      <a:pt x="121857" y="46254"/>
                      <a:pt x="120915" y="36436"/>
                      <a:pt x="118483" y="28108"/>
                    </a:cubicBezTo>
                    <a:cubicBezTo>
                      <a:pt x="117024" y="23214"/>
                      <a:pt x="114836" y="18564"/>
                      <a:pt x="111584" y="14612"/>
                    </a:cubicBezTo>
                    <a:cubicBezTo>
                      <a:pt x="106568" y="8442"/>
                      <a:pt x="99425" y="4278"/>
                      <a:pt x="91796" y="2059"/>
                    </a:cubicBezTo>
                    <a:cubicBezTo>
                      <a:pt x="86747" y="610"/>
                      <a:pt x="81511" y="1"/>
                      <a:pt x="762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1277100" y="249875"/>
                <a:ext cx="2531225" cy="2196575"/>
              </a:xfrm>
              <a:custGeom>
                <a:avLst/>
                <a:gdLst/>
                <a:ahLst/>
                <a:cxnLst/>
                <a:rect l="l" t="t" r="r" b="b"/>
                <a:pathLst>
                  <a:path w="101249" h="87863" extrusionOk="0">
                    <a:moveTo>
                      <a:pt x="63237" y="0"/>
                    </a:moveTo>
                    <a:cubicBezTo>
                      <a:pt x="61035" y="0"/>
                      <a:pt x="58826" y="125"/>
                      <a:pt x="56627" y="348"/>
                    </a:cubicBezTo>
                    <a:cubicBezTo>
                      <a:pt x="44864" y="1564"/>
                      <a:pt x="33314" y="5728"/>
                      <a:pt x="23769" y="12750"/>
                    </a:cubicBezTo>
                    <a:cubicBezTo>
                      <a:pt x="14225" y="19771"/>
                      <a:pt x="6778" y="29741"/>
                      <a:pt x="3222" y="41018"/>
                    </a:cubicBezTo>
                    <a:cubicBezTo>
                      <a:pt x="0" y="51230"/>
                      <a:pt x="152" y="62872"/>
                      <a:pt x="5471" y="72203"/>
                    </a:cubicBezTo>
                    <a:cubicBezTo>
                      <a:pt x="10965" y="81873"/>
                      <a:pt x="22028" y="87863"/>
                      <a:pt x="33059" y="87863"/>
                    </a:cubicBezTo>
                    <a:cubicBezTo>
                      <a:pt x="35517" y="87863"/>
                      <a:pt x="37973" y="87566"/>
                      <a:pt x="40366" y="86945"/>
                    </a:cubicBezTo>
                    <a:cubicBezTo>
                      <a:pt x="51156" y="84118"/>
                      <a:pt x="59363" y="76033"/>
                      <a:pt x="67661" y="69042"/>
                    </a:cubicBezTo>
                    <a:cubicBezTo>
                      <a:pt x="71886" y="65486"/>
                      <a:pt x="76263" y="61990"/>
                      <a:pt x="81157" y="59407"/>
                    </a:cubicBezTo>
                    <a:cubicBezTo>
                      <a:pt x="87996" y="55820"/>
                      <a:pt x="96567" y="53814"/>
                      <a:pt x="99120" y="45425"/>
                    </a:cubicBezTo>
                    <a:cubicBezTo>
                      <a:pt x="101248" y="38434"/>
                      <a:pt x="100458" y="30258"/>
                      <a:pt x="98421" y="23358"/>
                    </a:cubicBezTo>
                    <a:cubicBezTo>
                      <a:pt x="97266" y="19285"/>
                      <a:pt x="95382" y="15455"/>
                      <a:pt x="92707" y="12142"/>
                    </a:cubicBezTo>
                    <a:cubicBezTo>
                      <a:pt x="88512" y="7035"/>
                      <a:pt x="82585" y="3540"/>
                      <a:pt x="76232" y="1716"/>
                    </a:cubicBezTo>
                    <a:cubicBezTo>
                      <a:pt x="72018" y="500"/>
                      <a:pt x="67641" y="0"/>
                      <a:pt x="63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1515700" y="455550"/>
                <a:ext cx="2056300" cy="1784425"/>
              </a:xfrm>
              <a:custGeom>
                <a:avLst/>
                <a:gdLst/>
                <a:ahLst/>
                <a:cxnLst/>
                <a:rect l="l" t="t" r="r" b="b"/>
                <a:pathLst>
                  <a:path w="82252" h="71377" extrusionOk="0">
                    <a:moveTo>
                      <a:pt x="51386" y="0"/>
                    </a:moveTo>
                    <a:cubicBezTo>
                      <a:pt x="49606" y="0"/>
                      <a:pt x="47823" y="105"/>
                      <a:pt x="46050" y="298"/>
                    </a:cubicBezTo>
                    <a:cubicBezTo>
                      <a:pt x="36475" y="1301"/>
                      <a:pt x="27083" y="4675"/>
                      <a:pt x="19332" y="10359"/>
                    </a:cubicBezTo>
                    <a:cubicBezTo>
                      <a:pt x="11581" y="16073"/>
                      <a:pt x="5532" y="24158"/>
                      <a:pt x="2614" y="33307"/>
                    </a:cubicBezTo>
                    <a:cubicBezTo>
                      <a:pt x="0" y="41636"/>
                      <a:pt x="91" y="51089"/>
                      <a:pt x="4438" y="58657"/>
                    </a:cubicBezTo>
                    <a:cubicBezTo>
                      <a:pt x="8915" y="66492"/>
                      <a:pt x="17912" y="71376"/>
                      <a:pt x="26896" y="71376"/>
                    </a:cubicBezTo>
                    <a:cubicBezTo>
                      <a:pt x="28890" y="71376"/>
                      <a:pt x="30884" y="71136"/>
                      <a:pt x="32828" y="70633"/>
                    </a:cubicBezTo>
                    <a:cubicBezTo>
                      <a:pt x="41582" y="68353"/>
                      <a:pt x="48269" y="61788"/>
                      <a:pt x="54956" y="56074"/>
                    </a:cubicBezTo>
                    <a:cubicBezTo>
                      <a:pt x="58390" y="53186"/>
                      <a:pt x="61916" y="50329"/>
                      <a:pt x="65959" y="48262"/>
                    </a:cubicBezTo>
                    <a:cubicBezTo>
                      <a:pt x="71521" y="45314"/>
                      <a:pt x="78482" y="43733"/>
                      <a:pt x="80519" y="36894"/>
                    </a:cubicBezTo>
                    <a:cubicBezTo>
                      <a:pt x="82251" y="31240"/>
                      <a:pt x="81613" y="24584"/>
                      <a:pt x="79971" y="18961"/>
                    </a:cubicBezTo>
                    <a:cubicBezTo>
                      <a:pt x="78999" y="15647"/>
                      <a:pt x="77479" y="12547"/>
                      <a:pt x="75290" y="9872"/>
                    </a:cubicBezTo>
                    <a:cubicBezTo>
                      <a:pt x="71917" y="5738"/>
                      <a:pt x="67084" y="2881"/>
                      <a:pt x="61916" y="1392"/>
                    </a:cubicBezTo>
                    <a:cubicBezTo>
                      <a:pt x="58492" y="419"/>
                      <a:pt x="54946" y="0"/>
                      <a:pt x="513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1824200" y="722175"/>
                <a:ext cx="1441550" cy="1251675"/>
              </a:xfrm>
              <a:custGeom>
                <a:avLst/>
                <a:gdLst/>
                <a:ahLst/>
                <a:cxnLst/>
                <a:rect l="l" t="t" r="r" b="b"/>
                <a:pathLst>
                  <a:path w="57662" h="50067" extrusionOk="0">
                    <a:moveTo>
                      <a:pt x="35828" y="0"/>
                    </a:moveTo>
                    <a:cubicBezTo>
                      <a:pt x="34633" y="0"/>
                      <a:pt x="33437" y="64"/>
                      <a:pt x="32251" y="180"/>
                    </a:cubicBezTo>
                    <a:cubicBezTo>
                      <a:pt x="25533" y="879"/>
                      <a:pt x="18968" y="3250"/>
                      <a:pt x="13527" y="7262"/>
                    </a:cubicBezTo>
                    <a:cubicBezTo>
                      <a:pt x="8086" y="11244"/>
                      <a:pt x="3831" y="16958"/>
                      <a:pt x="1825" y="23372"/>
                    </a:cubicBezTo>
                    <a:cubicBezTo>
                      <a:pt x="1" y="29177"/>
                      <a:pt x="62" y="35834"/>
                      <a:pt x="3071" y="41153"/>
                    </a:cubicBezTo>
                    <a:cubicBezTo>
                      <a:pt x="6203" y="46647"/>
                      <a:pt x="12526" y="50067"/>
                      <a:pt x="18816" y="50067"/>
                    </a:cubicBezTo>
                    <a:cubicBezTo>
                      <a:pt x="20218" y="50067"/>
                      <a:pt x="21618" y="49897"/>
                      <a:pt x="22980" y="49542"/>
                    </a:cubicBezTo>
                    <a:cubicBezTo>
                      <a:pt x="29150" y="47962"/>
                      <a:pt x="33801" y="43311"/>
                      <a:pt x="38512" y="39329"/>
                    </a:cubicBezTo>
                    <a:cubicBezTo>
                      <a:pt x="40914" y="37263"/>
                      <a:pt x="43436" y="35287"/>
                      <a:pt x="46233" y="33828"/>
                    </a:cubicBezTo>
                    <a:cubicBezTo>
                      <a:pt x="50154" y="31761"/>
                      <a:pt x="55017" y="30636"/>
                      <a:pt x="56507" y="25834"/>
                    </a:cubicBezTo>
                    <a:cubicBezTo>
                      <a:pt x="57662" y="21882"/>
                      <a:pt x="57206" y="17201"/>
                      <a:pt x="56081" y="13311"/>
                    </a:cubicBezTo>
                    <a:cubicBezTo>
                      <a:pt x="55382" y="11001"/>
                      <a:pt x="54318" y="8782"/>
                      <a:pt x="52798" y="6928"/>
                    </a:cubicBezTo>
                    <a:cubicBezTo>
                      <a:pt x="50397" y="4010"/>
                      <a:pt x="47023" y="2034"/>
                      <a:pt x="43436" y="1001"/>
                    </a:cubicBezTo>
                    <a:cubicBezTo>
                      <a:pt x="40967" y="295"/>
                      <a:pt x="38399" y="0"/>
                      <a:pt x="358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2141850" y="921875"/>
                <a:ext cx="780425" cy="758725"/>
              </a:xfrm>
              <a:custGeom>
                <a:avLst/>
                <a:gdLst/>
                <a:ahLst/>
                <a:cxnLst/>
                <a:rect l="l" t="t" r="r" b="b"/>
                <a:pathLst>
                  <a:path w="31217" h="30349" extrusionOk="0">
                    <a:moveTo>
                      <a:pt x="17524" y="0"/>
                    </a:moveTo>
                    <a:cubicBezTo>
                      <a:pt x="17428" y="0"/>
                      <a:pt x="17331" y="1"/>
                      <a:pt x="17235" y="4"/>
                    </a:cubicBezTo>
                    <a:cubicBezTo>
                      <a:pt x="12098" y="95"/>
                      <a:pt x="7235" y="3226"/>
                      <a:pt x="4560" y="7602"/>
                    </a:cubicBezTo>
                    <a:cubicBezTo>
                      <a:pt x="0" y="15080"/>
                      <a:pt x="1186" y="29974"/>
                      <a:pt x="12402" y="30338"/>
                    </a:cubicBezTo>
                    <a:cubicBezTo>
                      <a:pt x="12562" y="30345"/>
                      <a:pt x="12723" y="30348"/>
                      <a:pt x="12883" y="30348"/>
                    </a:cubicBezTo>
                    <a:cubicBezTo>
                      <a:pt x="17144" y="30348"/>
                      <a:pt x="21180" y="28039"/>
                      <a:pt x="24256" y="25080"/>
                    </a:cubicBezTo>
                    <a:cubicBezTo>
                      <a:pt x="28390" y="21098"/>
                      <a:pt x="31217" y="15019"/>
                      <a:pt x="29971" y="9487"/>
                    </a:cubicBezTo>
                    <a:cubicBezTo>
                      <a:pt x="29849" y="8940"/>
                      <a:pt x="29636" y="8362"/>
                      <a:pt x="29423" y="7785"/>
                    </a:cubicBezTo>
                    <a:cubicBezTo>
                      <a:pt x="27574" y="3102"/>
                      <a:pt x="22565" y="0"/>
                      <a:pt x="175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3670000" y="-694250"/>
                <a:ext cx="3090500" cy="2680300"/>
              </a:xfrm>
              <a:custGeom>
                <a:avLst/>
                <a:gdLst/>
                <a:ahLst/>
                <a:cxnLst/>
                <a:rect l="l" t="t" r="r" b="b"/>
                <a:pathLst>
                  <a:path w="123620" h="107212" extrusionOk="0">
                    <a:moveTo>
                      <a:pt x="20219" y="0"/>
                    </a:moveTo>
                    <a:cubicBezTo>
                      <a:pt x="18972" y="0"/>
                      <a:pt x="17724" y="28"/>
                      <a:pt x="16475" y="88"/>
                    </a:cubicBezTo>
                    <a:cubicBezTo>
                      <a:pt x="12645" y="271"/>
                      <a:pt x="8754" y="818"/>
                      <a:pt x="5319" y="2490"/>
                    </a:cubicBezTo>
                    <a:cubicBezTo>
                      <a:pt x="3526" y="3341"/>
                      <a:pt x="1824" y="4648"/>
                      <a:pt x="1155" y="6502"/>
                    </a:cubicBezTo>
                    <a:cubicBezTo>
                      <a:pt x="0" y="9937"/>
                      <a:pt x="2827" y="13310"/>
                      <a:pt x="5471" y="15803"/>
                    </a:cubicBezTo>
                    <a:cubicBezTo>
                      <a:pt x="16171" y="26137"/>
                      <a:pt x="28815" y="36016"/>
                      <a:pt x="37630" y="48083"/>
                    </a:cubicBezTo>
                    <a:cubicBezTo>
                      <a:pt x="44621" y="57566"/>
                      <a:pt x="46566" y="70789"/>
                      <a:pt x="41977" y="81731"/>
                    </a:cubicBezTo>
                    <a:cubicBezTo>
                      <a:pt x="39910" y="86685"/>
                      <a:pt x="36688" y="91062"/>
                      <a:pt x="34134" y="95774"/>
                    </a:cubicBezTo>
                    <a:cubicBezTo>
                      <a:pt x="33344" y="97293"/>
                      <a:pt x="32554" y="99026"/>
                      <a:pt x="33071" y="100667"/>
                    </a:cubicBezTo>
                    <a:cubicBezTo>
                      <a:pt x="33679" y="102491"/>
                      <a:pt x="35654" y="103464"/>
                      <a:pt x="37478" y="104132"/>
                    </a:cubicBezTo>
                    <a:cubicBezTo>
                      <a:pt x="43422" y="106255"/>
                      <a:pt x="49653" y="107212"/>
                      <a:pt x="55932" y="107212"/>
                    </a:cubicBezTo>
                    <a:cubicBezTo>
                      <a:pt x="66735" y="107212"/>
                      <a:pt x="77678" y="104380"/>
                      <a:pt x="87540" y="99786"/>
                    </a:cubicBezTo>
                    <a:cubicBezTo>
                      <a:pt x="99698" y="94132"/>
                      <a:pt x="110823" y="85591"/>
                      <a:pt x="117480" y="73950"/>
                    </a:cubicBezTo>
                    <a:cubicBezTo>
                      <a:pt x="120853" y="68023"/>
                      <a:pt x="122890" y="61275"/>
                      <a:pt x="123285" y="54466"/>
                    </a:cubicBezTo>
                    <a:cubicBezTo>
                      <a:pt x="123619" y="47870"/>
                      <a:pt x="122434" y="41274"/>
                      <a:pt x="119364" y="35438"/>
                    </a:cubicBezTo>
                    <a:cubicBezTo>
                      <a:pt x="113528" y="24374"/>
                      <a:pt x="102038" y="17414"/>
                      <a:pt x="90336" y="13007"/>
                    </a:cubicBezTo>
                    <a:cubicBezTo>
                      <a:pt x="76324" y="7718"/>
                      <a:pt x="61430" y="5256"/>
                      <a:pt x="46597" y="2854"/>
                    </a:cubicBezTo>
                    <a:cubicBezTo>
                      <a:pt x="37858" y="1416"/>
                      <a:pt x="29072" y="0"/>
                      <a:pt x="202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4154050" y="-485825"/>
                <a:ext cx="2313900" cy="2262525"/>
              </a:xfrm>
              <a:custGeom>
                <a:avLst/>
                <a:gdLst/>
                <a:ahLst/>
                <a:cxnLst/>
                <a:rect l="l" t="t" r="r" b="b"/>
                <a:pathLst>
                  <a:path w="92556" h="90501" extrusionOk="0">
                    <a:moveTo>
                      <a:pt x="15180" y="1"/>
                    </a:moveTo>
                    <a:cubicBezTo>
                      <a:pt x="14224" y="1"/>
                      <a:pt x="13268" y="26"/>
                      <a:pt x="12310" y="80"/>
                    </a:cubicBezTo>
                    <a:cubicBezTo>
                      <a:pt x="9453" y="232"/>
                      <a:pt x="6535" y="688"/>
                      <a:pt x="3952" y="2086"/>
                    </a:cubicBezTo>
                    <a:cubicBezTo>
                      <a:pt x="2675" y="2815"/>
                      <a:pt x="1368" y="3910"/>
                      <a:pt x="882" y="5460"/>
                    </a:cubicBezTo>
                    <a:cubicBezTo>
                      <a:pt x="0" y="8347"/>
                      <a:pt x="2128" y="11205"/>
                      <a:pt x="4073" y="13332"/>
                    </a:cubicBezTo>
                    <a:cubicBezTo>
                      <a:pt x="12128" y="22025"/>
                      <a:pt x="21581" y="30384"/>
                      <a:pt x="28207" y="40536"/>
                    </a:cubicBezTo>
                    <a:cubicBezTo>
                      <a:pt x="33435" y="48561"/>
                      <a:pt x="34834" y="59716"/>
                      <a:pt x="31429" y="68956"/>
                    </a:cubicBezTo>
                    <a:cubicBezTo>
                      <a:pt x="29879" y="73151"/>
                      <a:pt x="27478" y="76829"/>
                      <a:pt x="25563" y="80810"/>
                    </a:cubicBezTo>
                    <a:cubicBezTo>
                      <a:pt x="24955" y="82117"/>
                      <a:pt x="24408" y="83576"/>
                      <a:pt x="24773" y="84944"/>
                    </a:cubicBezTo>
                    <a:cubicBezTo>
                      <a:pt x="25229" y="86525"/>
                      <a:pt x="26718" y="87315"/>
                      <a:pt x="28086" y="87893"/>
                    </a:cubicBezTo>
                    <a:cubicBezTo>
                      <a:pt x="32545" y="89692"/>
                      <a:pt x="37214" y="90501"/>
                      <a:pt x="41914" y="90501"/>
                    </a:cubicBezTo>
                    <a:cubicBezTo>
                      <a:pt x="49997" y="90501"/>
                      <a:pt x="58172" y="88108"/>
                      <a:pt x="65533" y="84245"/>
                    </a:cubicBezTo>
                    <a:cubicBezTo>
                      <a:pt x="74652" y="79443"/>
                      <a:pt x="82980" y="72269"/>
                      <a:pt x="87965" y="62421"/>
                    </a:cubicBezTo>
                    <a:cubicBezTo>
                      <a:pt x="90458" y="57406"/>
                      <a:pt x="92038" y="51722"/>
                      <a:pt x="92282" y="45977"/>
                    </a:cubicBezTo>
                    <a:cubicBezTo>
                      <a:pt x="92555" y="40415"/>
                      <a:pt x="91674" y="34883"/>
                      <a:pt x="89242" y="29928"/>
                    </a:cubicBezTo>
                    <a:cubicBezTo>
                      <a:pt x="84926" y="20627"/>
                      <a:pt x="76293" y="14730"/>
                      <a:pt x="67570" y="11022"/>
                    </a:cubicBezTo>
                    <a:cubicBezTo>
                      <a:pt x="57083" y="6524"/>
                      <a:pt x="45898" y="4487"/>
                      <a:pt x="34834" y="2420"/>
                    </a:cubicBezTo>
                    <a:cubicBezTo>
                      <a:pt x="28329" y="1199"/>
                      <a:pt x="21778" y="1"/>
                      <a:pt x="151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4663925" y="-214400"/>
                <a:ext cx="1541100" cy="1773025"/>
              </a:xfrm>
              <a:custGeom>
                <a:avLst/>
                <a:gdLst/>
                <a:ahLst/>
                <a:cxnLst/>
                <a:rect l="l" t="t" r="r" b="b"/>
                <a:pathLst>
                  <a:path w="61644" h="70921" extrusionOk="0">
                    <a:moveTo>
                      <a:pt x="10214" y="1"/>
                    </a:moveTo>
                    <a:cubicBezTo>
                      <a:pt x="9526" y="1"/>
                      <a:pt x="8836" y="24"/>
                      <a:pt x="8147" y="74"/>
                    </a:cubicBezTo>
                    <a:cubicBezTo>
                      <a:pt x="6232" y="226"/>
                      <a:pt x="4317" y="560"/>
                      <a:pt x="2584" y="1715"/>
                    </a:cubicBezTo>
                    <a:cubicBezTo>
                      <a:pt x="1733" y="2323"/>
                      <a:pt x="882" y="3144"/>
                      <a:pt x="578" y="4421"/>
                    </a:cubicBezTo>
                    <a:cubicBezTo>
                      <a:pt x="1" y="6700"/>
                      <a:pt x="1460" y="8889"/>
                      <a:pt x="2736" y="10560"/>
                    </a:cubicBezTo>
                    <a:cubicBezTo>
                      <a:pt x="8147" y="17369"/>
                      <a:pt x="14499" y="23904"/>
                      <a:pt x="18937" y="31807"/>
                    </a:cubicBezTo>
                    <a:cubicBezTo>
                      <a:pt x="22463" y="38068"/>
                      <a:pt x="23497" y="46853"/>
                      <a:pt x="21278" y="54117"/>
                    </a:cubicBezTo>
                    <a:cubicBezTo>
                      <a:pt x="20305" y="57400"/>
                      <a:pt x="18755" y="60348"/>
                      <a:pt x="17478" y="63449"/>
                    </a:cubicBezTo>
                    <a:cubicBezTo>
                      <a:pt x="17113" y="64452"/>
                      <a:pt x="16718" y="65637"/>
                      <a:pt x="16992" y="66671"/>
                    </a:cubicBezTo>
                    <a:cubicBezTo>
                      <a:pt x="17296" y="67917"/>
                      <a:pt x="18299" y="68555"/>
                      <a:pt x="19211" y="68950"/>
                    </a:cubicBezTo>
                    <a:cubicBezTo>
                      <a:pt x="22113" y="70308"/>
                      <a:pt x="25146" y="70921"/>
                      <a:pt x="28198" y="70921"/>
                    </a:cubicBezTo>
                    <a:cubicBezTo>
                      <a:pt x="33616" y="70921"/>
                      <a:pt x="39095" y="68991"/>
                      <a:pt x="44014" y="65880"/>
                    </a:cubicBezTo>
                    <a:cubicBezTo>
                      <a:pt x="50002" y="62081"/>
                      <a:pt x="55473" y="56397"/>
                      <a:pt x="58725" y="48646"/>
                    </a:cubicBezTo>
                    <a:cubicBezTo>
                      <a:pt x="60336" y="44695"/>
                      <a:pt x="61339" y="40196"/>
                      <a:pt x="61491" y="35698"/>
                    </a:cubicBezTo>
                    <a:cubicBezTo>
                      <a:pt x="61643" y="31321"/>
                      <a:pt x="61005" y="26974"/>
                      <a:pt x="59394" y="23053"/>
                    </a:cubicBezTo>
                    <a:cubicBezTo>
                      <a:pt x="56476" y="15758"/>
                      <a:pt x="50701" y="11199"/>
                      <a:pt x="44895" y="8311"/>
                    </a:cubicBezTo>
                    <a:cubicBezTo>
                      <a:pt x="37904" y="4877"/>
                      <a:pt x="30488" y="3296"/>
                      <a:pt x="23101" y="1776"/>
                    </a:cubicBezTo>
                    <a:cubicBezTo>
                      <a:pt x="18828" y="911"/>
                      <a:pt x="14532" y="1"/>
                      <a:pt x="102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5084900" y="38300"/>
                <a:ext cx="912675" cy="1270050"/>
              </a:xfrm>
              <a:custGeom>
                <a:avLst/>
                <a:gdLst/>
                <a:ahLst/>
                <a:cxnLst/>
                <a:rect l="l" t="t" r="r" b="b"/>
                <a:pathLst>
                  <a:path w="36507" h="50802" extrusionOk="0">
                    <a:moveTo>
                      <a:pt x="6096" y="0"/>
                    </a:moveTo>
                    <a:cubicBezTo>
                      <a:pt x="5675" y="0"/>
                      <a:pt x="5254" y="18"/>
                      <a:pt x="4834" y="57"/>
                    </a:cubicBezTo>
                    <a:cubicBezTo>
                      <a:pt x="3740" y="118"/>
                      <a:pt x="2585" y="392"/>
                      <a:pt x="1551" y="1182"/>
                    </a:cubicBezTo>
                    <a:cubicBezTo>
                      <a:pt x="1034" y="1577"/>
                      <a:pt x="548" y="2215"/>
                      <a:pt x="335" y="3097"/>
                    </a:cubicBezTo>
                    <a:cubicBezTo>
                      <a:pt x="1" y="4708"/>
                      <a:pt x="882" y="6319"/>
                      <a:pt x="1642" y="7504"/>
                    </a:cubicBezTo>
                    <a:cubicBezTo>
                      <a:pt x="4834" y="12398"/>
                      <a:pt x="8603" y="17079"/>
                      <a:pt x="11247" y="22732"/>
                    </a:cubicBezTo>
                    <a:cubicBezTo>
                      <a:pt x="13345" y="27261"/>
                      <a:pt x="13953" y="33523"/>
                      <a:pt x="12646" y="38721"/>
                    </a:cubicBezTo>
                    <a:cubicBezTo>
                      <a:pt x="12098" y="41091"/>
                      <a:pt x="11126" y="43158"/>
                      <a:pt x="10427" y="45408"/>
                    </a:cubicBezTo>
                    <a:cubicBezTo>
                      <a:pt x="10183" y="46137"/>
                      <a:pt x="9971" y="46958"/>
                      <a:pt x="10123" y="47718"/>
                    </a:cubicBezTo>
                    <a:cubicBezTo>
                      <a:pt x="10275" y="48599"/>
                      <a:pt x="10883" y="49055"/>
                      <a:pt x="11399" y="49359"/>
                    </a:cubicBezTo>
                    <a:cubicBezTo>
                      <a:pt x="13145" y="50353"/>
                      <a:pt x="14962" y="50801"/>
                      <a:pt x="16788" y="50801"/>
                    </a:cubicBezTo>
                    <a:cubicBezTo>
                      <a:pt x="19986" y="50801"/>
                      <a:pt x="23208" y="49426"/>
                      <a:pt x="26111" y="47201"/>
                    </a:cubicBezTo>
                    <a:cubicBezTo>
                      <a:pt x="29637" y="44496"/>
                      <a:pt x="32919" y="40392"/>
                      <a:pt x="34804" y="34860"/>
                    </a:cubicBezTo>
                    <a:cubicBezTo>
                      <a:pt x="35807" y="32033"/>
                      <a:pt x="36354" y="28812"/>
                      <a:pt x="36445" y="25590"/>
                    </a:cubicBezTo>
                    <a:cubicBezTo>
                      <a:pt x="36506" y="22459"/>
                      <a:pt x="36141" y="19298"/>
                      <a:pt x="35260" y="16562"/>
                    </a:cubicBezTo>
                    <a:cubicBezTo>
                      <a:pt x="33527" y="11364"/>
                      <a:pt x="30093" y="8051"/>
                      <a:pt x="26628" y="6015"/>
                    </a:cubicBezTo>
                    <a:cubicBezTo>
                      <a:pt x="22494" y="3522"/>
                      <a:pt x="18086" y="2398"/>
                      <a:pt x="13709" y="1304"/>
                    </a:cubicBezTo>
                    <a:cubicBezTo>
                      <a:pt x="11181" y="652"/>
                      <a:pt x="8631" y="0"/>
                      <a:pt x="60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" name="Google Shape;67;p3"/>
            <p:cNvSpPr/>
            <p:nvPr/>
          </p:nvSpPr>
          <p:spPr>
            <a:xfrm>
              <a:off x="-95010" y="326420"/>
              <a:ext cx="9336004" cy="3451982"/>
            </a:xfrm>
            <a:custGeom>
              <a:avLst/>
              <a:gdLst/>
              <a:ahLst/>
              <a:cxnLst/>
              <a:rect l="l" t="t" r="r" b="b"/>
              <a:pathLst>
                <a:path w="322348" h="119188" extrusionOk="0">
                  <a:moveTo>
                    <a:pt x="322347" y="0"/>
                  </a:moveTo>
                  <a:cubicBezTo>
                    <a:pt x="317241" y="10304"/>
                    <a:pt x="310432" y="19727"/>
                    <a:pt x="302377" y="27964"/>
                  </a:cubicBezTo>
                  <a:cubicBezTo>
                    <a:pt x="293289" y="37265"/>
                    <a:pt x="282681" y="45016"/>
                    <a:pt x="271070" y="50852"/>
                  </a:cubicBezTo>
                  <a:cubicBezTo>
                    <a:pt x="254218" y="59231"/>
                    <a:pt x="235366" y="63483"/>
                    <a:pt x="216498" y="63483"/>
                  </a:cubicBezTo>
                  <a:cubicBezTo>
                    <a:pt x="210863" y="63483"/>
                    <a:pt x="205225" y="63103"/>
                    <a:pt x="199640" y="62341"/>
                  </a:cubicBezTo>
                  <a:cubicBezTo>
                    <a:pt x="187096" y="60618"/>
                    <a:pt x="173937" y="57145"/>
                    <a:pt x="161455" y="57145"/>
                  </a:cubicBezTo>
                  <a:cubicBezTo>
                    <a:pt x="154126" y="57145"/>
                    <a:pt x="147030" y="58342"/>
                    <a:pt x="140429" y="61794"/>
                  </a:cubicBezTo>
                  <a:cubicBezTo>
                    <a:pt x="132587" y="65898"/>
                    <a:pt x="126569" y="72767"/>
                    <a:pt x="120034" y="78755"/>
                  </a:cubicBezTo>
                  <a:cubicBezTo>
                    <a:pt x="100276" y="96901"/>
                    <a:pt x="74106" y="107844"/>
                    <a:pt x="47357" y="109120"/>
                  </a:cubicBezTo>
                  <a:cubicBezTo>
                    <a:pt x="45892" y="109191"/>
                    <a:pt x="44414" y="109229"/>
                    <a:pt x="42928" y="109229"/>
                  </a:cubicBezTo>
                  <a:cubicBezTo>
                    <a:pt x="34241" y="109229"/>
                    <a:pt x="25313" y="107953"/>
                    <a:pt x="17448" y="104682"/>
                  </a:cubicBezTo>
                  <a:cubicBezTo>
                    <a:pt x="11673" y="102281"/>
                    <a:pt x="6475" y="98816"/>
                    <a:pt x="2311" y="94044"/>
                  </a:cubicBezTo>
                  <a:lnTo>
                    <a:pt x="1" y="104561"/>
                  </a:lnTo>
                  <a:cubicBezTo>
                    <a:pt x="4195" y="111096"/>
                    <a:pt x="10457" y="114743"/>
                    <a:pt x="17448" y="116719"/>
                  </a:cubicBezTo>
                  <a:cubicBezTo>
                    <a:pt x="23740" y="118543"/>
                    <a:pt x="30640" y="118999"/>
                    <a:pt x="37053" y="119151"/>
                  </a:cubicBezTo>
                  <a:cubicBezTo>
                    <a:pt x="38200" y="119175"/>
                    <a:pt x="39349" y="119188"/>
                    <a:pt x="40500" y="119188"/>
                  </a:cubicBezTo>
                  <a:cubicBezTo>
                    <a:pt x="73393" y="119188"/>
                    <a:pt x="107767" y="109059"/>
                    <a:pt x="131614" y="85594"/>
                  </a:cubicBezTo>
                  <a:cubicBezTo>
                    <a:pt x="137967" y="79363"/>
                    <a:pt x="144016" y="72190"/>
                    <a:pt x="152557" y="69028"/>
                  </a:cubicBezTo>
                  <a:cubicBezTo>
                    <a:pt x="156157" y="67700"/>
                    <a:pt x="159861" y="67213"/>
                    <a:pt x="163592" y="67213"/>
                  </a:cubicBezTo>
                  <a:cubicBezTo>
                    <a:pt x="168397" y="67213"/>
                    <a:pt x="173245" y="68021"/>
                    <a:pt x="177968" y="68876"/>
                  </a:cubicBezTo>
                  <a:cubicBezTo>
                    <a:pt x="187390" y="70579"/>
                    <a:pt x="196691" y="72919"/>
                    <a:pt x="206175" y="74500"/>
                  </a:cubicBezTo>
                  <a:cubicBezTo>
                    <a:pt x="211173" y="75336"/>
                    <a:pt x="216255" y="75748"/>
                    <a:pt x="221348" y="75748"/>
                  </a:cubicBezTo>
                  <a:cubicBezTo>
                    <a:pt x="231618" y="75748"/>
                    <a:pt x="241934" y="74073"/>
                    <a:pt x="251708" y="70822"/>
                  </a:cubicBezTo>
                  <a:cubicBezTo>
                    <a:pt x="267149" y="65685"/>
                    <a:pt x="280979" y="56353"/>
                    <a:pt x="293988" y="46779"/>
                  </a:cubicBezTo>
                  <a:cubicBezTo>
                    <a:pt x="296815" y="44651"/>
                    <a:pt x="299672" y="42432"/>
                    <a:pt x="302408" y="40092"/>
                  </a:cubicBezTo>
                  <a:cubicBezTo>
                    <a:pt x="310615" y="32949"/>
                    <a:pt x="317788" y="24529"/>
                    <a:pt x="321101" y="14012"/>
                  </a:cubicBezTo>
                  <a:lnTo>
                    <a:pt x="3223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" name="Google Shape;68;p3"/>
            <p:cNvGrpSpPr/>
            <p:nvPr/>
          </p:nvGrpSpPr>
          <p:grpSpPr>
            <a:xfrm>
              <a:off x="-1042245" y="2685086"/>
              <a:ext cx="6694103" cy="3402254"/>
              <a:chOff x="-606675" y="3285525"/>
              <a:chExt cx="5778250" cy="2936775"/>
            </a:xfrm>
          </p:grpSpPr>
          <p:sp>
            <p:nvSpPr>
              <p:cNvPr id="69" name="Google Shape;69;p3"/>
              <p:cNvSpPr/>
              <p:nvPr/>
            </p:nvSpPr>
            <p:spPr>
              <a:xfrm>
                <a:off x="-606675" y="3285525"/>
                <a:ext cx="5778250" cy="2936775"/>
              </a:xfrm>
              <a:custGeom>
                <a:avLst/>
                <a:gdLst/>
                <a:ahLst/>
                <a:cxnLst/>
                <a:rect l="l" t="t" r="r" b="b"/>
                <a:pathLst>
                  <a:path w="231130" h="117471" extrusionOk="0">
                    <a:moveTo>
                      <a:pt x="190951" y="0"/>
                    </a:moveTo>
                    <a:cubicBezTo>
                      <a:pt x="190676" y="0"/>
                      <a:pt x="190401" y="6"/>
                      <a:pt x="190125" y="18"/>
                    </a:cubicBezTo>
                    <a:cubicBezTo>
                      <a:pt x="182040" y="353"/>
                      <a:pt x="175110" y="5641"/>
                      <a:pt x="168635" y="10505"/>
                    </a:cubicBezTo>
                    <a:cubicBezTo>
                      <a:pt x="164684" y="13483"/>
                      <a:pt x="160641" y="16341"/>
                      <a:pt x="156508" y="19137"/>
                    </a:cubicBezTo>
                    <a:cubicBezTo>
                      <a:pt x="141918" y="28894"/>
                      <a:pt x="126173" y="37222"/>
                      <a:pt x="109242" y="41873"/>
                    </a:cubicBezTo>
                    <a:cubicBezTo>
                      <a:pt x="100914" y="44153"/>
                      <a:pt x="92373" y="45581"/>
                      <a:pt x="83740" y="45885"/>
                    </a:cubicBezTo>
                    <a:cubicBezTo>
                      <a:pt x="83239" y="45902"/>
                      <a:pt x="82739" y="45910"/>
                      <a:pt x="82241" y="45910"/>
                    </a:cubicBezTo>
                    <a:cubicBezTo>
                      <a:pt x="72871" y="45910"/>
                      <a:pt x="64115" y="43007"/>
                      <a:pt x="55168" y="40323"/>
                    </a:cubicBezTo>
                    <a:cubicBezTo>
                      <a:pt x="49116" y="38540"/>
                      <a:pt x="42678" y="37019"/>
                      <a:pt x="36401" y="37019"/>
                    </a:cubicBezTo>
                    <a:cubicBezTo>
                      <a:pt x="32402" y="37019"/>
                      <a:pt x="28469" y="37637"/>
                      <a:pt x="24742" y="39198"/>
                    </a:cubicBezTo>
                    <a:cubicBezTo>
                      <a:pt x="13648" y="43818"/>
                      <a:pt x="7325" y="55673"/>
                      <a:pt x="3891" y="67223"/>
                    </a:cubicBezTo>
                    <a:cubicBezTo>
                      <a:pt x="1398" y="75460"/>
                      <a:pt x="0" y="84731"/>
                      <a:pt x="3891" y="92451"/>
                    </a:cubicBezTo>
                    <a:cubicBezTo>
                      <a:pt x="6474" y="97618"/>
                      <a:pt x="11125" y="101448"/>
                      <a:pt x="16079" y="104457"/>
                    </a:cubicBezTo>
                    <a:cubicBezTo>
                      <a:pt x="28238" y="111783"/>
                      <a:pt x="42524" y="114792"/>
                      <a:pt x="56658" y="116251"/>
                    </a:cubicBezTo>
                    <a:cubicBezTo>
                      <a:pt x="64938" y="117106"/>
                      <a:pt x="73240" y="117471"/>
                      <a:pt x="81545" y="117471"/>
                    </a:cubicBezTo>
                    <a:cubicBezTo>
                      <a:pt x="97449" y="117471"/>
                      <a:pt x="113368" y="116133"/>
                      <a:pt x="129182" y="114336"/>
                    </a:cubicBezTo>
                    <a:cubicBezTo>
                      <a:pt x="151006" y="111874"/>
                      <a:pt x="172921" y="108500"/>
                      <a:pt x="193286" y="100354"/>
                    </a:cubicBezTo>
                    <a:cubicBezTo>
                      <a:pt x="205505" y="95491"/>
                      <a:pt x="217725" y="88287"/>
                      <a:pt x="223743" y="76585"/>
                    </a:cubicBezTo>
                    <a:cubicBezTo>
                      <a:pt x="224199" y="75673"/>
                      <a:pt x="224655" y="74731"/>
                      <a:pt x="225050" y="73758"/>
                    </a:cubicBezTo>
                    <a:cubicBezTo>
                      <a:pt x="231129" y="58864"/>
                      <a:pt x="226448" y="41295"/>
                      <a:pt x="219883" y="26310"/>
                    </a:cubicBezTo>
                    <a:cubicBezTo>
                      <a:pt x="217025" y="19836"/>
                      <a:pt x="213773" y="13423"/>
                      <a:pt x="208849" y="8377"/>
                    </a:cubicBezTo>
                    <a:cubicBezTo>
                      <a:pt x="204147" y="3529"/>
                      <a:pt x="197678" y="0"/>
                      <a:pt x="1909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-223700" y="3562900"/>
                <a:ext cx="5005450" cy="2545475"/>
              </a:xfrm>
              <a:custGeom>
                <a:avLst/>
                <a:gdLst/>
                <a:ahLst/>
                <a:cxnLst/>
                <a:rect l="l" t="t" r="r" b="b"/>
                <a:pathLst>
                  <a:path w="200218" h="101819" extrusionOk="0">
                    <a:moveTo>
                      <a:pt x="165432" y="1"/>
                    </a:moveTo>
                    <a:cubicBezTo>
                      <a:pt x="165184" y="1"/>
                      <a:pt x="164934" y="6"/>
                      <a:pt x="164684" y="18"/>
                    </a:cubicBezTo>
                    <a:cubicBezTo>
                      <a:pt x="157693" y="322"/>
                      <a:pt x="151705" y="4881"/>
                      <a:pt x="146082" y="9106"/>
                    </a:cubicBezTo>
                    <a:cubicBezTo>
                      <a:pt x="142617" y="11690"/>
                      <a:pt x="139122" y="14182"/>
                      <a:pt x="135565" y="16583"/>
                    </a:cubicBezTo>
                    <a:cubicBezTo>
                      <a:pt x="122951" y="25064"/>
                      <a:pt x="109334" y="32237"/>
                      <a:pt x="94622" y="36310"/>
                    </a:cubicBezTo>
                    <a:cubicBezTo>
                      <a:pt x="87449" y="38286"/>
                      <a:pt x="80002" y="39501"/>
                      <a:pt x="72555" y="39775"/>
                    </a:cubicBezTo>
                    <a:cubicBezTo>
                      <a:pt x="72140" y="39788"/>
                      <a:pt x="71726" y="39795"/>
                      <a:pt x="71314" y="39795"/>
                    </a:cubicBezTo>
                    <a:cubicBezTo>
                      <a:pt x="63156" y="39795"/>
                      <a:pt x="55566" y="37287"/>
                      <a:pt x="47783" y="34973"/>
                    </a:cubicBezTo>
                    <a:cubicBezTo>
                      <a:pt x="42545" y="33413"/>
                      <a:pt x="36956" y="32102"/>
                      <a:pt x="31515" y="32102"/>
                    </a:cubicBezTo>
                    <a:cubicBezTo>
                      <a:pt x="28050" y="32102"/>
                      <a:pt x="24646" y="32633"/>
                      <a:pt x="21429" y="33969"/>
                    </a:cubicBezTo>
                    <a:cubicBezTo>
                      <a:pt x="11764" y="38042"/>
                      <a:pt x="6323" y="48316"/>
                      <a:pt x="3344" y="58286"/>
                    </a:cubicBezTo>
                    <a:cubicBezTo>
                      <a:pt x="1156" y="65490"/>
                      <a:pt x="1" y="73484"/>
                      <a:pt x="3344" y="80201"/>
                    </a:cubicBezTo>
                    <a:cubicBezTo>
                      <a:pt x="5563" y="84639"/>
                      <a:pt x="9606" y="87982"/>
                      <a:pt x="13891" y="90566"/>
                    </a:cubicBezTo>
                    <a:cubicBezTo>
                      <a:pt x="24408" y="96888"/>
                      <a:pt x="36810" y="99533"/>
                      <a:pt x="49029" y="100779"/>
                    </a:cubicBezTo>
                    <a:cubicBezTo>
                      <a:pt x="56174" y="101507"/>
                      <a:pt x="63341" y="101819"/>
                      <a:pt x="70514" y="101819"/>
                    </a:cubicBezTo>
                    <a:cubicBezTo>
                      <a:pt x="84305" y="101819"/>
                      <a:pt x="98120" y="100667"/>
                      <a:pt x="111857" y="99107"/>
                    </a:cubicBezTo>
                    <a:cubicBezTo>
                      <a:pt x="130732" y="96980"/>
                      <a:pt x="149730" y="94001"/>
                      <a:pt x="167390" y="86979"/>
                    </a:cubicBezTo>
                    <a:cubicBezTo>
                      <a:pt x="177998" y="82754"/>
                      <a:pt x="188575" y="76523"/>
                      <a:pt x="193804" y="66402"/>
                    </a:cubicBezTo>
                    <a:cubicBezTo>
                      <a:pt x="194229" y="65611"/>
                      <a:pt x="194594" y="64791"/>
                      <a:pt x="194959" y="63970"/>
                    </a:cubicBezTo>
                    <a:cubicBezTo>
                      <a:pt x="200217" y="51052"/>
                      <a:pt x="196205" y="35824"/>
                      <a:pt x="190460" y="22814"/>
                    </a:cubicBezTo>
                    <a:cubicBezTo>
                      <a:pt x="187998" y="17222"/>
                      <a:pt x="185171" y="11690"/>
                      <a:pt x="180916" y="7282"/>
                    </a:cubicBezTo>
                    <a:cubicBezTo>
                      <a:pt x="176834" y="3054"/>
                      <a:pt x="171297" y="1"/>
                      <a:pt x="1654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178275" y="3863175"/>
                <a:ext cx="4195400" cy="2131650"/>
              </a:xfrm>
              <a:custGeom>
                <a:avLst/>
                <a:gdLst/>
                <a:ahLst/>
                <a:cxnLst/>
                <a:rect l="l" t="t" r="r" b="b"/>
                <a:pathLst>
                  <a:path w="167816" h="85266" extrusionOk="0">
                    <a:moveTo>
                      <a:pt x="138644" y="1"/>
                    </a:moveTo>
                    <a:cubicBezTo>
                      <a:pt x="138449" y="1"/>
                      <a:pt x="138254" y="5"/>
                      <a:pt x="138058" y="13"/>
                    </a:cubicBezTo>
                    <a:cubicBezTo>
                      <a:pt x="132161" y="286"/>
                      <a:pt x="127146" y="4116"/>
                      <a:pt x="122435" y="7642"/>
                    </a:cubicBezTo>
                    <a:cubicBezTo>
                      <a:pt x="119547" y="9831"/>
                      <a:pt x="116629" y="11898"/>
                      <a:pt x="113620" y="13934"/>
                    </a:cubicBezTo>
                    <a:cubicBezTo>
                      <a:pt x="103073" y="21016"/>
                      <a:pt x="91644" y="27065"/>
                      <a:pt x="79334" y="30439"/>
                    </a:cubicBezTo>
                    <a:cubicBezTo>
                      <a:pt x="73285" y="32080"/>
                      <a:pt x="67084" y="33114"/>
                      <a:pt x="60823" y="33326"/>
                    </a:cubicBezTo>
                    <a:cubicBezTo>
                      <a:pt x="60460" y="33339"/>
                      <a:pt x="60098" y="33345"/>
                      <a:pt x="59738" y="33345"/>
                    </a:cubicBezTo>
                    <a:cubicBezTo>
                      <a:pt x="52917" y="33345"/>
                      <a:pt x="46558" y="31220"/>
                      <a:pt x="40062" y="29314"/>
                    </a:cubicBezTo>
                    <a:cubicBezTo>
                      <a:pt x="35649" y="28011"/>
                      <a:pt x="30962" y="26901"/>
                      <a:pt x="26392" y="26901"/>
                    </a:cubicBezTo>
                    <a:cubicBezTo>
                      <a:pt x="23503" y="26901"/>
                      <a:pt x="20661" y="27345"/>
                      <a:pt x="17965" y="28463"/>
                    </a:cubicBezTo>
                    <a:cubicBezTo>
                      <a:pt x="9879" y="31867"/>
                      <a:pt x="5320" y="40439"/>
                      <a:pt x="2797" y="48828"/>
                    </a:cubicBezTo>
                    <a:cubicBezTo>
                      <a:pt x="1004" y="54846"/>
                      <a:pt x="1" y="61564"/>
                      <a:pt x="2797" y="67157"/>
                    </a:cubicBezTo>
                    <a:cubicBezTo>
                      <a:pt x="4651" y="70926"/>
                      <a:pt x="8056" y="73692"/>
                      <a:pt x="11642" y="75850"/>
                    </a:cubicBezTo>
                    <a:cubicBezTo>
                      <a:pt x="20457" y="81169"/>
                      <a:pt x="30852" y="83327"/>
                      <a:pt x="41096" y="84391"/>
                    </a:cubicBezTo>
                    <a:cubicBezTo>
                      <a:pt x="47076" y="85004"/>
                      <a:pt x="53078" y="85265"/>
                      <a:pt x="59085" y="85265"/>
                    </a:cubicBezTo>
                    <a:cubicBezTo>
                      <a:pt x="70665" y="85265"/>
                      <a:pt x="82264" y="84294"/>
                      <a:pt x="93772" y="82993"/>
                    </a:cubicBezTo>
                    <a:cubicBezTo>
                      <a:pt x="109608" y="81199"/>
                      <a:pt x="125535" y="78737"/>
                      <a:pt x="140307" y="72841"/>
                    </a:cubicBezTo>
                    <a:cubicBezTo>
                      <a:pt x="149153" y="69284"/>
                      <a:pt x="158059" y="64087"/>
                      <a:pt x="162405" y="55576"/>
                    </a:cubicBezTo>
                    <a:cubicBezTo>
                      <a:pt x="162770" y="54877"/>
                      <a:pt x="163104" y="54208"/>
                      <a:pt x="163378" y="53509"/>
                    </a:cubicBezTo>
                    <a:cubicBezTo>
                      <a:pt x="167816" y="42719"/>
                      <a:pt x="164442" y="29922"/>
                      <a:pt x="159669" y="19101"/>
                    </a:cubicBezTo>
                    <a:cubicBezTo>
                      <a:pt x="157603" y="14420"/>
                      <a:pt x="155232" y="9770"/>
                      <a:pt x="151675" y="6092"/>
                    </a:cubicBezTo>
                    <a:cubicBezTo>
                      <a:pt x="148225" y="2554"/>
                      <a:pt x="143566" y="1"/>
                      <a:pt x="1386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359150" y="4228700"/>
                <a:ext cx="3772125" cy="1645850"/>
              </a:xfrm>
              <a:custGeom>
                <a:avLst/>
                <a:gdLst/>
                <a:ahLst/>
                <a:cxnLst/>
                <a:rect l="l" t="t" r="r" b="b"/>
                <a:pathLst>
                  <a:path w="150885" h="65834" extrusionOk="0">
                    <a:moveTo>
                      <a:pt x="124735" y="1"/>
                    </a:moveTo>
                    <a:cubicBezTo>
                      <a:pt x="124546" y="1"/>
                      <a:pt x="124356" y="5"/>
                      <a:pt x="124166" y="12"/>
                    </a:cubicBezTo>
                    <a:cubicBezTo>
                      <a:pt x="118847" y="225"/>
                      <a:pt x="114349" y="3173"/>
                      <a:pt x="110124" y="5909"/>
                    </a:cubicBezTo>
                    <a:cubicBezTo>
                      <a:pt x="107510" y="7581"/>
                      <a:pt x="104865" y="9192"/>
                      <a:pt x="102190" y="10742"/>
                    </a:cubicBezTo>
                    <a:cubicBezTo>
                      <a:pt x="92677" y="16213"/>
                      <a:pt x="82433" y="20833"/>
                      <a:pt x="71339" y="23478"/>
                    </a:cubicBezTo>
                    <a:cubicBezTo>
                      <a:pt x="65898" y="24754"/>
                      <a:pt x="60305" y="25544"/>
                      <a:pt x="54682" y="25696"/>
                    </a:cubicBezTo>
                    <a:cubicBezTo>
                      <a:pt x="54321" y="25708"/>
                      <a:pt x="53961" y="25714"/>
                      <a:pt x="53602" y="25714"/>
                    </a:cubicBezTo>
                    <a:cubicBezTo>
                      <a:pt x="47511" y="25714"/>
                      <a:pt x="41846" y="24060"/>
                      <a:pt x="36019" y="22596"/>
                    </a:cubicBezTo>
                    <a:cubicBezTo>
                      <a:pt x="32062" y="21593"/>
                      <a:pt x="27854" y="20737"/>
                      <a:pt x="23758" y="20737"/>
                    </a:cubicBezTo>
                    <a:cubicBezTo>
                      <a:pt x="21153" y="20737"/>
                      <a:pt x="18593" y="21083"/>
                      <a:pt x="16171" y="21958"/>
                    </a:cubicBezTo>
                    <a:cubicBezTo>
                      <a:pt x="8906" y="24572"/>
                      <a:pt x="4772" y="31228"/>
                      <a:pt x="2523" y="37672"/>
                    </a:cubicBezTo>
                    <a:cubicBezTo>
                      <a:pt x="882" y="42292"/>
                      <a:pt x="0" y="47490"/>
                      <a:pt x="2523" y="51806"/>
                    </a:cubicBezTo>
                    <a:cubicBezTo>
                      <a:pt x="4225" y="54694"/>
                      <a:pt x="7265" y="56852"/>
                      <a:pt x="10487" y="58524"/>
                    </a:cubicBezTo>
                    <a:cubicBezTo>
                      <a:pt x="18450" y="62627"/>
                      <a:pt x="27751" y="64329"/>
                      <a:pt x="36992" y="65150"/>
                    </a:cubicBezTo>
                    <a:cubicBezTo>
                      <a:pt x="42382" y="65629"/>
                      <a:pt x="47794" y="65834"/>
                      <a:pt x="53212" y="65834"/>
                    </a:cubicBezTo>
                    <a:cubicBezTo>
                      <a:pt x="63590" y="65834"/>
                      <a:pt x="73993" y="65084"/>
                      <a:pt x="84318" y="64086"/>
                    </a:cubicBezTo>
                    <a:cubicBezTo>
                      <a:pt x="98573" y="62718"/>
                      <a:pt x="112890" y="60803"/>
                      <a:pt x="126203" y="56244"/>
                    </a:cubicBezTo>
                    <a:cubicBezTo>
                      <a:pt x="134167" y="53508"/>
                      <a:pt x="142161" y="49496"/>
                      <a:pt x="146112" y="42931"/>
                    </a:cubicBezTo>
                    <a:cubicBezTo>
                      <a:pt x="146416" y="42384"/>
                      <a:pt x="146659" y="41867"/>
                      <a:pt x="146933" y="41320"/>
                    </a:cubicBezTo>
                    <a:cubicBezTo>
                      <a:pt x="150884" y="32961"/>
                      <a:pt x="147845" y="23082"/>
                      <a:pt x="143589" y="14754"/>
                    </a:cubicBezTo>
                    <a:cubicBezTo>
                      <a:pt x="141735" y="11137"/>
                      <a:pt x="139607" y="7581"/>
                      <a:pt x="136416" y="4723"/>
                    </a:cubicBezTo>
                    <a:cubicBezTo>
                      <a:pt x="133356" y="2013"/>
                      <a:pt x="129149" y="1"/>
                      <a:pt x="1247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2019500" y="4507175"/>
                <a:ext cx="1905075" cy="1164700"/>
              </a:xfrm>
              <a:custGeom>
                <a:avLst/>
                <a:gdLst/>
                <a:ahLst/>
                <a:cxnLst/>
                <a:rect l="l" t="t" r="r" b="b"/>
                <a:pathLst>
                  <a:path w="76203" h="46588" extrusionOk="0">
                    <a:moveTo>
                      <a:pt x="57143" y="1"/>
                    </a:moveTo>
                    <a:cubicBezTo>
                      <a:pt x="55711" y="1"/>
                      <a:pt x="54281" y="124"/>
                      <a:pt x="52889" y="363"/>
                    </a:cubicBezTo>
                    <a:cubicBezTo>
                      <a:pt x="44986" y="1730"/>
                      <a:pt x="38573" y="6320"/>
                      <a:pt x="31551" y="9755"/>
                    </a:cubicBezTo>
                    <a:cubicBezTo>
                      <a:pt x="23861" y="13463"/>
                      <a:pt x="15806" y="16381"/>
                      <a:pt x="8207" y="20302"/>
                    </a:cubicBezTo>
                    <a:cubicBezTo>
                      <a:pt x="4347" y="22308"/>
                      <a:pt x="1" y="25469"/>
                      <a:pt x="457" y="29816"/>
                    </a:cubicBezTo>
                    <a:cubicBezTo>
                      <a:pt x="700" y="32096"/>
                      <a:pt x="2280" y="34011"/>
                      <a:pt x="4013" y="35591"/>
                    </a:cubicBezTo>
                    <a:cubicBezTo>
                      <a:pt x="10122" y="41214"/>
                      <a:pt x="18208" y="44254"/>
                      <a:pt x="26415" y="45652"/>
                    </a:cubicBezTo>
                    <a:cubicBezTo>
                      <a:pt x="29890" y="46255"/>
                      <a:pt x="33431" y="46587"/>
                      <a:pt x="36963" y="46587"/>
                    </a:cubicBezTo>
                    <a:cubicBezTo>
                      <a:pt x="41802" y="46587"/>
                      <a:pt x="46627" y="45963"/>
                      <a:pt x="51248" y="44558"/>
                    </a:cubicBezTo>
                    <a:cubicBezTo>
                      <a:pt x="59272" y="42126"/>
                      <a:pt x="66598" y="37202"/>
                      <a:pt x="71339" y="30272"/>
                    </a:cubicBezTo>
                    <a:cubicBezTo>
                      <a:pt x="74440" y="25591"/>
                      <a:pt x="76203" y="19512"/>
                      <a:pt x="75443" y="14010"/>
                    </a:cubicBezTo>
                    <a:cubicBezTo>
                      <a:pt x="75048" y="11305"/>
                      <a:pt x="74075" y="8752"/>
                      <a:pt x="72403" y="6594"/>
                    </a:cubicBezTo>
                    <a:cubicBezTo>
                      <a:pt x="68887" y="2051"/>
                      <a:pt x="62996" y="1"/>
                      <a:pt x="571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2296100" y="4659125"/>
                <a:ext cx="1406600" cy="860225"/>
              </a:xfrm>
              <a:custGeom>
                <a:avLst/>
                <a:gdLst/>
                <a:ahLst/>
                <a:cxnLst/>
                <a:rect l="l" t="t" r="r" b="b"/>
                <a:pathLst>
                  <a:path w="56264" h="34409" extrusionOk="0">
                    <a:moveTo>
                      <a:pt x="42203" y="0"/>
                    </a:moveTo>
                    <a:cubicBezTo>
                      <a:pt x="41142" y="0"/>
                      <a:pt x="40085" y="93"/>
                      <a:pt x="39059" y="273"/>
                    </a:cubicBezTo>
                    <a:cubicBezTo>
                      <a:pt x="33254" y="1306"/>
                      <a:pt x="28512" y="4680"/>
                      <a:pt x="23284" y="7203"/>
                    </a:cubicBezTo>
                    <a:cubicBezTo>
                      <a:pt x="17630" y="9969"/>
                      <a:pt x="11673" y="12096"/>
                      <a:pt x="6080" y="15014"/>
                    </a:cubicBezTo>
                    <a:cubicBezTo>
                      <a:pt x="3223" y="16504"/>
                      <a:pt x="1" y="18814"/>
                      <a:pt x="335" y="22005"/>
                    </a:cubicBezTo>
                    <a:cubicBezTo>
                      <a:pt x="548" y="23738"/>
                      <a:pt x="1703" y="25136"/>
                      <a:pt x="2979" y="26261"/>
                    </a:cubicBezTo>
                    <a:cubicBezTo>
                      <a:pt x="7478" y="30395"/>
                      <a:pt x="13466" y="32644"/>
                      <a:pt x="19484" y="33708"/>
                    </a:cubicBezTo>
                    <a:cubicBezTo>
                      <a:pt x="22064" y="34159"/>
                      <a:pt x="24692" y="34408"/>
                      <a:pt x="27317" y="34408"/>
                    </a:cubicBezTo>
                    <a:cubicBezTo>
                      <a:pt x="30878" y="34408"/>
                      <a:pt x="34431" y="33950"/>
                      <a:pt x="37843" y="32917"/>
                    </a:cubicBezTo>
                    <a:cubicBezTo>
                      <a:pt x="43770" y="31124"/>
                      <a:pt x="49211" y="27477"/>
                      <a:pt x="52616" y="22401"/>
                    </a:cubicBezTo>
                    <a:cubicBezTo>
                      <a:pt x="55017" y="18905"/>
                      <a:pt x="56263" y="14407"/>
                      <a:pt x="55716" y="10364"/>
                    </a:cubicBezTo>
                    <a:cubicBezTo>
                      <a:pt x="55442" y="8388"/>
                      <a:pt x="54713" y="6473"/>
                      <a:pt x="53467" y="4893"/>
                    </a:cubicBezTo>
                    <a:cubicBezTo>
                      <a:pt x="50881" y="1526"/>
                      <a:pt x="46513" y="0"/>
                      <a:pt x="422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2532425" y="4792825"/>
                <a:ext cx="940775" cy="574400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22976" extrusionOk="0">
                    <a:moveTo>
                      <a:pt x="28228" y="0"/>
                    </a:moveTo>
                    <a:cubicBezTo>
                      <a:pt x="27516" y="0"/>
                      <a:pt x="26804" y="62"/>
                      <a:pt x="26111" y="183"/>
                    </a:cubicBezTo>
                    <a:cubicBezTo>
                      <a:pt x="22250" y="852"/>
                      <a:pt x="19059" y="3101"/>
                      <a:pt x="15594" y="4803"/>
                    </a:cubicBezTo>
                    <a:cubicBezTo>
                      <a:pt x="11794" y="6657"/>
                      <a:pt x="7843" y="8086"/>
                      <a:pt x="4074" y="10001"/>
                    </a:cubicBezTo>
                    <a:cubicBezTo>
                      <a:pt x="2189" y="11004"/>
                      <a:pt x="1" y="12554"/>
                      <a:pt x="244" y="14682"/>
                    </a:cubicBezTo>
                    <a:cubicBezTo>
                      <a:pt x="365" y="15837"/>
                      <a:pt x="1156" y="16779"/>
                      <a:pt x="1976" y="17539"/>
                    </a:cubicBezTo>
                    <a:cubicBezTo>
                      <a:pt x="4986" y="20305"/>
                      <a:pt x="9028" y="21794"/>
                      <a:pt x="13040" y="22524"/>
                    </a:cubicBezTo>
                    <a:cubicBezTo>
                      <a:pt x="14743" y="22816"/>
                      <a:pt x="16478" y="22975"/>
                      <a:pt x="18209" y="22975"/>
                    </a:cubicBezTo>
                    <a:cubicBezTo>
                      <a:pt x="20618" y="22975"/>
                      <a:pt x="23021" y="22667"/>
                      <a:pt x="25320" y="21977"/>
                    </a:cubicBezTo>
                    <a:cubicBezTo>
                      <a:pt x="29272" y="20761"/>
                      <a:pt x="32919" y="18360"/>
                      <a:pt x="35199" y="14955"/>
                    </a:cubicBezTo>
                    <a:cubicBezTo>
                      <a:pt x="36749" y="12645"/>
                      <a:pt x="37631" y="9636"/>
                      <a:pt x="37235" y="6900"/>
                    </a:cubicBezTo>
                    <a:cubicBezTo>
                      <a:pt x="37053" y="5563"/>
                      <a:pt x="36567" y="4317"/>
                      <a:pt x="35716" y="3253"/>
                    </a:cubicBezTo>
                    <a:cubicBezTo>
                      <a:pt x="33986" y="1012"/>
                      <a:pt x="31104" y="0"/>
                      <a:pt x="282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500475" y="4926675"/>
                <a:ext cx="1638350" cy="847325"/>
              </a:xfrm>
              <a:custGeom>
                <a:avLst/>
                <a:gdLst/>
                <a:ahLst/>
                <a:cxnLst/>
                <a:rect l="l" t="t" r="r" b="b"/>
                <a:pathLst>
                  <a:path w="65534" h="33893" extrusionOk="0">
                    <a:moveTo>
                      <a:pt x="20327" y="1"/>
                    </a:moveTo>
                    <a:cubicBezTo>
                      <a:pt x="19263" y="1"/>
                      <a:pt x="18201" y="55"/>
                      <a:pt x="17144" y="179"/>
                    </a:cubicBezTo>
                    <a:cubicBezTo>
                      <a:pt x="12736" y="726"/>
                      <a:pt x="8299" y="2701"/>
                      <a:pt x="5837" y="6410"/>
                    </a:cubicBezTo>
                    <a:cubicBezTo>
                      <a:pt x="1" y="15103"/>
                      <a:pt x="7843" y="25194"/>
                      <a:pt x="15867" y="28720"/>
                    </a:cubicBezTo>
                    <a:cubicBezTo>
                      <a:pt x="20639" y="30817"/>
                      <a:pt x="25928" y="31577"/>
                      <a:pt x="31126" y="32276"/>
                    </a:cubicBezTo>
                    <a:cubicBezTo>
                      <a:pt x="37048" y="33098"/>
                      <a:pt x="43080" y="33893"/>
                      <a:pt x="49030" y="33893"/>
                    </a:cubicBezTo>
                    <a:cubicBezTo>
                      <a:pt x="53861" y="33893"/>
                      <a:pt x="58637" y="33369"/>
                      <a:pt x="63254" y="31912"/>
                    </a:cubicBezTo>
                    <a:cubicBezTo>
                      <a:pt x="64257" y="31608"/>
                      <a:pt x="65443" y="31000"/>
                      <a:pt x="65473" y="29936"/>
                    </a:cubicBezTo>
                    <a:cubicBezTo>
                      <a:pt x="65534" y="29389"/>
                      <a:pt x="65321" y="29024"/>
                      <a:pt x="65078" y="28690"/>
                    </a:cubicBezTo>
                    <a:cubicBezTo>
                      <a:pt x="64835" y="28416"/>
                      <a:pt x="64561" y="28143"/>
                      <a:pt x="64318" y="27930"/>
                    </a:cubicBezTo>
                    <a:cubicBezTo>
                      <a:pt x="60822" y="24921"/>
                      <a:pt x="56810" y="22489"/>
                      <a:pt x="53527" y="19267"/>
                    </a:cubicBezTo>
                    <a:cubicBezTo>
                      <a:pt x="50214" y="16015"/>
                      <a:pt x="47600" y="11699"/>
                      <a:pt x="47843" y="7109"/>
                    </a:cubicBezTo>
                    <a:cubicBezTo>
                      <a:pt x="47904" y="6349"/>
                      <a:pt x="47995" y="5498"/>
                      <a:pt x="47631" y="4860"/>
                    </a:cubicBezTo>
                    <a:cubicBezTo>
                      <a:pt x="47144" y="4008"/>
                      <a:pt x="46020" y="3765"/>
                      <a:pt x="45077" y="3613"/>
                    </a:cubicBezTo>
                    <a:cubicBezTo>
                      <a:pt x="40184" y="2762"/>
                      <a:pt x="35320" y="1942"/>
                      <a:pt x="30396" y="1121"/>
                    </a:cubicBezTo>
                    <a:cubicBezTo>
                      <a:pt x="27092" y="543"/>
                      <a:pt x="23700" y="1"/>
                      <a:pt x="203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747450" y="5099325"/>
                <a:ext cx="1038800" cy="537525"/>
              </a:xfrm>
              <a:custGeom>
                <a:avLst/>
                <a:gdLst/>
                <a:ahLst/>
                <a:cxnLst/>
                <a:rect l="l" t="t" r="r" b="b"/>
                <a:pathLst>
                  <a:path w="41552" h="21501" extrusionOk="0">
                    <a:moveTo>
                      <a:pt x="12828" y="1"/>
                    </a:moveTo>
                    <a:cubicBezTo>
                      <a:pt x="12178" y="1"/>
                      <a:pt x="11529" y="34"/>
                      <a:pt x="10882" y="112"/>
                    </a:cubicBezTo>
                    <a:cubicBezTo>
                      <a:pt x="8055" y="446"/>
                      <a:pt x="5259" y="1723"/>
                      <a:pt x="3709" y="4063"/>
                    </a:cubicBezTo>
                    <a:cubicBezTo>
                      <a:pt x="0" y="9565"/>
                      <a:pt x="4985" y="15948"/>
                      <a:pt x="10031" y="18197"/>
                    </a:cubicBezTo>
                    <a:cubicBezTo>
                      <a:pt x="13070" y="19534"/>
                      <a:pt x="16414" y="20021"/>
                      <a:pt x="19727" y="20477"/>
                    </a:cubicBezTo>
                    <a:cubicBezTo>
                      <a:pt x="23478" y="20998"/>
                      <a:pt x="27313" y="21501"/>
                      <a:pt x="31097" y="21501"/>
                    </a:cubicBezTo>
                    <a:cubicBezTo>
                      <a:pt x="34152" y="21501"/>
                      <a:pt x="37174" y="21173"/>
                      <a:pt x="40092" y="20264"/>
                    </a:cubicBezTo>
                    <a:cubicBezTo>
                      <a:pt x="40761" y="20051"/>
                      <a:pt x="41521" y="19686"/>
                      <a:pt x="41551" y="18987"/>
                    </a:cubicBezTo>
                    <a:cubicBezTo>
                      <a:pt x="41521" y="18683"/>
                      <a:pt x="41399" y="18440"/>
                      <a:pt x="41247" y="18227"/>
                    </a:cubicBezTo>
                    <a:cubicBezTo>
                      <a:pt x="41095" y="18045"/>
                      <a:pt x="40943" y="17893"/>
                      <a:pt x="40761" y="17741"/>
                    </a:cubicBezTo>
                    <a:cubicBezTo>
                      <a:pt x="38542" y="15857"/>
                      <a:pt x="35989" y="14276"/>
                      <a:pt x="33922" y="12239"/>
                    </a:cubicBezTo>
                    <a:cubicBezTo>
                      <a:pt x="31825" y="10173"/>
                      <a:pt x="30153" y="7437"/>
                      <a:pt x="30305" y="4519"/>
                    </a:cubicBezTo>
                    <a:cubicBezTo>
                      <a:pt x="30335" y="4033"/>
                      <a:pt x="30426" y="3546"/>
                      <a:pt x="30153" y="3090"/>
                    </a:cubicBezTo>
                    <a:cubicBezTo>
                      <a:pt x="29849" y="2543"/>
                      <a:pt x="29150" y="2391"/>
                      <a:pt x="28542" y="2270"/>
                    </a:cubicBezTo>
                    <a:cubicBezTo>
                      <a:pt x="25472" y="1753"/>
                      <a:pt x="22341" y="1206"/>
                      <a:pt x="19271" y="720"/>
                    </a:cubicBezTo>
                    <a:cubicBezTo>
                      <a:pt x="17145" y="369"/>
                      <a:pt x="14984" y="1"/>
                      <a:pt x="128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" name="Google Shape;78;p3"/>
            <p:cNvGrpSpPr/>
            <p:nvPr/>
          </p:nvGrpSpPr>
          <p:grpSpPr>
            <a:xfrm>
              <a:off x="5113213" y="1385162"/>
              <a:ext cx="5843532" cy="5022966"/>
              <a:chOff x="4706625" y="2163450"/>
              <a:chExt cx="5044050" cy="4335750"/>
            </a:xfrm>
          </p:grpSpPr>
          <p:sp>
            <p:nvSpPr>
              <p:cNvPr id="79" name="Google Shape;79;p3"/>
              <p:cNvSpPr/>
              <p:nvPr/>
            </p:nvSpPr>
            <p:spPr>
              <a:xfrm>
                <a:off x="4706625" y="2163450"/>
                <a:ext cx="5044050" cy="4335750"/>
              </a:xfrm>
              <a:custGeom>
                <a:avLst/>
                <a:gdLst/>
                <a:ahLst/>
                <a:cxnLst/>
                <a:rect l="l" t="t" r="r" b="b"/>
                <a:pathLst>
                  <a:path w="201762" h="173430" extrusionOk="0">
                    <a:moveTo>
                      <a:pt x="150814" y="1"/>
                    </a:moveTo>
                    <a:cubicBezTo>
                      <a:pt x="150329" y="1"/>
                      <a:pt x="149845" y="13"/>
                      <a:pt x="149359" y="37"/>
                    </a:cubicBezTo>
                    <a:cubicBezTo>
                      <a:pt x="136806" y="676"/>
                      <a:pt x="126259" y="9186"/>
                      <a:pt x="116167" y="16664"/>
                    </a:cubicBezTo>
                    <a:cubicBezTo>
                      <a:pt x="93880" y="33105"/>
                      <a:pt x="67617" y="46636"/>
                      <a:pt x="40214" y="46636"/>
                    </a:cubicBezTo>
                    <a:cubicBezTo>
                      <a:pt x="37980" y="46636"/>
                      <a:pt x="35738" y="46546"/>
                      <a:pt x="33491" y="46360"/>
                    </a:cubicBezTo>
                    <a:cubicBezTo>
                      <a:pt x="24555" y="45631"/>
                      <a:pt x="15831" y="43381"/>
                      <a:pt x="6895" y="42895"/>
                    </a:cubicBezTo>
                    <a:cubicBezTo>
                      <a:pt x="6638" y="42880"/>
                      <a:pt x="6390" y="42873"/>
                      <a:pt x="6150" y="42873"/>
                    </a:cubicBezTo>
                    <a:cubicBezTo>
                      <a:pt x="1421" y="42873"/>
                      <a:pt x="1" y="45686"/>
                      <a:pt x="2518" y="49765"/>
                    </a:cubicBezTo>
                    <a:cubicBezTo>
                      <a:pt x="5193" y="53990"/>
                      <a:pt x="8323" y="57850"/>
                      <a:pt x="11059" y="62044"/>
                    </a:cubicBezTo>
                    <a:cubicBezTo>
                      <a:pt x="26470" y="85510"/>
                      <a:pt x="27746" y="117547"/>
                      <a:pt x="14250" y="142197"/>
                    </a:cubicBezTo>
                    <a:cubicBezTo>
                      <a:pt x="11606" y="147061"/>
                      <a:pt x="8293" y="152258"/>
                      <a:pt x="9387" y="157699"/>
                    </a:cubicBezTo>
                    <a:cubicBezTo>
                      <a:pt x="10421" y="162654"/>
                      <a:pt x="14828" y="166149"/>
                      <a:pt x="19387" y="168277"/>
                    </a:cubicBezTo>
                    <a:cubicBezTo>
                      <a:pt x="26865" y="171803"/>
                      <a:pt x="35254" y="172836"/>
                      <a:pt x="43552" y="173201"/>
                    </a:cubicBezTo>
                    <a:cubicBezTo>
                      <a:pt x="46639" y="173356"/>
                      <a:pt x="49727" y="173429"/>
                      <a:pt x="52815" y="173429"/>
                    </a:cubicBezTo>
                    <a:cubicBezTo>
                      <a:pt x="69735" y="173429"/>
                      <a:pt x="86644" y="171216"/>
                      <a:pt x="103249" y="168003"/>
                    </a:cubicBezTo>
                    <a:cubicBezTo>
                      <a:pt x="124252" y="163930"/>
                      <a:pt x="145681" y="157821"/>
                      <a:pt x="162065" y="144052"/>
                    </a:cubicBezTo>
                    <a:cubicBezTo>
                      <a:pt x="177141" y="131377"/>
                      <a:pt x="186655" y="113200"/>
                      <a:pt x="192947" y="94568"/>
                    </a:cubicBezTo>
                    <a:cubicBezTo>
                      <a:pt x="198388" y="78458"/>
                      <a:pt x="201762" y="61041"/>
                      <a:pt x="198084" y="44445"/>
                    </a:cubicBezTo>
                    <a:cubicBezTo>
                      <a:pt x="196108" y="35722"/>
                      <a:pt x="192156" y="27424"/>
                      <a:pt x="186655" y="20372"/>
                    </a:cubicBezTo>
                    <a:cubicBezTo>
                      <a:pt x="182460" y="14962"/>
                      <a:pt x="177384" y="10341"/>
                      <a:pt x="171609" y="6694"/>
                    </a:cubicBezTo>
                    <a:cubicBezTo>
                      <a:pt x="165364" y="2759"/>
                      <a:pt x="158156" y="1"/>
                      <a:pt x="1508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5113775" y="2545450"/>
                <a:ext cx="4231125" cy="3677500"/>
              </a:xfrm>
              <a:custGeom>
                <a:avLst/>
                <a:gdLst/>
                <a:ahLst/>
                <a:cxnLst/>
                <a:rect l="l" t="t" r="r" b="b"/>
                <a:pathLst>
                  <a:path w="169245" h="147100" extrusionOk="0">
                    <a:moveTo>
                      <a:pt x="127964" y="0"/>
                    </a:moveTo>
                    <a:cubicBezTo>
                      <a:pt x="126086" y="0"/>
                      <a:pt x="124206" y="182"/>
                      <a:pt x="122344" y="563"/>
                    </a:cubicBezTo>
                    <a:cubicBezTo>
                      <a:pt x="114471" y="2144"/>
                      <a:pt x="107693" y="6977"/>
                      <a:pt x="101127" y="11566"/>
                    </a:cubicBezTo>
                    <a:cubicBezTo>
                      <a:pt x="88300" y="20503"/>
                      <a:pt x="74957" y="29105"/>
                      <a:pt x="60245" y="34363"/>
                    </a:cubicBezTo>
                    <a:cubicBezTo>
                      <a:pt x="51613" y="37463"/>
                      <a:pt x="42494" y="39348"/>
                      <a:pt x="33315" y="39439"/>
                    </a:cubicBezTo>
                    <a:cubicBezTo>
                      <a:pt x="33167" y="39440"/>
                      <a:pt x="33019" y="39440"/>
                      <a:pt x="32871" y="39440"/>
                    </a:cubicBezTo>
                    <a:cubicBezTo>
                      <a:pt x="28276" y="39440"/>
                      <a:pt x="23657" y="38981"/>
                      <a:pt x="19181" y="37980"/>
                    </a:cubicBezTo>
                    <a:cubicBezTo>
                      <a:pt x="15381" y="37159"/>
                      <a:pt x="11035" y="34971"/>
                      <a:pt x="7174" y="34940"/>
                    </a:cubicBezTo>
                    <a:cubicBezTo>
                      <a:pt x="7143" y="34940"/>
                      <a:pt x="7112" y="34940"/>
                      <a:pt x="7081" y="34940"/>
                    </a:cubicBezTo>
                    <a:cubicBezTo>
                      <a:pt x="4797" y="34940"/>
                      <a:pt x="2359" y="36033"/>
                      <a:pt x="1430" y="38102"/>
                    </a:cubicBezTo>
                    <a:cubicBezTo>
                      <a:pt x="1" y="41293"/>
                      <a:pt x="2493" y="44758"/>
                      <a:pt x="4651" y="47524"/>
                    </a:cubicBezTo>
                    <a:cubicBezTo>
                      <a:pt x="20214" y="67464"/>
                      <a:pt x="23010" y="96492"/>
                      <a:pt x="11551" y="119015"/>
                    </a:cubicBezTo>
                    <a:cubicBezTo>
                      <a:pt x="8664" y="124699"/>
                      <a:pt x="4895" y="131294"/>
                      <a:pt x="7904" y="136887"/>
                    </a:cubicBezTo>
                    <a:cubicBezTo>
                      <a:pt x="9788" y="140444"/>
                      <a:pt x="13892" y="142237"/>
                      <a:pt x="17782" y="143422"/>
                    </a:cubicBezTo>
                    <a:cubicBezTo>
                      <a:pt x="26889" y="146179"/>
                      <a:pt x="36426" y="147099"/>
                      <a:pt x="45990" y="147099"/>
                    </a:cubicBezTo>
                    <a:cubicBezTo>
                      <a:pt x="50344" y="147099"/>
                      <a:pt x="54703" y="146909"/>
                      <a:pt x="59029" y="146614"/>
                    </a:cubicBezTo>
                    <a:cubicBezTo>
                      <a:pt x="85200" y="144790"/>
                      <a:pt x="112100" y="138924"/>
                      <a:pt x="132921" y="122966"/>
                    </a:cubicBezTo>
                    <a:cubicBezTo>
                      <a:pt x="155961" y="105337"/>
                      <a:pt x="169244" y="75701"/>
                      <a:pt x="167177" y="46764"/>
                    </a:cubicBezTo>
                    <a:cubicBezTo>
                      <a:pt x="166326" y="36126"/>
                      <a:pt x="163469" y="25396"/>
                      <a:pt x="157481" y="16673"/>
                    </a:cubicBezTo>
                    <a:cubicBezTo>
                      <a:pt x="156630" y="15426"/>
                      <a:pt x="155718" y="14241"/>
                      <a:pt x="154745" y="13086"/>
                    </a:cubicBezTo>
                    <a:cubicBezTo>
                      <a:pt x="148106" y="5268"/>
                      <a:pt x="138073" y="0"/>
                      <a:pt x="1279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5467900" y="3018400"/>
                <a:ext cx="3310125" cy="2868475"/>
              </a:xfrm>
              <a:custGeom>
                <a:avLst/>
                <a:gdLst/>
                <a:ahLst/>
                <a:cxnLst/>
                <a:rect l="l" t="t" r="r" b="b"/>
                <a:pathLst>
                  <a:path w="132405" h="114739" extrusionOk="0">
                    <a:moveTo>
                      <a:pt x="101315" y="1"/>
                    </a:moveTo>
                    <a:cubicBezTo>
                      <a:pt x="100271" y="1"/>
                      <a:pt x="99224" y="71"/>
                      <a:pt x="98178" y="217"/>
                    </a:cubicBezTo>
                    <a:cubicBezTo>
                      <a:pt x="89820" y="1341"/>
                      <a:pt x="82829" y="6873"/>
                      <a:pt x="75838" y="11585"/>
                    </a:cubicBezTo>
                    <a:cubicBezTo>
                      <a:pt x="65625" y="18485"/>
                      <a:pt x="54257" y="24077"/>
                      <a:pt x="42129" y="26782"/>
                    </a:cubicBezTo>
                    <a:cubicBezTo>
                      <a:pt x="37520" y="27813"/>
                      <a:pt x="32985" y="28208"/>
                      <a:pt x="28472" y="28208"/>
                    </a:cubicBezTo>
                    <a:cubicBezTo>
                      <a:pt x="20335" y="28208"/>
                      <a:pt x="12272" y="26922"/>
                      <a:pt x="3982" y="25749"/>
                    </a:cubicBezTo>
                    <a:cubicBezTo>
                      <a:pt x="3617" y="25688"/>
                      <a:pt x="3237" y="25643"/>
                      <a:pt x="2865" y="25643"/>
                    </a:cubicBezTo>
                    <a:cubicBezTo>
                      <a:pt x="2493" y="25643"/>
                      <a:pt x="2128" y="25688"/>
                      <a:pt x="1794" y="25810"/>
                    </a:cubicBezTo>
                    <a:cubicBezTo>
                      <a:pt x="487" y="26357"/>
                      <a:pt x="0" y="28029"/>
                      <a:pt x="335" y="29397"/>
                    </a:cubicBezTo>
                    <a:cubicBezTo>
                      <a:pt x="669" y="30764"/>
                      <a:pt x="1642" y="31859"/>
                      <a:pt x="2493" y="32953"/>
                    </a:cubicBezTo>
                    <a:cubicBezTo>
                      <a:pt x="15685" y="49488"/>
                      <a:pt x="17660" y="74108"/>
                      <a:pt x="7295" y="92498"/>
                    </a:cubicBezTo>
                    <a:cubicBezTo>
                      <a:pt x="5168" y="96267"/>
                      <a:pt x="2493" y="100401"/>
                      <a:pt x="3769" y="104504"/>
                    </a:cubicBezTo>
                    <a:cubicBezTo>
                      <a:pt x="4985" y="108486"/>
                      <a:pt x="9393" y="110522"/>
                      <a:pt x="13405" y="111647"/>
                    </a:cubicBezTo>
                    <a:cubicBezTo>
                      <a:pt x="21443" y="113950"/>
                      <a:pt x="29784" y="114738"/>
                      <a:pt x="38140" y="114738"/>
                    </a:cubicBezTo>
                    <a:cubicBezTo>
                      <a:pt x="41917" y="114738"/>
                      <a:pt x="45697" y="114577"/>
                      <a:pt x="49454" y="114322"/>
                    </a:cubicBezTo>
                    <a:cubicBezTo>
                      <a:pt x="65533" y="113167"/>
                      <a:pt x="81826" y="110127"/>
                      <a:pt x="95868" y="102164"/>
                    </a:cubicBezTo>
                    <a:cubicBezTo>
                      <a:pt x="117328" y="89944"/>
                      <a:pt x="131675" y="66054"/>
                      <a:pt x="132222" y="41372"/>
                    </a:cubicBezTo>
                    <a:cubicBezTo>
                      <a:pt x="132404" y="31798"/>
                      <a:pt x="130519" y="21828"/>
                      <a:pt x="125231" y="13804"/>
                    </a:cubicBezTo>
                    <a:cubicBezTo>
                      <a:pt x="124957" y="13408"/>
                      <a:pt x="124653" y="12983"/>
                      <a:pt x="124349" y="12557"/>
                    </a:cubicBezTo>
                    <a:cubicBezTo>
                      <a:pt x="119040" y="5206"/>
                      <a:pt x="110291" y="1"/>
                      <a:pt x="1013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5663625" y="3358100"/>
                <a:ext cx="2798275" cy="2304350"/>
              </a:xfrm>
              <a:custGeom>
                <a:avLst/>
                <a:gdLst/>
                <a:ahLst/>
                <a:cxnLst/>
                <a:rect l="l" t="t" r="r" b="b"/>
                <a:pathLst>
                  <a:path w="111931" h="92174" extrusionOk="0">
                    <a:moveTo>
                      <a:pt x="85092" y="0"/>
                    </a:moveTo>
                    <a:cubicBezTo>
                      <a:pt x="84769" y="0"/>
                      <a:pt x="84444" y="11"/>
                      <a:pt x="84118" y="33"/>
                    </a:cubicBezTo>
                    <a:cubicBezTo>
                      <a:pt x="79285" y="398"/>
                      <a:pt x="75030" y="3164"/>
                      <a:pt x="71018" y="5808"/>
                    </a:cubicBezTo>
                    <a:cubicBezTo>
                      <a:pt x="59832" y="13194"/>
                      <a:pt x="47978" y="20398"/>
                      <a:pt x="34725" y="22161"/>
                    </a:cubicBezTo>
                    <a:cubicBezTo>
                      <a:pt x="32438" y="22458"/>
                      <a:pt x="30138" y="22587"/>
                      <a:pt x="27834" y="22587"/>
                    </a:cubicBezTo>
                    <a:cubicBezTo>
                      <a:pt x="21872" y="22587"/>
                      <a:pt x="15880" y="21724"/>
                      <a:pt x="9983" y="20672"/>
                    </a:cubicBezTo>
                    <a:cubicBezTo>
                      <a:pt x="9141" y="20525"/>
                      <a:pt x="8417" y="20456"/>
                      <a:pt x="7800" y="20456"/>
                    </a:cubicBezTo>
                    <a:cubicBezTo>
                      <a:pt x="0" y="20456"/>
                      <a:pt x="9243" y="31476"/>
                      <a:pt x="11412" y="35110"/>
                    </a:cubicBezTo>
                    <a:cubicBezTo>
                      <a:pt x="14999" y="41037"/>
                      <a:pt x="16062" y="48271"/>
                      <a:pt x="15211" y="55140"/>
                    </a:cubicBezTo>
                    <a:cubicBezTo>
                      <a:pt x="14391" y="62010"/>
                      <a:pt x="11777" y="68545"/>
                      <a:pt x="8433" y="74594"/>
                    </a:cubicBezTo>
                    <a:cubicBezTo>
                      <a:pt x="7004" y="77086"/>
                      <a:pt x="5424" y="79822"/>
                      <a:pt x="5880" y="82648"/>
                    </a:cubicBezTo>
                    <a:cubicBezTo>
                      <a:pt x="6549" y="86934"/>
                      <a:pt x="11321" y="89092"/>
                      <a:pt x="15515" y="90126"/>
                    </a:cubicBezTo>
                    <a:cubicBezTo>
                      <a:pt x="21553" y="91589"/>
                      <a:pt x="27733" y="92173"/>
                      <a:pt x="33948" y="92173"/>
                    </a:cubicBezTo>
                    <a:cubicBezTo>
                      <a:pt x="41158" y="92173"/>
                      <a:pt x="48413" y="91388"/>
                      <a:pt x="55546" y="90278"/>
                    </a:cubicBezTo>
                    <a:cubicBezTo>
                      <a:pt x="66580" y="88576"/>
                      <a:pt x="77826" y="86022"/>
                      <a:pt x="87006" y="79639"/>
                    </a:cubicBezTo>
                    <a:cubicBezTo>
                      <a:pt x="98891" y="71311"/>
                      <a:pt x="105851" y="57390"/>
                      <a:pt x="109225" y="43286"/>
                    </a:cubicBezTo>
                    <a:cubicBezTo>
                      <a:pt x="111019" y="35748"/>
                      <a:pt x="111930" y="27693"/>
                      <a:pt x="109438" y="20368"/>
                    </a:cubicBezTo>
                    <a:cubicBezTo>
                      <a:pt x="108405" y="17298"/>
                      <a:pt x="106794" y="14532"/>
                      <a:pt x="104848" y="11979"/>
                    </a:cubicBezTo>
                    <a:cubicBezTo>
                      <a:pt x="103085" y="9669"/>
                      <a:pt x="100988" y="7571"/>
                      <a:pt x="98739" y="5748"/>
                    </a:cubicBezTo>
                    <a:cubicBezTo>
                      <a:pt x="94856" y="2579"/>
                      <a:pt x="90089" y="0"/>
                      <a:pt x="850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6233100" y="3748350"/>
                <a:ext cx="1897475" cy="1710850"/>
              </a:xfrm>
              <a:custGeom>
                <a:avLst/>
                <a:gdLst/>
                <a:ahLst/>
                <a:cxnLst/>
                <a:rect l="l" t="t" r="r" b="b"/>
                <a:pathLst>
                  <a:path w="75899" h="68434" extrusionOk="0">
                    <a:moveTo>
                      <a:pt x="57549" y="1"/>
                    </a:moveTo>
                    <a:cubicBezTo>
                      <a:pt x="57107" y="1"/>
                      <a:pt x="56659" y="16"/>
                      <a:pt x="56202" y="47"/>
                    </a:cubicBezTo>
                    <a:cubicBezTo>
                      <a:pt x="51765" y="350"/>
                      <a:pt x="47509" y="1961"/>
                      <a:pt x="43406" y="3724"/>
                    </a:cubicBezTo>
                    <a:cubicBezTo>
                      <a:pt x="27053" y="10928"/>
                      <a:pt x="11916" y="22357"/>
                      <a:pt x="3922" y="38315"/>
                    </a:cubicBezTo>
                    <a:cubicBezTo>
                      <a:pt x="1946" y="42266"/>
                      <a:pt x="426" y="46491"/>
                      <a:pt x="214" y="50898"/>
                    </a:cubicBezTo>
                    <a:cubicBezTo>
                      <a:pt x="1" y="55306"/>
                      <a:pt x="1277" y="59865"/>
                      <a:pt x="4256" y="63087"/>
                    </a:cubicBezTo>
                    <a:cubicBezTo>
                      <a:pt x="8142" y="67259"/>
                      <a:pt x="14130" y="68434"/>
                      <a:pt x="19918" y="68434"/>
                    </a:cubicBezTo>
                    <a:cubicBezTo>
                      <a:pt x="20877" y="68434"/>
                      <a:pt x="21830" y="68402"/>
                      <a:pt x="22767" y="68345"/>
                    </a:cubicBezTo>
                    <a:cubicBezTo>
                      <a:pt x="32767" y="67737"/>
                      <a:pt x="42676" y="65032"/>
                      <a:pt x="51309" y="59926"/>
                    </a:cubicBezTo>
                    <a:cubicBezTo>
                      <a:pt x="59941" y="54850"/>
                      <a:pt x="67175" y="47342"/>
                      <a:pt x="71583" y="38345"/>
                    </a:cubicBezTo>
                    <a:cubicBezTo>
                      <a:pt x="74288" y="32783"/>
                      <a:pt x="75899" y="26643"/>
                      <a:pt x="75625" y="20472"/>
                    </a:cubicBezTo>
                    <a:cubicBezTo>
                      <a:pt x="75443" y="17250"/>
                      <a:pt x="74744" y="14059"/>
                      <a:pt x="73558" y="11263"/>
                    </a:cubicBezTo>
                    <a:cubicBezTo>
                      <a:pt x="70825" y="4760"/>
                      <a:pt x="65368" y="1"/>
                      <a:pt x="575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6502100" y="3991800"/>
                <a:ext cx="1356450" cy="1222225"/>
              </a:xfrm>
              <a:custGeom>
                <a:avLst/>
                <a:gdLst/>
                <a:ahLst/>
                <a:cxnLst/>
                <a:rect l="l" t="t" r="r" b="b"/>
                <a:pathLst>
                  <a:path w="54258" h="48889" extrusionOk="0">
                    <a:moveTo>
                      <a:pt x="41200" y="1"/>
                    </a:moveTo>
                    <a:cubicBezTo>
                      <a:pt x="40877" y="1"/>
                      <a:pt x="40549" y="12"/>
                      <a:pt x="40214" y="35"/>
                    </a:cubicBezTo>
                    <a:cubicBezTo>
                      <a:pt x="37023" y="278"/>
                      <a:pt x="33983" y="1403"/>
                      <a:pt x="31035" y="2649"/>
                    </a:cubicBezTo>
                    <a:cubicBezTo>
                      <a:pt x="19333" y="7786"/>
                      <a:pt x="8542" y="15962"/>
                      <a:pt x="2797" y="27361"/>
                    </a:cubicBezTo>
                    <a:cubicBezTo>
                      <a:pt x="1399" y="30157"/>
                      <a:pt x="305" y="33197"/>
                      <a:pt x="153" y="36327"/>
                    </a:cubicBezTo>
                    <a:cubicBezTo>
                      <a:pt x="1" y="39489"/>
                      <a:pt x="913" y="42741"/>
                      <a:pt x="3040" y="45051"/>
                    </a:cubicBezTo>
                    <a:cubicBezTo>
                      <a:pt x="5797" y="48016"/>
                      <a:pt x="10044" y="48889"/>
                      <a:pt x="14184" y="48889"/>
                    </a:cubicBezTo>
                    <a:cubicBezTo>
                      <a:pt x="14882" y="48889"/>
                      <a:pt x="15578" y="48864"/>
                      <a:pt x="16263" y="48820"/>
                    </a:cubicBezTo>
                    <a:cubicBezTo>
                      <a:pt x="23406" y="48394"/>
                      <a:pt x="30518" y="46419"/>
                      <a:pt x="36658" y="42771"/>
                    </a:cubicBezTo>
                    <a:cubicBezTo>
                      <a:pt x="42828" y="39124"/>
                      <a:pt x="48026" y="33774"/>
                      <a:pt x="51187" y="27361"/>
                    </a:cubicBezTo>
                    <a:cubicBezTo>
                      <a:pt x="53133" y="23409"/>
                      <a:pt x="54257" y="19002"/>
                      <a:pt x="54075" y="14595"/>
                    </a:cubicBezTo>
                    <a:cubicBezTo>
                      <a:pt x="53953" y="12345"/>
                      <a:pt x="53467" y="10096"/>
                      <a:pt x="52616" y="8060"/>
                    </a:cubicBezTo>
                    <a:cubicBezTo>
                      <a:pt x="50690" y="3432"/>
                      <a:pt x="46808" y="1"/>
                      <a:pt x="412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6831150" y="4289350"/>
                <a:ext cx="696850" cy="628225"/>
              </a:xfrm>
              <a:custGeom>
                <a:avLst/>
                <a:gdLst/>
                <a:ahLst/>
                <a:cxnLst/>
                <a:rect l="l" t="t" r="r" b="b"/>
                <a:pathLst>
                  <a:path w="27874" h="25129" extrusionOk="0">
                    <a:moveTo>
                      <a:pt x="21168" y="1"/>
                    </a:moveTo>
                    <a:cubicBezTo>
                      <a:pt x="21004" y="1"/>
                      <a:pt x="20838" y="6"/>
                      <a:pt x="20669" y="18"/>
                    </a:cubicBezTo>
                    <a:cubicBezTo>
                      <a:pt x="19028" y="139"/>
                      <a:pt x="17478" y="717"/>
                      <a:pt x="15958" y="1386"/>
                    </a:cubicBezTo>
                    <a:cubicBezTo>
                      <a:pt x="9940" y="4030"/>
                      <a:pt x="4408" y="8225"/>
                      <a:pt x="1429" y="14091"/>
                    </a:cubicBezTo>
                    <a:cubicBezTo>
                      <a:pt x="699" y="15520"/>
                      <a:pt x="152" y="17070"/>
                      <a:pt x="61" y="18681"/>
                    </a:cubicBezTo>
                    <a:cubicBezTo>
                      <a:pt x="0" y="20322"/>
                      <a:pt x="456" y="21994"/>
                      <a:pt x="1550" y="23179"/>
                    </a:cubicBezTo>
                    <a:cubicBezTo>
                      <a:pt x="2982" y="24688"/>
                      <a:pt x="5170" y="25128"/>
                      <a:pt x="7296" y="25128"/>
                    </a:cubicBezTo>
                    <a:cubicBezTo>
                      <a:pt x="7654" y="25128"/>
                      <a:pt x="8009" y="25116"/>
                      <a:pt x="8359" y="25094"/>
                    </a:cubicBezTo>
                    <a:cubicBezTo>
                      <a:pt x="12037" y="24881"/>
                      <a:pt x="15654" y="23878"/>
                      <a:pt x="18846" y="21994"/>
                    </a:cubicBezTo>
                    <a:cubicBezTo>
                      <a:pt x="21976" y="20140"/>
                      <a:pt x="24682" y="17343"/>
                      <a:pt x="26293" y="14091"/>
                    </a:cubicBezTo>
                    <a:cubicBezTo>
                      <a:pt x="27265" y="12024"/>
                      <a:pt x="27873" y="9805"/>
                      <a:pt x="27752" y="7556"/>
                    </a:cubicBezTo>
                    <a:cubicBezTo>
                      <a:pt x="27721" y="6340"/>
                      <a:pt x="27508" y="5185"/>
                      <a:pt x="27052" y="4121"/>
                    </a:cubicBezTo>
                    <a:cubicBezTo>
                      <a:pt x="26046" y="1734"/>
                      <a:pt x="24033" y="1"/>
                      <a:pt x="211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6" name="Google Shape;86;p3"/>
          <p:cNvSpPr txBox="1">
            <a:spLocks noGrp="1"/>
          </p:cNvSpPr>
          <p:nvPr>
            <p:ph type="title"/>
          </p:nvPr>
        </p:nvSpPr>
        <p:spPr>
          <a:xfrm>
            <a:off x="3163443" y="2513575"/>
            <a:ext cx="2817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7" name="Google Shape;87;p3"/>
          <p:cNvSpPr txBox="1">
            <a:spLocks noGrp="1"/>
          </p:cNvSpPr>
          <p:nvPr>
            <p:ph type="title" idx="2" hasCustomPrompt="1"/>
          </p:nvPr>
        </p:nvSpPr>
        <p:spPr>
          <a:xfrm>
            <a:off x="3993750" y="1243853"/>
            <a:ext cx="1156500" cy="10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8" name="Google Shape;88;p3"/>
          <p:cNvSpPr txBox="1">
            <a:spLocks noGrp="1"/>
          </p:cNvSpPr>
          <p:nvPr>
            <p:ph type="subTitle" idx="1"/>
          </p:nvPr>
        </p:nvSpPr>
        <p:spPr>
          <a:xfrm>
            <a:off x="3163557" y="3241225"/>
            <a:ext cx="28170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5"/>
          <p:cNvGrpSpPr/>
          <p:nvPr/>
        </p:nvGrpSpPr>
        <p:grpSpPr>
          <a:xfrm rot="-543719">
            <a:off x="6480382" y="2183136"/>
            <a:ext cx="6870096" cy="6474579"/>
            <a:chOff x="1812813" y="413725"/>
            <a:chExt cx="6870225" cy="6474700"/>
          </a:xfrm>
        </p:grpSpPr>
        <p:sp>
          <p:nvSpPr>
            <p:cNvPr id="112" name="Google Shape;112;p5"/>
            <p:cNvSpPr/>
            <p:nvPr/>
          </p:nvSpPr>
          <p:spPr>
            <a:xfrm>
              <a:off x="1812813" y="413725"/>
              <a:ext cx="6870225" cy="6474700"/>
            </a:xfrm>
            <a:custGeom>
              <a:avLst/>
              <a:gdLst/>
              <a:ahLst/>
              <a:cxnLst/>
              <a:rect l="l" t="t" r="r" b="b"/>
              <a:pathLst>
                <a:path w="274809" h="258988" extrusionOk="0">
                  <a:moveTo>
                    <a:pt x="140648" y="1"/>
                  </a:moveTo>
                  <a:cubicBezTo>
                    <a:pt x="127230" y="1"/>
                    <a:pt x="113866" y="1674"/>
                    <a:pt x="100854" y="5187"/>
                  </a:cubicBezTo>
                  <a:cubicBezTo>
                    <a:pt x="89182" y="8318"/>
                    <a:pt x="77571" y="13090"/>
                    <a:pt x="68330" y="21965"/>
                  </a:cubicBezTo>
                  <a:cubicBezTo>
                    <a:pt x="59060" y="30871"/>
                    <a:pt x="52494" y="44519"/>
                    <a:pt x="53132" y="58896"/>
                  </a:cubicBezTo>
                  <a:cubicBezTo>
                    <a:pt x="53436" y="65796"/>
                    <a:pt x="55534" y="72392"/>
                    <a:pt x="56780" y="79079"/>
                  </a:cubicBezTo>
                  <a:cubicBezTo>
                    <a:pt x="64561" y="121025"/>
                    <a:pt x="13922" y="126739"/>
                    <a:pt x="4682" y="160356"/>
                  </a:cubicBezTo>
                  <a:cubicBezTo>
                    <a:pt x="1" y="177287"/>
                    <a:pt x="6688" y="196527"/>
                    <a:pt x="16962" y="209992"/>
                  </a:cubicBezTo>
                  <a:cubicBezTo>
                    <a:pt x="30761" y="228139"/>
                    <a:pt x="50214" y="238473"/>
                    <a:pt x="69668" y="245768"/>
                  </a:cubicBezTo>
                  <a:cubicBezTo>
                    <a:pt x="91528" y="253975"/>
                    <a:pt x="114287" y="258988"/>
                    <a:pt x="136985" y="258988"/>
                  </a:cubicBezTo>
                  <a:cubicBezTo>
                    <a:pt x="140009" y="258988"/>
                    <a:pt x="143032" y="258899"/>
                    <a:pt x="146052" y="258716"/>
                  </a:cubicBezTo>
                  <a:cubicBezTo>
                    <a:pt x="171767" y="257197"/>
                    <a:pt x="197238" y="248686"/>
                    <a:pt x="218637" y="232151"/>
                  </a:cubicBezTo>
                  <a:cubicBezTo>
                    <a:pt x="240188" y="215524"/>
                    <a:pt x="257209" y="190813"/>
                    <a:pt x="266784" y="162241"/>
                  </a:cubicBezTo>
                  <a:cubicBezTo>
                    <a:pt x="271556" y="147925"/>
                    <a:pt x="274413" y="132362"/>
                    <a:pt x="274596" y="116800"/>
                  </a:cubicBezTo>
                  <a:cubicBezTo>
                    <a:pt x="274808" y="102331"/>
                    <a:pt x="272620" y="87863"/>
                    <a:pt x="267574" y="74519"/>
                  </a:cubicBezTo>
                  <a:cubicBezTo>
                    <a:pt x="260310" y="55340"/>
                    <a:pt x="247483" y="39534"/>
                    <a:pt x="232619" y="28227"/>
                  </a:cubicBezTo>
                  <a:cubicBezTo>
                    <a:pt x="217756" y="16950"/>
                    <a:pt x="200886" y="9989"/>
                    <a:pt x="183804" y="5613"/>
                  </a:cubicBezTo>
                  <a:cubicBezTo>
                    <a:pt x="169605" y="1941"/>
                    <a:pt x="155095" y="1"/>
                    <a:pt x="140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2013438" y="599050"/>
              <a:ext cx="6472775" cy="6103575"/>
            </a:xfrm>
            <a:custGeom>
              <a:avLst/>
              <a:gdLst/>
              <a:ahLst/>
              <a:cxnLst/>
              <a:rect l="l" t="t" r="r" b="b"/>
              <a:pathLst>
                <a:path w="258911" h="244143" extrusionOk="0">
                  <a:moveTo>
                    <a:pt x="132505" y="1"/>
                  </a:moveTo>
                  <a:cubicBezTo>
                    <a:pt x="119876" y="1"/>
                    <a:pt x="107297" y="1567"/>
                    <a:pt x="95048" y="4856"/>
                  </a:cubicBezTo>
                  <a:cubicBezTo>
                    <a:pt x="84014" y="7835"/>
                    <a:pt x="73071" y="12303"/>
                    <a:pt x="64378" y="20723"/>
                  </a:cubicBezTo>
                  <a:cubicBezTo>
                    <a:pt x="55624" y="29112"/>
                    <a:pt x="49454" y="42000"/>
                    <a:pt x="50062" y="55556"/>
                  </a:cubicBezTo>
                  <a:cubicBezTo>
                    <a:pt x="50366" y="62061"/>
                    <a:pt x="52342" y="68292"/>
                    <a:pt x="53497" y="74584"/>
                  </a:cubicBezTo>
                  <a:cubicBezTo>
                    <a:pt x="60792" y="114098"/>
                    <a:pt x="13070" y="119508"/>
                    <a:pt x="4377" y="151180"/>
                  </a:cubicBezTo>
                  <a:cubicBezTo>
                    <a:pt x="0" y="167138"/>
                    <a:pt x="6322" y="185315"/>
                    <a:pt x="15958" y="197990"/>
                  </a:cubicBezTo>
                  <a:cubicBezTo>
                    <a:pt x="28967" y="215102"/>
                    <a:pt x="47326" y="224829"/>
                    <a:pt x="65625" y="231698"/>
                  </a:cubicBezTo>
                  <a:cubicBezTo>
                    <a:pt x="86224" y="239423"/>
                    <a:pt x="107653" y="244142"/>
                    <a:pt x="129074" y="244142"/>
                  </a:cubicBezTo>
                  <a:cubicBezTo>
                    <a:pt x="131928" y="244142"/>
                    <a:pt x="134781" y="244058"/>
                    <a:pt x="137632" y="243887"/>
                  </a:cubicBezTo>
                  <a:cubicBezTo>
                    <a:pt x="161827" y="242458"/>
                    <a:pt x="185840" y="234434"/>
                    <a:pt x="206022" y="218871"/>
                  </a:cubicBezTo>
                  <a:cubicBezTo>
                    <a:pt x="226296" y="203157"/>
                    <a:pt x="242376" y="179874"/>
                    <a:pt x="251373" y="152943"/>
                  </a:cubicBezTo>
                  <a:cubicBezTo>
                    <a:pt x="255871" y="139448"/>
                    <a:pt x="258576" y="124736"/>
                    <a:pt x="258759" y="110116"/>
                  </a:cubicBezTo>
                  <a:cubicBezTo>
                    <a:pt x="258911" y="96468"/>
                    <a:pt x="256905" y="82821"/>
                    <a:pt x="252224" y="70267"/>
                  </a:cubicBezTo>
                  <a:cubicBezTo>
                    <a:pt x="245385" y="52182"/>
                    <a:pt x="233287" y="37288"/>
                    <a:pt x="219275" y="26650"/>
                  </a:cubicBezTo>
                  <a:cubicBezTo>
                    <a:pt x="205262" y="16011"/>
                    <a:pt x="189335" y="9415"/>
                    <a:pt x="173225" y="5282"/>
                  </a:cubicBezTo>
                  <a:cubicBezTo>
                    <a:pt x="159829" y="1826"/>
                    <a:pt x="146138" y="1"/>
                    <a:pt x="1325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2258863" y="830375"/>
              <a:ext cx="5981900" cy="5639900"/>
            </a:xfrm>
            <a:custGeom>
              <a:avLst/>
              <a:gdLst/>
              <a:ahLst/>
              <a:cxnLst/>
              <a:rect l="l" t="t" r="r" b="b"/>
              <a:pathLst>
                <a:path w="239276" h="225596" extrusionOk="0">
                  <a:moveTo>
                    <a:pt x="122406" y="0"/>
                  </a:moveTo>
                  <a:cubicBezTo>
                    <a:pt x="110726" y="0"/>
                    <a:pt x="99088" y="1452"/>
                    <a:pt x="87753" y="4509"/>
                  </a:cubicBezTo>
                  <a:cubicBezTo>
                    <a:pt x="77632" y="7245"/>
                    <a:pt x="67510" y="11378"/>
                    <a:pt x="59455" y="19129"/>
                  </a:cubicBezTo>
                  <a:cubicBezTo>
                    <a:pt x="51400" y="26880"/>
                    <a:pt x="45655" y="38765"/>
                    <a:pt x="46233" y="51318"/>
                  </a:cubicBezTo>
                  <a:cubicBezTo>
                    <a:pt x="46537" y="57306"/>
                    <a:pt x="48361" y="63051"/>
                    <a:pt x="49424" y="68917"/>
                  </a:cubicBezTo>
                  <a:cubicBezTo>
                    <a:pt x="56203" y="105453"/>
                    <a:pt x="12129" y="110407"/>
                    <a:pt x="4074" y="139709"/>
                  </a:cubicBezTo>
                  <a:cubicBezTo>
                    <a:pt x="1" y="154481"/>
                    <a:pt x="5807" y="171229"/>
                    <a:pt x="14743" y="182961"/>
                  </a:cubicBezTo>
                  <a:cubicBezTo>
                    <a:pt x="26749" y="198737"/>
                    <a:pt x="43680" y="207734"/>
                    <a:pt x="60640" y="214087"/>
                  </a:cubicBezTo>
                  <a:cubicBezTo>
                    <a:pt x="79704" y="221228"/>
                    <a:pt x="99526" y="225596"/>
                    <a:pt x="119331" y="225596"/>
                  </a:cubicBezTo>
                  <a:cubicBezTo>
                    <a:pt x="121947" y="225596"/>
                    <a:pt x="124563" y="225519"/>
                    <a:pt x="127177" y="225363"/>
                  </a:cubicBezTo>
                  <a:cubicBezTo>
                    <a:pt x="149548" y="224056"/>
                    <a:pt x="171737" y="216640"/>
                    <a:pt x="190339" y="202232"/>
                  </a:cubicBezTo>
                  <a:cubicBezTo>
                    <a:pt x="209123" y="187734"/>
                    <a:pt x="223926" y="166214"/>
                    <a:pt x="232255" y="141320"/>
                  </a:cubicBezTo>
                  <a:cubicBezTo>
                    <a:pt x="236449" y="128857"/>
                    <a:pt x="238942" y="115301"/>
                    <a:pt x="239094" y="101775"/>
                  </a:cubicBezTo>
                  <a:cubicBezTo>
                    <a:pt x="239276" y="89161"/>
                    <a:pt x="237422" y="76577"/>
                    <a:pt x="232954" y="64875"/>
                  </a:cubicBezTo>
                  <a:cubicBezTo>
                    <a:pt x="226631" y="48188"/>
                    <a:pt x="215476" y="34449"/>
                    <a:pt x="202497" y="24601"/>
                  </a:cubicBezTo>
                  <a:cubicBezTo>
                    <a:pt x="189579" y="14813"/>
                    <a:pt x="174898" y="8734"/>
                    <a:pt x="160004" y="4874"/>
                  </a:cubicBezTo>
                  <a:cubicBezTo>
                    <a:pt x="147640" y="1688"/>
                    <a:pt x="134999" y="0"/>
                    <a:pt x="1224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2638063" y="1046850"/>
              <a:ext cx="5502400" cy="5187725"/>
            </a:xfrm>
            <a:custGeom>
              <a:avLst/>
              <a:gdLst/>
              <a:ahLst/>
              <a:cxnLst/>
              <a:rect l="l" t="t" r="r" b="b"/>
              <a:pathLst>
                <a:path w="220096" h="207509" extrusionOk="0">
                  <a:moveTo>
                    <a:pt x="112644" y="1"/>
                  </a:moveTo>
                  <a:cubicBezTo>
                    <a:pt x="101893" y="1"/>
                    <a:pt x="91183" y="1338"/>
                    <a:pt x="80762" y="4148"/>
                  </a:cubicBezTo>
                  <a:cubicBezTo>
                    <a:pt x="71430" y="6640"/>
                    <a:pt x="62099" y="10440"/>
                    <a:pt x="54713" y="17583"/>
                  </a:cubicBezTo>
                  <a:cubicBezTo>
                    <a:pt x="47296" y="24726"/>
                    <a:pt x="42007" y="35668"/>
                    <a:pt x="42554" y="47188"/>
                  </a:cubicBezTo>
                  <a:cubicBezTo>
                    <a:pt x="42798" y="52690"/>
                    <a:pt x="44469" y="58009"/>
                    <a:pt x="45472" y="63359"/>
                  </a:cubicBezTo>
                  <a:cubicBezTo>
                    <a:pt x="51673" y="97007"/>
                    <a:pt x="11125" y="101566"/>
                    <a:pt x="3709" y="128496"/>
                  </a:cubicBezTo>
                  <a:cubicBezTo>
                    <a:pt x="0" y="142053"/>
                    <a:pt x="5350" y="157494"/>
                    <a:pt x="13557" y="168284"/>
                  </a:cubicBezTo>
                  <a:cubicBezTo>
                    <a:pt x="24621" y="182783"/>
                    <a:pt x="40184" y="191081"/>
                    <a:pt x="55777" y="196917"/>
                  </a:cubicBezTo>
                  <a:cubicBezTo>
                    <a:pt x="73225" y="203473"/>
                    <a:pt x="91427" y="207509"/>
                    <a:pt x="109575" y="207509"/>
                  </a:cubicBezTo>
                  <a:cubicBezTo>
                    <a:pt x="112039" y="207509"/>
                    <a:pt x="114503" y="207434"/>
                    <a:pt x="116963" y="207282"/>
                  </a:cubicBezTo>
                  <a:cubicBezTo>
                    <a:pt x="137571" y="206066"/>
                    <a:pt x="157967" y="199288"/>
                    <a:pt x="175110" y="186005"/>
                  </a:cubicBezTo>
                  <a:cubicBezTo>
                    <a:pt x="192344" y="172692"/>
                    <a:pt x="205992" y="152874"/>
                    <a:pt x="213682" y="130016"/>
                  </a:cubicBezTo>
                  <a:cubicBezTo>
                    <a:pt x="217512" y="118527"/>
                    <a:pt x="219792" y="106064"/>
                    <a:pt x="219944" y="93602"/>
                  </a:cubicBezTo>
                  <a:cubicBezTo>
                    <a:pt x="220096" y="82022"/>
                    <a:pt x="218394" y="70441"/>
                    <a:pt x="214351" y="59681"/>
                  </a:cubicBezTo>
                  <a:cubicBezTo>
                    <a:pt x="208545" y="44361"/>
                    <a:pt x="198272" y="31686"/>
                    <a:pt x="186357" y="22629"/>
                  </a:cubicBezTo>
                  <a:cubicBezTo>
                    <a:pt x="174411" y="13601"/>
                    <a:pt x="160915" y="8008"/>
                    <a:pt x="147207" y="4482"/>
                  </a:cubicBezTo>
                  <a:cubicBezTo>
                    <a:pt x="135844" y="1551"/>
                    <a:pt x="124220" y="1"/>
                    <a:pt x="112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2832588" y="1258600"/>
              <a:ext cx="4995575" cy="4707725"/>
            </a:xfrm>
            <a:custGeom>
              <a:avLst/>
              <a:gdLst/>
              <a:ahLst/>
              <a:cxnLst/>
              <a:rect l="l" t="t" r="r" b="b"/>
              <a:pathLst>
                <a:path w="199823" h="188309" extrusionOk="0">
                  <a:moveTo>
                    <a:pt x="102229" y="0"/>
                  </a:moveTo>
                  <a:cubicBezTo>
                    <a:pt x="92467" y="0"/>
                    <a:pt x="82745" y="1215"/>
                    <a:pt x="73285" y="3763"/>
                  </a:cubicBezTo>
                  <a:cubicBezTo>
                    <a:pt x="64804" y="6043"/>
                    <a:pt x="56385" y="9478"/>
                    <a:pt x="49667" y="15952"/>
                  </a:cubicBezTo>
                  <a:cubicBezTo>
                    <a:pt x="42919" y="22396"/>
                    <a:pt x="38117" y="32366"/>
                    <a:pt x="38603" y="42822"/>
                  </a:cubicBezTo>
                  <a:cubicBezTo>
                    <a:pt x="38816" y="47776"/>
                    <a:pt x="40336" y="52609"/>
                    <a:pt x="41248" y="57472"/>
                  </a:cubicBezTo>
                  <a:cubicBezTo>
                    <a:pt x="46932" y="87959"/>
                    <a:pt x="10092" y="92093"/>
                    <a:pt x="3375" y="116561"/>
                  </a:cubicBezTo>
                  <a:cubicBezTo>
                    <a:pt x="1" y="128902"/>
                    <a:pt x="4864" y="142884"/>
                    <a:pt x="12311" y="152702"/>
                  </a:cubicBezTo>
                  <a:cubicBezTo>
                    <a:pt x="22342" y="165863"/>
                    <a:pt x="36506" y="173401"/>
                    <a:pt x="50640" y="178690"/>
                  </a:cubicBezTo>
                  <a:cubicBezTo>
                    <a:pt x="66557" y="184649"/>
                    <a:pt x="83114" y="188308"/>
                    <a:pt x="99641" y="188308"/>
                  </a:cubicBezTo>
                  <a:cubicBezTo>
                    <a:pt x="101829" y="188308"/>
                    <a:pt x="104017" y="188244"/>
                    <a:pt x="106203" y="188112"/>
                  </a:cubicBezTo>
                  <a:cubicBezTo>
                    <a:pt x="124897" y="186988"/>
                    <a:pt x="143438" y="180818"/>
                    <a:pt x="158970" y="168811"/>
                  </a:cubicBezTo>
                  <a:cubicBezTo>
                    <a:pt x="174624" y="156714"/>
                    <a:pt x="186995" y="138750"/>
                    <a:pt x="193956" y="117959"/>
                  </a:cubicBezTo>
                  <a:cubicBezTo>
                    <a:pt x="197451" y="107564"/>
                    <a:pt x="199518" y="96227"/>
                    <a:pt x="199670" y="84950"/>
                  </a:cubicBezTo>
                  <a:cubicBezTo>
                    <a:pt x="199822" y="74403"/>
                    <a:pt x="198242" y="63916"/>
                    <a:pt x="194533" y="54159"/>
                  </a:cubicBezTo>
                  <a:cubicBezTo>
                    <a:pt x="189244" y="40268"/>
                    <a:pt x="179943" y="28748"/>
                    <a:pt x="169122" y="20542"/>
                  </a:cubicBezTo>
                  <a:cubicBezTo>
                    <a:pt x="158271" y="12335"/>
                    <a:pt x="146022" y="7259"/>
                    <a:pt x="133590" y="4067"/>
                  </a:cubicBezTo>
                  <a:cubicBezTo>
                    <a:pt x="123273" y="1405"/>
                    <a:pt x="112728" y="0"/>
                    <a:pt x="102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3340213" y="1451000"/>
              <a:ext cx="4291900" cy="4303150"/>
            </a:xfrm>
            <a:custGeom>
              <a:avLst/>
              <a:gdLst/>
              <a:ahLst/>
              <a:cxnLst/>
              <a:rect l="l" t="t" r="r" b="b"/>
              <a:pathLst>
                <a:path w="171676" h="172126" extrusionOk="0">
                  <a:moveTo>
                    <a:pt x="87006" y="1"/>
                  </a:moveTo>
                  <a:cubicBezTo>
                    <a:pt x="78760" y="1"/>
                    <a:pt x="70548" y="1075"/>
                    <a:pt x="62554" y="3332"/>
                  </a:cubicBezTo>
                  <a:cubicBezTo>
                    <a:pt x="55259" y="5368"/>
                    <a:pt x="48025" y="8499"/>
                    <a:pt x="42250" y="14365"/>
                  </a:cubicBezTo>
                  <a:cubicBezTo>
                    <a:pt x="36536" y="20293"/>
                    <a:pt x="32432" y="29350"/>
                    <a:pt x="32888" y="38925"/>
                  </a:cubicBezTo>
                  <a:cubicBezTo>
                    <a:pt x="33101" y="43484"/>
                    <a:pt x="34438" y="47892"/>
                    <a:pt x="35229" y="52329"/>
                  </a:cubicBezTo>
                  <a:cubicBezTo>
                    <a:pt x="40214" y="80233"/>
                    <a:pt x="8572" y="83880"/>
                    <a:pt x="2857" y="106221"/>
                  </a:cubicBezTo>
                  <a:cubicBezTo>
                    <a:pt x="0" y="117467"/>
                    <a:pt x="4225" y="130264"/>
                    <a:pt x="10699" y="139261"/>
                  </a:cubicBezTo>
                  <a:cubicBezTo>
                    <a:pt x="19393" y="151358"/>
                    <a:pt x="31581" y="158258"/>
                    <a:pt x="43800" y="163152"/>
                  </a:cubicBezTo>
                  <a:cubicBezTo>
                    <a:pt x="57572" y="168698"/>
                    <a:pt x="71970" y="172126"/>
                    <a:pt x="86308" y="172126"/>
                  </a:cubicBezTo>
                  <a:cubicBezTo>
                    <a:pt x="88078" y="172126"/>
                    <a:pt x="89846" y="172073"/>
                    <a:pt x="91613" y="171966"/>
                  </a:cubicBezTo>
                  <a:cubicBezTo>
                    <a:pt x="107692" y="170994"/>
                    <a:pt x="123619" y="165431"/>
                    <a:pt x="136933" y="154489"/>
                  </a:cubicBezTo>
                  <a:cubicBezTo>
                    <a:pt x="150368" y="143486"/>
                    <a:pt x="160976" y="127103"/>
                    <a:pt x="166842" y="108136"/>
                  </a:cubicBezTo>
                  <a:cubicBezTo>
                    <a:pt x="169821" y="98652"/>
                    <a:pt x="171553" y="88318"/>
                    <a:pt x="171645" y="77983"/>
                  </a:cubicBezTo>
                  <a:cubicBezTo>
                    <a:pt x="171675" y="68318"/>
                    <a:pt x="170307" y="58713"/>
                    <a:pt x="167085" y="49898"/>
                  </a:cubicBezTo>
                  <a:cubicBezTo>
                    <a:pt x="162465" y="37132"/>
                    <a:pt x="154410" y="26615"/>
                    <a:pt x="145079" y="19046"/>
                  </a:cubicBezTo>
                  <a:cubicBezTo>
                    <a:pt x="135717" y="11539"/>
                    <a:pt x="125170" y="6827"/>
                    <a:pt x="114440" y="3849"/>
                  </a:cubicBezTo>
                  <a:cubicBezTo>
                    <a:pt x="105422" y="1334"/>
                    <a:pt x="96192" y="1"/>
                    <a:pt x="870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4305263" y="1658500"/>
              <a:ext cx="3079100" cy="1928000"/>
            </a:xfrm>
            <a:custGeom>
              <a:avLst/>
              <a:gdLst/>
              <a:ahLst/>
              <a:cxnLst/>
              <a:rect l="l" t="t" r="r" b="b"/>
              <a:pathLst>
                <a:path w="123164" h="77120" extrusionOk="0">
                  <a:moveTo>
                    <a:pt x="53396" y="0"/>
                  </a:moveTo>
                  <a:cubicBezTo>
                    <a:pt x="45547" y="0"/>
                    <a:pt x="37723" y="1145"/>
                    <a:pt x="30153" y="3451"/>
                  </a:cubicBezTo>
                  <a:cubicBezTo>
                    <a:pt x="23010" y="5609"/>
                    <a:pt x="15867" y="8923"/>
                    <a:pt x="10548" y="14971"/>
                  </a:cubicBezTo>
                  <a:cubicBezTo>
                    <a:pt x="1338" y="25367"/>
                    <a:pt x="1" y="45215"/>
                    <a:pt x="11764" y="54638"/>
                  </a:cubicBezTo>
                  <a:cubicBezTo>
                    <a:pt x="16019" y="58042"/>
                    <a:pt x="21186" y="59258"/>
                    <a:pt x="26232" y="59531"/>
                  </a:cubicBezTo>
                  <a:cubicBezTo>
                    <a:pt x="27072" y="59575"/>
                    <a:pt x="27911" y="59594"/>
                    <a:pt x="28749" y="59594"/>
                  </a:cubicBezTo>
                  <a:cubicBezTo>
                    <a:pt x="36071" y="59594"/>
                    <a:pt x="43346" y="58111"/>
                    <a:pt x="50645" y="58111"/>
                  </a:cubicBezTo>
                  <a:cubicBezTo>
                    <a:pt x="51889" y="58111"/>
                    <a:pt x="53133" y="58154"/>
                    <a:pt x="54379" y="58255"/>
                  </a:cubicBezTo>
                  <a:cubicBezTo>
                    <a:pt x="70731" y="59531"/>
                    <a:pt x="85534" y="70504"/>
                    <a:pt x="101461" y="75671"/>
                  </a:cubicBezTo>
                  <a:cubicBezTo>
                    <a:pt x="103894" y="76476"/>
                    <a:pt x="106430" y="77119"/>
                    <a:pt x="108906" y="77119"/>
                  </a:cubicBezTo>
                  <a:cubicBezTo>
                    <a:pt x="110453" y="77119"/>
                    <a:pt x="111977" y="76868"/>
                    <a:pt x="113437" y="76249"/>
                  </a:cubicBezTo>
                  <a:cubicBezTo>
                    <a:pt x="120337" y="73361"/>
                    <a:pt x="123164" y="63209"/>
                    <a:pt x="122586" y="54394"/>
                  </a:cubicBezTo>
                  <a:cubicBezTo>
                    <a:pt x="122100" y="46461"/>
                    <a:pt x="119577" y="38862"/>
                    <a:pt x="115778" y="32266"/>
                  </a:cubicBezTo>
                  <a:cubicBezTo>
                    <a:pt x="113924" y="28953"/>
                    <a:pt x="111735" y="25914"/>
                    <a:pt x="109334" y="23178"/>
                  </a:cubicBezTo>
                  <a:cubicBezTo>
                    <a:pt x="102069" y="14941"/>
                    <a:pt x="92920" y="9379"/>
                    <a:pt x="83467" y="5701"/>
                  </a:cubicBezTo>
                  <a:cubicBezTo>
                    <a:pt x="73732" y="1913"/>
                    <a:pt x="63543" y="0"/>
                    <a:pt x="53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3641113" y="3404300"/>
              <a:ext cx="3576850" cy="1997400"/>
            </a:xfrm>
            <a:custGeom>
              <a:avLst/>
              <a:gdLst/>
              <a:ahLst/>
              <a:cxnLst/>
              <a:rect l="l" t="t" r="r" b="b"/>
              <a:pathLst>
                <a:path w="143074" h="79896" extrusionOk="0">
                  <a:moveTo>
                    <a:pt x="47562" y="0"/>
                  </a:moveTo>
                  <a:cubicBezTo>
                    <a:pt x="36312" y="0"/>
                    <a:pt x="24746" y="1996"/>
                    <a:pt x="15563" y="9396"/>
                  </a:cubicBezTo>
                  <a:cubicBezTo>
                    <a:pt x="6171" y="16934"/>
                    <a:pt x="1" y="31372"/>
                    <a:pt x="3375" y="44594"/>
                  </a:cubicBezTo>
                  <a:cubicBezTo>
                    <a:pt x="6323" y="56205"/>
                    <a:pt x="15503" y="64016"/>
                    <a:pt x="24682" y="69062"/>
                  </a:cubicBezTo>
                  <a:cubicBezTo>
                    <a:pt x="38334" y="76566"/>
                    <a:pt x="53244" y="79896"/>
                    <a:pt x="68164" y="79896"/>
                  </a:cubicBezTo>
                  <a:cubicBezTo>
                    <a:pt x="76996" y="79896"/>
                    <a:pt x="85831" y="78729"/>
                    <a:pt x="94410" y="76570"/>
                  </a:cubicBezTo>
                  <a:cubicBezTo>
                    <a:pt x="107176" y="73317"/>
                    <a:pt x="119669" y="67907"/>
                    <a:pt x="130125" y="58728"/>
                  </a:cubicBezTo>
                  <a:cubicBezTo>
                    <a:pt x="133955" y="55384"/>
                    <a:pt x="137541" y="51493"/>
                    <a:pt x="139851" y="46509"/>
                  </a:cubicBezTo>
                  <a:cubicBezTo>
                    <a:pt x="142161" y="41554"/>
                    <a:pt x="143073" y="35414"/>
                    <a:pt x="141493" y="29973"/>
                  </a:cubicBezTo>
                  <a:cubicBezTo>
                    <a:pt x="139669" y="23864"/>
                    <a:pt x="135140" y="19608"/>
                    <a:pt x="130338" y="16326"/>
                  </a:cubicBezTo>
                  <a:cubicBezTo>
                    <a:pt x="129730" y="15931"/>
                    <a:pt x="129122" y="15505"/>
                    <a:pt x="128483" y="15110"/>
                  </a:cubicBezTo>
                  <a:cubicBezTo>
                    <a:pt x="118514" y="8879"/>
                    <a:pt x="107754" y="4927"/>
                    <a:pt x="96750" y="2800"/>
                  </a:cubicBezTo>
                  <a:cubicBezTo>
                    <a:pt x="86385" y="794"/>
                    <a:pt x="76507" y="1371"/>
                    <a:pt x="66172" y="824"/>
                  </a:cubicBezTo>
                  <a:cubicBezTo>
                    <a:pt x="60215" y="520"/>
                    <a:pt x="54288" y="3"/>
                    <a:pt x="48330" y="3"/>
                  </a:cubicBezTo>
                  <a:cubicBezTo>
                    <a:pt x="48074" y="1"/>
                    <a:pt x="47818" y="0"/>
                    <a:pt x="475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3855413" y="3607250"/>
              <a:ext cx="2883050" cy="1609700"/>
            </a:xfrm>
            <a:custGeom>
              <a:avLst/>
              <a:gdLst/>
              <a:ahLst/>
              <a:cxnLst/>
              <a:rect l="l" t="t" r="r" b="b"/>
              <a:pathLst>
                <a:path w="115322" h="64388" extrusionOk="0">
                  <a:moveTo>
                    <a:pt x="38669" y="1"/>
                  </a:moveTo>
                  <a:cubicBezTo>
                    <a:pt x="29540" y="1"/>
                    <a:pt x="20019" y="1549"/>
                    <a:pt x="12554" y="7569"/>
                  </a:cubicBezTo>
                  <a:cubicBezTo>
                    <a:pt x="4985" y="13649"/>
                    <a:pt x="0" y="25320"/>
                    <a:pt x="2706" y="35959"/>
                  </a:cubicBezTo>
                  <a:cubicBezTo>
                    <a:pt x="5107" y="45260"/>
                    <a:pt x="12463" y="51613"/>
                    <a:pt x="19910" y="55655"/>
                  </a:cubicBezTo>
                  <a:cubicBezTo>
                    <a:pt x="30903" y="61705"/>
                    <a:pt x="42926" y="64388"/>
                    <a:pt x="54950" y="64388"/>
                  </a:cubicBezTo>
                  <a:cubicBezTo>
                    <a:pt x="62075" y="64388"/>
                    <a:pt x="69201" y="63446"/>
                    <a:pt x="76111" y="61704"/>
                  </a:cubicBezTo>
                  <a:cubicBezTo>
                    <a:pt x="86415" y="59120"/>
                    <a:pt x="96476" y="54713"/>
                    <a:pt x="104896" y="47357"/>
                  </a:cubicBezTo>
                  <a:cubicBezTo>
                    <a:pt x="107996" y="44652"/>
                    <a:pt x="110884" y="41491"/>
                    <a:pt x="112738" y="37479"/>
                  </a:cubicBezTo>
                  <a:cubicBezTo>
                    <a:pt x="114592" y="33466"/>
                    <a:pt x="115322" y="28542"/>
                    <a:pt x="114015" y="24135"/>
                  </a:cubicBezTo>
                  <a:cubicBezTo>
                    <a:pt x="112556" y="19272"/>
                    <a:pt x="108908" y="15807"/>
                    <a:pt x="105048" y="13193"/>
                  </a:cubicBezTo>
                  <a:cubicBezTo>
                    <a:pt x="104562" y="12858"/>
                    <a:pt x="104075" y="12554"/>
                    <a:pt x="103589" y="12220"/>
                  </a:cubicBezTo>
                  <a:cubicBezTo>
                    <a:pt x="95564" y="7205"/>
                    <a:pt x="86871" y="4013"/>
                    <a:pt x="77996" y="2281"/>
                  </a:cubicBezTo>
                  <a:cubicBezTo>
                    <a:pt x="69637" y="700"/>
                    <a:pt x="61704" y="1095"/>
                    <a:pt x="53345" y="700"/>
                  </a:cubicBezTo>
                  <a:cubicBezTo>
                    <a:pt x="48573" y="426"/>
                    <a:pt x="43740" y="62"/>
                    <a:pt x="38937" y="1"/>
                  </a:cubicBezTo>
                  <a:cubicBezTo>
                    <a:pt x="38848" y="1"/>
                    <a:pt x="38758" y="1"/>
                    <a:pt x="38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4128963" y="3759225"/>
              <a:ext cx="2340500" cy="1306675"/>
            </a:xfrm>
            <a:custGeom>
              <a:avLst/>
              <a:gdLst/>
              <a:ahLst/>
              <a:cxnLst/>
              <a:rect l="l" t="t" r="r" b="b"/>
              <a:pathLst>
                <a:path w="93620" h="52267" extrusionOk="0">
                  <a:moveTo>
                    <a:pt x="31342" y="1"/>
                  </a:moveTo>
                  <a:cubicBezTo>
                    <a:pt x="23947" y="1"/>
                    <a:pt x="16249" y="1246"/>
                    <a:pt x="10183" y="6141"/>
                  </a:cubicBezTo>
                  <a:cubicBezTo>
                    <a:pt x="4013" y="11065"/>
                    <a:pt x="1" y="20518"/>
                    <a:pt x="2189" y="29181"/>
                  </a:cubicBezTo>
                  <a:cubicBezTo>
                    <a:pt x="4135" y="36749"/>
                    <a:pt x="10153" y="41886"/>
                    <a:pt x="16141" y="45199"/>
                  </a:cubicBezTo>
                  <a:cubicBezTo>
                    <a:pt x="25080" y="50089"/>
                    <a:pt x="34847" y="52266"/>
                    <a:pt x="44613" y="52266"/>
                  </a:cubicBezTo>
                  <a:cubicBezTo>
                    <a:pt x="50388" y="52266"/>
                    <a:pt x="56163" y="51505"/>
                    <a:pt x="61765" y="50093"/>
                  </a:cubicBezTo>
                  <a:cubicBezTo>
                    <a:pt x="70124" y="47996"/>
                    <a:pt x="78300" y="44439"/>
                    <a:pt x="85139" y="38421"/>
                  </a:cubicBezTo>
                  <a:cubicBezTo>
                    <a:pt x="87662" y="36233"/>
                    <a:pt x="89972" y="33679"/>
                    <a:pt x="91492" y="30397"/>
                  </a:cubicBezTo>
                  <a:cubicBezTo>
                    <a:pt x="93012" y="27175"/>
                    <a:pt x="93620" y="23162"/>
                    <a:pt x="92556" y="19576"/>
                  </a:cubicBezTo>
                  <a:cubicBezTo>
                    <a:pt x="91370" y="15624"/>
                    <a:pt x="88452" y="12828"/>
                    <a:pt x="85322" y="10731"/>
                  </a:cubicBezTo>
                  <a:cubicBezTo>
                    <a:pt x="84926" y="10457"/>
                    <a:pt x="84531" y="10184"/>
                    <a:pt x="84106" y="9940"/>
                  </a:cubicBezTo>
                  <a:cubicBezTo>
                    <a:pt x="77631" y="5867"/>
                    <a:pt x="70519" y="3284"/>
                    <a:pt x="63345" y="1886"/>
                  </a:cubicBezTo>
                  <a:cubicBezTo>
                    <a:pt x="56537" y="579"/>
                    <a:pt x="50063" y="913"/>
                    <a:pt x="43315" y="579"/>
                  </a:cubicBezTo>
                  <a:cubicBezTo>
                    <a:pt x="39394" y="396"/>
                    <a:pt x="35533" y="62"/>
                    <a:pt x="31612" y="1"/>
                  </a:cubicBezTo>
                  <a:cubicBezTo>
                    <a:pt x="31522" y="1"/>
                    <a:pt x="31432" y="1"/>
                    <a:pt x="313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4341738" y="3873200"/>
              <a:ext cx="1921800" cy="1073875"/>
            </a:xfrm>
            <a:custGeom>
              <a:avLst/>
              <a:gdLst/>
              <a:ahLst/>
              <a:cxnLst/>
              <a:rect l="l" t="t" r="r" b="b"/>
              <a:pathLst>
                <a:path w="76872" h="42955" extrusionOk="0">
                  <a:moveTo>
                    <a:pt x="25697" y="1"/>
                  </a:moveTo>
                  <a:cubicBezTo>
                    <a:pt x="19608" y="1"/>
                    <a:pt x="13334" y="1062"/>
                    <a:pt x="8359" y="5077"/>
                  </a:cubicBezTo>
                  <a:cubicBezTo>
                    <a:pt x="3314" y="9120"/>
                    <a:pt x="1" y="16871"/>
                    <a:pt x="1794" y="23984"/>
                  </a:cubicBezTo>
                  <a:cubicBezTo>
                    <a:pt x="3375" y="30215"/>
                    <a:pt x="8299" y="34440"/>
                    <a:pt x="13253" y="37145"/>
                  </a:cubicBezTo>
                  <a:cubicBezTo>
                    <a:pt x="20594" y="41168"/>
                    <a:pt x="28593" y="42954"/>
                    <a:pt x="36597" y="42954"/>
                  </a:cubicBezTo>
                  <a:cubicBezTo>
                    <a:pt x="41352" y="42954"/>
                    <a:pt x="46109" y="42324"/>
                    <a:pt x="50731" y="41157"/>
                  </a:cubicBezTo>
                  <a:cubicBezTo>
                    <a:pt x="57600" y="39424"/>
                    <a:pt x="64318" y="36476"/>
                    <a:pt x="69911" y="31582"/>
                  </a:cubicBezTo>
                  <a:cubicBezTo>
                    <a:pt x="71947" y="29789"/>
                    <a:pt x="73893" y="27661"/>
                    <a:pt x="75108" y="25017"/>
                  </a:cubicBezTo>
                  <a:cubicBezTo>
                    <a:pt x="76355" y="22342"/>
                    <a:pt x="76871" y="19059"/>
                    <a:pt x="75990" y="16111"/>
                  </a:cubicBezTo>
                  <a:cubicBezTo>
                    <a:pt x="75078" y="12828"/>
                    <a:pt x="72646" y="10549"/>
                    <a:pt x="70063" y="8786"/>
                  </a:cubicBezTo>
                  <a:cubicBezTo>
                    <a:pt x="69728" y="8573"/>
                    <a:pt x="69424" y="8330"/>
                    <a:pt x="69090" y="8147"/>
                  </a:cubicBezTo>
                  <a:cubicBezTo>
                    <a:pt x="63710" y="4804"/>
                    <a:pt x="57904" y="2676"/>
                    <a:pt x="52008" y="1521"/>
                  </a:cubicBezTo>
                  <a:cubicBezTo>
                    <a:pt x="46445" y="457"/>
                    <a:pt x="41156" y="761"/>
                    <a:pt x="35564" y="457"/>
                  </a:cubicBezTo>
                  <a:cubicBezTo>
                    <a:pt x="32372" y="305"/>
                    <a:pt x="29150" y="1"/>
                    <a:pt x="25959" y="1"/>
                  </a:cubicBezTo>
                  <a:cubicBezTo>
                    <a:pt x="25872" y="1"/>
                    <a:pt x="25784" y="1"/>
                    <a:pt x="256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4584138" y="4006175"/>
              <a:ext cx="1443825" cy="806825"/>
            </a:xfrm>
            <a:custGeom>
              <a:avLst/>
              <a:gdLst/>
              <a:ahLst/>
              <a:cxnLst/>
              <a:rect l="l" t="t" r="r" b="b"/>
              <a:pathLst>
                <a:path w="57753" h="32273" extrusionOk="0">
                  <a:moveTo>
                    <a:pt x="19223" y="1"/>
                  </a:moveTo>
                  <a:cubicBezTo>
                    <a:pt x="14683" y="1"/>
                    <a:pt x="9990" y="789"/>
                    <a:pt x="6262" y="3801"/>
                  </a:cubicBezTo>
                  <a:cubicBezTo>
                    <a:pt x="2463" y="6841"/>
                    <a:pt x="1" y="12707"/>
                    <a:pt x="1338" y="18026"/>
                  </a:cubicBezTo>
                  <a:cubicBezTo>
                    <a:pt x="2493" y="22677"/>
                    <a:pt x="6232" y="25838"/>
                    <a:pt x="9940" y="27905"/>
                  </a:cubicBezTo>
                  <a:cubicBezTo>
                    <a:pt x="15456" y="30939"/>
                    <a:pt x="21475" y="32272"/>
                    <a:pt x="27500" y="32272"/>
                  </a:cubicBezTo>
                  <a:cubicBezTo>
                    <a:pt x="31071" y="32272"/>
                    <a:pt x="34645" y="31804"/>
                    <a:pt x="38117" y="30944"/>
                  </a:cubicBezTo>
                  <a:cubicBezTo>
                    <a:pt x="43284" y="29637"/>
                    <a:pt x="48330" y="27449"/>
                    <a:pt x="52555" y="23710"/>
                  </a:cubicBezTo>
                  <a:cubicBezTo>
                    <a:pt x="54105" y="22342"/>
                    <a:pt x="55534" y="20792"/>
                    <a:pt x="56446" y="18786"/>
                  </a:cubicBezTo>
                  <a:cubicBezTo>
                    <a:pt x="57388" y="16780"/>
                    <a:pt x="57753" y="14288"/>
                    <a:pt x="57114" y="12099"/>
                  </a:cubicBezTo>
                  <a:cubicBezTo>
                    <a:pt x="56385" y="9667"/>
                    <a:pt x="54561" y="7904"/>
                    <a:pt x="52616" y="6628"/>
                  </a:cubicBezTo>
                  <a:cubicBezTo>
                    <a:pt x="52342" y="6476"/>
                    <a:pt x="52129" y="6294"/>
                    <a:pt x="51856" y="6142"/>
                  </a:cubicBezTo>
                  <a:cubicBezTo>
                    <a:pt x="47844" y="3619"/>
                    <a:pt x="43467" y="2038"/>
                    <a:pt x="39059" y="1157"/>
                  </a:cubicBezTo>
                  <a:cubicBezTo>
                    <a:pt x="34865" y="336"/>
                    <a:pt x="30883" y="579"/>
                    <a:pt x="26719" y="336"/>
                  </a:cubicBezTo>
                  <a:cubicBezTo>
                    <a:pt x="24317" y="245"/>
                    <a:pt x="21886" y="2"/>
                    <a:pt x="19484" y="2"/>
                  </a:cubicBezTo>
                  <a:cubicBezTo>
                    <a:pt x="19397" y="1"/>
                    <a:pt x="19310" y="1"/>
                    <a:pt x="19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4859988" y="4158950"/>
              <a:ext cx="898225" cy="502350"/>
            </a:xfrm>
            <a:custGeom>
              <a:avLst/>
              <a:gdLst/>
              <a:ahLst/>
              <a:cxnLst/>
              <a:rect l="l" t="t" r="r" b="b"/>
              <a:pathLst>
                <a:path w="35929" h="20094" extrusionOk="0">
                  <a:moveTo>
                    <a:pt x="12128" y="0"/>
                  </a:moveTo>
                  <a:cubicBezTo>
                    <a:pt x="9241" y="0"/>
                    <a:pt x="6292" y="456"/>
                    <a:pt x="3922" y="2371"/>
                  </a:cubicBezTo>
                  <a:cubicBezTo>
                    <a:pt x="1581" y="4256"/>
                    <a:pt x="0" y="7873"/>
                    <a:pt x="852" y="11216"/>
                  </a:cubicBezTo>
                  <a:cubicBezTo>
                    <a:pt x="1581" y="14104"/>
                    <a:pt x="3891" y="16079"/>
                    <a:pt x="6201" y="17386"/>
                  </a:cubicBezTo>
                  <a:cubicBezTo>
                    <a:pt x="9631" y="19254"/>
                    <a:pt x="13360" y="20094"/>
                    <a:pt x="17095" y="20094"/>
                  </a:cubicBezTo>
                  <a:cubicBezTo>
                    <a:pt x="19318" y="20094"/>
                    <a:pt x="21543" y="19796"/>
                    <a:pt x="23709" y="19241"/>
                  </a:cubicBezTo>
                  <a:cubicBezTo>
                    <a:pt x="26901" y="18450"/>
                    <a:pt x="30062" y="17082"/>
                    <a:pt x="32676" y="14772"/>
                  </a:cubicBezTo>
                  <a:cubicBezTo>
                    <a:pt x="33649" y="13921"/>
                    <a:pt x="34560" y="12949"/>
                    <a:pt x="35108" y="11672"/>
                  </a:cubicBezTo>
                  <a:cubicBezTo>
                    <a:pt x="35685" y="10426"/>
                    <a:pt x="35928" y="8906"/>
                    <a:pt x="35533" y="7538"/>
                  </a:cubicBezTo>
                  <a:cubicBezTo>
                    <a:pt x="35077" y="6018"/>
                    <a:pt x="33952" y="4924"/>
                    <a:pt x="32737" y="4134"/>
                  </a:cubicBezTo>
                  <a:cubicBezTo>
                    <a:pt x="32585" y="4012"/>
                    <a:pt x="32433" y="3921"/>
                    <a:pt x="32281" y="3830"/>
                  </a:cubicBezTo>
                  <a:cubicBezTo>
                    <a:pt x="29758" y="2249"/>
                    <a:pt x="27053" y="1277"/>
                    <a:pt x="24287" y="730"/>
                  </a:cubicBezTo>
                  <a:cubicBezTo>
                    <a:pt x="21673" y="243"/>
                    <a:pt x="19211" y="365"/>
                    <a:pt x="16627" y="243"/>
                  </a:cubicBezTo>
                  <a:cubicBezTo>
                    <a:pt x="15138" y="183"/>
                    <a:pt x="13618" y="61"/>
                    <a:pt x="121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4625188" y="1789725"/>
              <a:ext cx="2441550" cy="1528025"/>
            </a:xfrm>
            <a:custGeom>
              <a:avLst/>
              <a:gdLst/>
              <a:ahLst/>
              <a:cxnLst/>
              <a:rect l="l" t="t" r="r" b="b"/>
              <a:pathLst>
                <a:path w="97662" h="61121" extrusionOk="0">
                  <a:moveTo>
                    <a:pt x="42255" y="1"/>
                  </a:moveTo>
                  <a:cubicBezTo>
                    <a:pt x="36038" y="1"/>
                    <a:pt x="29843" y="905"/>
                    <a:pt x="23861" y="2731"/>
                  </a:cubicBezTo>
                  <a:cubicBezTo>
                    <a:pt x="18146" y="4433"/>
                    <a:pt x="12523" y="7048"/>
                    <a:pt x="8298" y="11850"/>
                  </a:cubicBezTo>
                  <a:cubicBezTo>
                    <a:pt x="1003" y="20087"/>
                    <a:pt x="0" y="35832"/>
                    <a:pt x="9271" y="43309"/>
                  </a:cubicBezTo>
                  <a:cubicBezTo>
                    <a:pt x="12645" y="46015"/>
                    <a:pt x="16748" y="46987"/>
                    <a:pt x="20760" y="47170"/>
                  </a:cubicBezTo>
                  <a:cubicBezTo>
                    <a:pt x="21443" y="47206"/>
                    <a:pt x="22125" y="47222"/>
                    <a:pt x="22805" y="47222"/>
                  </a:cubicBezTo>
                  <a:cubicBezTo>
                    <a:pt x="28613" y="47222"/>
                    <a:pt x="34358" y="46051"/>
                    <a:pt x="40125" y="46051"/>
                  </a:cubicBezTo>
                  <a:cubicBezTo>
                    <a:pt x="41117" y="46051"/>
                    <a:pt x="42108" y="46086"/>
                    <a:pt x="43101" y="46167"/>
                  </a:cubicBezTo>
                  <a:cubicBezTo>
                    <a:pt x="56080" y="47170"/>
                    <a:pt x="67843" y="55893"/>
                    <a:pt x="80458" y="59997"/>
                  </a:cubicBezTo>
                  <a:cubicBezTo>
                    <a:pt x="82393" y="60617"/>
                    <a:pt x="84421" y="61121"/>
                    <a:pt x="86392" y="61121"/>
                  </a:cubicBezTo>
                  <a:cubicBezTo>
                    <a:pt x="87609" y="61121"/>
                    <a:pt x="88804" y="60928"/>
                    <a:pt x="89941" y="60453"/>
                  </a:cubicBezTo>
                  <a:cubicBezTo>
                    <a:pt x="95412" y="58112"/>
                    <a:pt x="97662" y="50118"/>
                    <a:pt x="97206" y="43127"/>
                  </a:cubicBezTo>
                  <a:cubicBezTo>
                    <a:pt x="96811" y="36896"/>
                    <a:pt x="94774" y="30847"/>
                    <a:pt x="91795" y="25589"/>
                  </a:cubicBezTo>
                  <a:cubicBezTo>
                    <a:pt x="90306" y="22975"/>
                    <a:pt x="88543" y="20574"/>
                    <a:pt x="86658" y="18385"/>
                  </a:cubicBezTo>
                  <a:cubicBezTo>
                    <a:pt x="80883" y="11850"/>
                    <a:pt x="73619" y="7443"/>
                    <a:pt x="66141" y="4525"/>
                  </a:cubicBezTo>
                  <a:cubicBezTo>
                    <a:pt x="58419" y="1521"/>
                    <a:pt x="50318" y="1"/>
                    <a:pt x="422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4853138" y="1901075"/>
              <a:ext cx="1878500" cy="1176275"/>
            </a:xfrm>
            <a:custGeom>
              <a:avLst/>
              <a:gdLst/>
              <a:ahLst/>
              <a:cxnLst/>
              <a:rect l="l" t="t" r="r" b="b"/>
              <a:pathLst>
                <a:path w="75140" h="47051" extrusionOk="0">
                  <a:moveTo>
                    <a:pt x="32563" y="0"/>
                  </a:moveTo>
                  <a:cubicBezTo>
                    <a:pt x="27762" y="0"/>
                    <a:pt x="22980" y="700"/>
                    <a:pt x="18360" y="2107"/>
                  </a:cubicBezTo>
                  <a:cubicBezTo>
                    <a:pt x="14013" y="3445"/>
                    <a:pt x="9667" y="5451"/>
                    <a:pt x="6414" y="9129"/>
                  </a:cubicBezTo>
                  <a:cubicBezTo>
                    <a:pt x="791" y="15481"/>
                    <a:pt x="1" y="27609"/>
                    <a:pt x="7174" y="33354"/>
                  </a:cubicBezTo>
                  <a:cubicBezTo>
                    <a:pt x="9758" y="35421"/>
                    <a:pt x="12949" y="36150"/>
                    <a:pt x="16019" y="36333"/>
                  </a:cubicBezTo>
                  <a:cubicBezTo>
                    <a:pt x="16539" y="36360"/>
                    <a:pt x="17059" y="36372"/>
                    <a:pt x="17578" y="36372"/>
                  </a:cubicBezTo>
                  <a:cubicBezTo>
                    <a:pt x="22049" y="36372"/>
                    <a:pt x="26490" y="35458"/>
                    <a:pt x="30958" y="35458"/>
                  </a:cubicBezTo>
                  <a:cubicBezTo>
                    <a:pt x="31702" y="35458"/>
                    <a:pt x="32447" y="35483"/>
                    <a:pt x="33193" y="35542"/>
                  </a:cubicBezTo>
                  <a:cubicBezTo>
                    <a:pt x="43193" y="36333"/>
                    <a:pt x="52221" y="43020"/>
                    <a:pt x="61917" y="46181"/>
                  </a:cubicBezTo>
                  <a:cubicBezTo>
                    <a:pt x="63401" y="46651"/>
                    <a:pt x="64956" y="47051"/>
                    <a:pt x="66472" y="47051"/>
                  </a:cubicBezTo>
                  <a:cubicBezTo>
                    <a:pt x="67408" y="47051"/>
                    <a:pt x="68330" y="46898"/>
                    <a:pt x="69212" y="46515"/>
                  </a:cubicBezTo>
                  <a:cubicBezTo>
                    <a:pt x="73437" y="44722"/>
                    <a:pt x="75139" y="38582"/>
                    <a:pt x="74805" y="33171"/>
                  </a:cubicBezTo>
                  <a:cubicBezTo>
                    <a:pt x="74501" y="28399"/>
                    <a:pt x="72951" y="23779"/>
                    <a:pt x="70671" y="19706"/>
                  </a:cubicBezTo>
                  <a:cubicBezTo>
                    <a:pt x="69516" y="17700"/>
                    <a:pt x="68178" y="15816"/>
                    <a:pt x="66719" y="14144"/>
                  </a:cubicBezTo>
                  <a:cubicBezTo>
                    <a:pt x="62251" y="9098"/>
                    <a:pt x="56689" y="5724"/>
                    <a:pt x="50914" y="3475"/>
                  </a:cubicBezTo>
                  <a:cubicBezTo>
                    <a:pt x="44973" y="1164"/>
                    <a:pt x="38753" y="0"/>
                    <a:pt x="32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5139638" y="2085450"/>
              <a:ext cx="1312350" cy="819825"/>
            </a:xfrm>
            <a:custGeom>
              <a:avLst/>
              <a:gdLst/>
              <a:ahLst/>
              <a:cxnLst/>
              <a:rect l="l" t="t" r="r" b="b"/>
              <a:pathLst>
                <a:path w="52494" h="32793" extrusionOk="0">
                  <a:moveTo>
                    <a:pt x="22746" y="1"/>
                  </a:moveTo>
                  <a:cubicBezTo>
                    <a:pt x="19399" y="1"/>
                    <a:pt x="16058" y="483"/>
                    <a:pt x="12827" y="1450"/>
                  </a:cubicBezTo>
                  <a:cubicBezTo>
                    <a:pt x="9788" y="2361"/>
                    <a:pt x="6748" y="3790"/>
                    <a:pt x="4468" y="6343"/>
                  </a:cubicBezTo>
                  <a:cubicBezTo>
                    <a:pt x="578" y="10811"/>
                    <a:pt x="0" y="19231"/>
                    <a:pt x="5015" y="23274"/>
                  </a:cubicBezTo>
                  <a:cubicBezTo>
                    <a:pt x="6839" y="24702"/>
                    <a:pt x="9028" y="25249"/>
                    <a:pt x="11216" y="25371"/>
                  </a:cubicBezTo>
                  <a:cubicBezTo>
                    <a:pt x="11576" y="25390"/>
                    <a:pt x="11936" y="25399"/>
                    <a:pt x="12295" y="25399"/>
                  </a:cubicBezTo>
                  <a:cubicBezTo>
                    <a:pt x="15444" y="25399"/>
                    <a:pt x="18564" y="24740"/>
                    <a:pt x="21729" y="24740"/>
                  </a:cubicBezTo>
                  <a:cubicBezTo>
                    <a:pt x="22226" y="24740"/>
                    <a:pt x="22723" y="24756"/>
                    <a:pt x="23222" y="24793"/>
                  </a:cubicBezTo>
                  <a:cubicBezTo>
                    <a:pt x="30153" y="25371"/>
                    <a:pt x="36475" y="30021"/>
                    <a:pt x="43284" y="32210"/>
                  </a:cubicBezTo>
                  <a:cubicBezTo>
                    <a:pt x="44321" y="32531"/>
                    <a:pt x="45418" y="32793"/>
                    <a:pt x="46478" y="32793"/>
                  </a:cubicBezTo>
                  <a:cubicBezTo>
                    <a:pt x="47126" y="32793"/>
                    <a:pt x="47760" y="32695"/>
                    <a:pt x="48360" y="32453"/>
                  </a:cubicBezTo>
                  <a:cubicBezTo>
                    <a:pt x="51338" y="31207"/>
                    <a:pt x="52493" y="26921"/>
                    <a:pt x="52281" y="23152"/>
                  </a:cubicBezTo>
                  <a:cubicBezTo>
                    <a:pt x="51977" y="19809"/>
                    <a:pt x="50913" y="16587"/>
                    <a:pt x="49332" y="13729"/>
                  </a:cubicBezTo>
                  <a:cubicBezTo>
                    <a:pt x="48512" y="12331"/>
                    <a:pt x="47569" y="11024"/>
                    <a:pt x="46566" y="9869"/>
                  </a:cubicBezTo>
                  <a:cubicBezTo>
                    <a:pt x="43496" y="6313"/>
                    <a:pt x="39575" y="3972"/>
                    <a:pt x="35563" y="2422"/>
                  </a:cubicBezTo>
                  <a:cubicBezTo>
                    <a:pt x="31429" y="810"/>
                    <a:pt x="27082" y="1"/>
                    <a:pt x="227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5390388" y="2207675"/>
              <a:ext cx="735600" cy="460625"/>
            </a:xfrm>
            <a:custGeom>
              <a:avLst/>
              <a:gdLst/>
              <a:ahLst/>
              <a:cxnLst/>
              <a:rect l="l" t="t" r="r" b="b"/>
              <a:pathLst>
                <a:path w="29424" h="18425" extrusionOk="0">
                  <a:moveTo>
                    <a:pt x="12728" y="1"/>
                  </a:moveTo>
                  <a:cubicBezTo>
                    <a:pt x="10850" y="1"/>
                    <a:pt x="8977" y="272"/>
                    <a:pt x="7174" y="816"/>
                  </a:cubicBezTo>
                  <a:cubicBezTo>
                    <a:pt x="5472" y="1363"/>
                    <a:pt x="3770" y="2123"/>
                    <a:pt x="2524" y="3552"/>
                  </a:cubicBezTo>
                  <a:cubicBezTo>
                    <a:pt x="305" y="6044"/>
                    <a:pt x="1" y="10786"/>
                    <a:pt x="2827" y="13035"/>
                  </a:cubicBezTo>
                  <a:cubicBezTo>
                    <a:pt x="3831" y="13825"/>
                    <a:pt x="5046" y="14129"/>
                    <a:pt x="6262" y="14190"/>
                  </a:cubicBezTo>
                  <a:cubicBezTo>
                    <a:pt x="6470" y="14201"/>
                    <a:pt x="6677" y="14206"/>
                    <a:pt x="6884" y="14206"/>
                  </a:cubicBezTo>
                  <a:cubicBezTo>
                    <a:pt x="8629" y="14206"/>
                    <a:pt x="10373" y="13852"/>
                    <a:pt x="12118" y="13852"/>
                  </a:cubicBezTo>
                  <a:cubicBezTo>
                    <a:pt x="12415" y="13852"/>
                    <a:pt x="12713" y="13862"/>
                    <a:pt x="13010" y="13886"/>
                  </a:cubicBezTo>
                  <a:cubicBezTo>
                    <a:pt x="16901" y="14190"/>
                    <a:pt x="20457" y="16834"/>
                    <a:pt x="24256" y="18081"/>
                  </a:cubicBezTo>
                  <a:cubicBezTo>
                    <a:pt x="24845" y="18271"/>
                    <a:pt x="25446" y="18425"/>
                    <a:pt x="26037" y="18425"/>
                  </a:cubicBezTo>
                  <a:cubicBezTo>
                    <a:pt x="26391" y="18425"/>
                    <a:pt x="26741" y="18369"/>
                    <a:pt x="27083" y="18233"/>
                  </a:cubicBezTo>
                  <a:cubicBezTo>
                    <a:pt x="28725" y="17534"/>
                    <a:pt x="29424" y="15102"/>
                    <a:pt x="29302" y="13035"/>
                  </a:cubicBezTo>
                  <a:cubicBezTo>
                    <a:pt x="29181" y="11120"/>
                    <a:pt x="28573" y="9296"/>
                    <a:pt x="27661" y="7716"/>
                  </a:cubicBezTo>
                  <a:cubicBezTo>
                    <a:pt x="27205" y="6895"/>
                    <a:pt x="26658" y="6196"/>
                    <a:pt x="26111" y="5527"/>
                  </a:cubicBezTo>
                  <a:cubicBezTo>
                    <a:pt x="24348" y="3552"/>
                    <a:pt x="22190" y="2245"/>
                    <a:pt x="19910" y="1363"/>
                  </a:cubicBezTo>
                  <a:cubicBezTo>
                    <a:pt x="17596" y="455"/>
                    <a:pt x="15157" y="1"/>
                    <a:pt x="127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5"/>
          <p:cNvGrpSpPr/>
          <p:nvPr/>
        </p:nvGrpSpPr>
        <p:grpSpPr>
          <a:xfrm rot="2136696">
            <a:off x="-2358944" y="-695885"/>
            <a:ext cx="5184885" cy="5648019"/>
            <a:chOff x="-403800" y="-595837"/>
            <a:chExt cx="5184775" cy="5647900"/>
          </a:xfrm>
        </p:grpSpPr>
        <p:sp>
          <p:nvSpPr>
            <p:cNvPr id="130" name="Google Shape;130;p5"/>
            <p:cNvSpPr/>
            <p:nvPr/>
          </p:nvSpPr>
          <p:spPr>
            <a:xfrm>
              <a:off x="-403800" y="-595837"/>
              <a:ext cx="5184775" cy="5647900"/>
            </a:xfrm>
            <a:custGeom>
              <a:avLst/>
              <a:gdLst/>
              <a:ahLst/>
              <a:cxnLst/>
              <a:rect l="l" t="t" r="r" b="b"/>
              <a:pathLst>
                <a:path w="207391" h="225916" extrusionOk="0">
                  <a:moveTo>
                    <a:pt x="66486" y="1"/>
                  </a:moveTo>
                  <a:cubicBezTo>
                    <a:pt x="51128" y="1"/>
                    <a:pt x="36061" y="5548"/>
                    <a:pt x="24470" y="15722"/>
                  </a:cubicBezTo>
                  <a:cubicBezTo>
                    <a:pt x="11126" y="27485"/>
                    <a:pt x="4712" y="43503"/>
                    <a:pt x="2281" y="60798"/>
                  </a:cubicBezTo>
                  <a:cubicBezTo>
                    <a:pt x="1551" y="66087"/>
                    <a:pt x="1126" y="71406"/>
                    <a:pt x="882" y="76665"/>
                  </a:cubicBezTo>
                  <a:cubicBezTo>
                    <a:pt x="1" y="96331"/>
                    <a:pt x="1095" y="116118"/>
                    <a:pt x="4682" y="135450"/>
                  </a:cubicBezTo>
                  <a:cubicBezTo>
                    <a:pt x="7722" y="151955"/>
                    <a:pt x="10943" y="168855"/>
                    <a:pt x="18694" y="183900"/>
                  </a:cubicBezTo>
                  <a:cubicBezTo>
                    <a:pt x="22342" y="190952"/>
                    <a:pt x="27084" y="198369"/>
                    <a:pt x="33619" y="202928"/>
                  </a:cubicBezTo>
                  <a:cubicBezTo>
                    <a:pt x="49668" y="214022"/>
                    <a:pt x="69577" y="216880"/>
                    <a:pt x="88331" y="219949"/>
                  </a:cubicBezTo>
                  <a:cubicBezTo>
                    <a:pt x="109881" y="223475"/>
                    <a:pt x="131706" y="225451"/>
                    <a:pt x="153499" y="225877"/>
                  </a:cubicBezTo>
                  <a:cubicBezTo>
                    <a:pt x="154954" y="225902"/>
                    <a:pt x="156419" y="225916"/>
                    <a:pt x="157892" y="225916"/>
                  </a:cubicBezTo>
                  <a:cubicBezTo>
                    <a:pt x="167130" y="225916"/>
                    <a:pt x="176657" y="225359"/>
                    <a:pt x="185597" y="223445"/>
                  </a:cubicBezTo>
                  <a:cubicBezTo>
                    <a:pt x="195263" y="221408"/>
                    <a:pt x="206205" y="215846"/>
                    <a:pt x="206965" y="205998"/>
                  </a:cubicBezTo>
                  <a:cubicBezTo>
                    <a:pt x="207391" y="202016"/>
                    <a:pt x="205871" y="198217"/>
                    <a:pt x="203591" y="194843"/>
                  </a:cubicBezTo>
                  <a:cubicBezTo>
                    <a:pt x="202406" y="193080"/>
                    <a:pt x="201008" y="191408"/>
                    <a:pt x="199579" y="189888"/>
                  </a:cubicBezTo>
                  <a:cubicBezTo>
                    <a:pt x="176904" y="165937"/>
                    <a:pt x="139669" y="161681"/>
                    <a:pt x="114593" y="140192"/>
                  </a:cubicBezTo>
                  <a:cubicBezTo>
                    <a:pt x="99061" y="126909"/>
                    <a:pt x="89304" y="107668"/>
                    <a:pt x="85079" y="87698"/>
                  </a:cubicBezTo>
                  <a:cubicBezTo>
                    <a:pt x="80823" y="67698"/>
                    <a:pt x="81765" y="46877"/>
                    <a:pt x="85109" y="26725"/>
                  </a:cubicBezTo>
                  <a:cubicBezTo>
                    <a:pt x="86568" y="18062"/>
                    <a:pt x="87510" y="7059"/>
                    <a:pt x="80033" y="2439"/>
                  </a:cubicBezTo>
                  <a:cubicBezTo>
                    <a:pt x="77601" y="919"/>
                    <a:pt x="74622" y="463"/>
                    <a:pt x="71765" y="220"/>
                  </a:cubicBezTo>
                  <a:cubicBezTo>
                    <a:pt x="70005" y="73"/>
                    <a:pt x="68243" y="1"/>
                    <a:pt x="664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-206975" y="-348587"/>
              <a:ext cx="4458325" cy="5225925"/>
            </a:xfrm>
            <a:custGeom>
              <a:avLst/>
              <a:gdLst/>
              <a:ahLst/>
              <a:cxnLst/>
              <a:rect l="l" t="t" r="r" b="b"/>
              <a:pathLst>
                <a:path w="178333" h="209037" extrusionOk="0">
                  <a:moveTo>
                    <a:pt x="57087" y="1"/>
                  </a:moveTo>
                  <a:cubicBezTo>
                    <a:pt x="43894" y="1"/>
                    <a:pt x="30947" y="5132"/>
                    <a:pt x="21004" y="14586"/>
                  </a:cubicBezTo>
                  <a:cubicBezTo>
                    <a:pt x="9514" y="25437"/>
                    <a:pt x="4013" y="40270"/>
                    <a:pt x="1915" y="56258"/>
                  </a:cubicBezTo>
                  <a:cubicBezTo>
                    <a:pt x="1277" y="61121"/>
                    <a:pt x="943" y="66076"/>
                    <a:pt x="760" y="70969"/>
                  </a:cubicBezTo>
                  <a:cubicBezTo>
                    <a:pt x="0" y="89176"/>
                    <a:pt x="943" y="107444"/>
                    <a:pt x="4013" y="125347"/>
                  </a:cubicBezTo>
                  <a:cubicBezTo>
                    <a:pt x="6627" y="140575"/>
                    <a:pt x="9423" y="156259"/>
                    <a:pt x="16110" y="170180"/>
                  </a:cubicBezTo>
                  <a:cubicBezTo>
                    <a:pt x="19211" y="176716"/>
                    <a:pt x="23314" y="183555"/>
                    <a:pt x="28937" y="187749"/>
                  </a:cubicBezTo>
                  <a:cubicBezTo>
                    <a:pt x="42737" y="198053"/>
                    <a:pt x="59850" y="200667"/>
                    <a:pt x="76020" y="203524"/>
                  </a:cubicBezTo>
                  <a:cubicBezTo>
                    <a:pt x="94562" y="206807"/>
                    <a:pt x="113285" y="208601"/>
                    <a:pt x="132070" y="208996"/>
                  </a:cubicBezTo>
                  <a:cubicBezTo>
                    <a:pt x="133384" y="209022"/>
                    <a:pt x="134709" y="209037"/>
                    <a:pt x="136041" y="209037"/>
                  </a:cubicBezTo>
                  <a:cubicBezTo>
                    <a:pt x="143922" y="209037"/>
                    <a:pt x="152055" y="208514"/>
                    <a:pt x="159700" y="206746"/>
                  </a:cubicBezTo>
                  <a:cubicBezTo>
                    <a:pt x="167998" y="204862"/>
                    <a:pt x="177420" y="199725"/>
                    <a:pt x="178089" y="190606"/>
                  </a:cubicBezTo>
                  <a:cubicBezTo>
                    <a:pt x="178332" y="186928"/>
                    <a:pt x="177025" y="183433"/>
                    <a:pt x="175080" y="180272"/>
                  </a:cubicBezTo>
                  <a:cubicBezTo>
                    <a:pt x="174046" y="178630"/>
                    <a:pt x="172861" y="177111"/>
                    <a:pt x="171615" y="175712"/>
                  </a:cubicBezTo>
                  <a:cubicBezTo>
                    <a:pt x="152101" y="153524"/>
                    <a:pt x="120064" y="149603"/>
                    <a:pt x="98483" y="129754"/>
                  </a:cubicBezTo>
                  <a:cubicBezTo>
                    <a:pt x="85139" y="117444"/>
                    <a:pt x="76750" y="99663"/>
                    <a:pt x="73102" y="81152"/>
                  </a:cubicBezTo>
                  <a:cubicBezTo>
                    <a:pt x="69455" y="62641"/>
                    <a:pt x="70275" y="43431"/>
                    <a:pt x="73163" y="24738"/>
                  </a:cubicBezTo>
                  <a:cubicBezTo>
                    <a:pt x="74379" y="16713"/>
                    <a:pt x="75230" y="6561"/>
                    <a:pt x="68756" y="2275"/>
                  </a:cubicBezTo>
                  <a:cubicBezTo>
                    <a:pt x="66689" y="847"/>
                    <a:pt x="64135" y="452"/>
                    <a:pt x="61673" y="208"/>
                  </a:cubicBezTo>
                  <a:cubicBezTo>
                    <a:pt x="60144" y="70"/>
                    <a:pt x="58614" y="1"/>
                    <a:pt x="570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-27650" y="-218637"/>
              <a:ext cx="3769100" cy="4967325"/>
            </a:xfrm>
            <a:custGeom>
              <a:avLst/>
              <a:gdLst/>
              <a:ahLst/>
              <a:cxnLst/>
              <a:rect l="l" t="t" r="r" b="b"/>
              <a:pathLst>
                <a:path w="150764" h="198693" extrusionOk="0">
                  <a:moveTo>
                    <a:pt x="48185" y="0"/>
                  </a:moveTo>
                  <a:cubicBezTo>
                    <a:pt x="37069" y="0"/>
                    <a:pt x="26179" y="4862"/>
                    <a:pt x="17813" y="13825"/>
                  </a:cubicBezTo>
                  <a:cubicBezTo>
                    <a:pt x="8117" y="24160"/>
                    <a:pt x="3466" y="38233"/>
                    <a:pt x="1673" y="53461"/>
                  </a:cubicBezTo>
                  <a:cubicBezTo>
                    <a:pt x="1126" y="58081"/>
                    <a:pt x="822" y="62762"/>
                    <a:pt x="639" y="67443"/>
                  </a:cubicBezTo>
                  <a:cubicBezTo>
                    <a:pt x="1" y="84708"/>
                    <a:pt x="822" y="102124"/>
                    <a:pt x="3405" y="119146"/>
                  </a:cubicBezTo>
                  <a:cubicBezTo>
                    <a:pt x="5624" y="133675"/>
                    <a:pt x="7965" y="148508"/>
                    <a:pt x="13588" y="161730"/>
                  </a:cubicBezTo>
                  <a:cubicBezTo>
                    <a:pt x="16263" y="167931"/>
                    <a:pt x="19667" y="174466"/>
                    <a:pt x="24469" y="178448"/>
                  </a:cubicBezTo>
                  <a:cubicBezTo>
                    <a:pt x="36172" y="188266"/>
                    <a:pt x="50640" y="190728"/>
                    <a:pt x="64288" y="193463"/>
                  </a:cubicBezTo>
                  <a:cubicBezTo>
                    <a:pt x="79942" y="196594"/>
                    <a:pt x="95778" y="198326"/>
                    <a:pt x="111675" y="198661"/>
                  </a:cubicBezTo>
                  <a:cubicBezTo>
                    <a:pt x="112710" y="198681"/>
                    <a:pt x="113754" y="198693"/>
                    <a:pt x="114804" y="198693"/>
                  </a:cubicBezTo>
                  <a:cubicBezTo>
                    <a:pt x="121524" y="198693"/>
                    <a:pt x="128495" y="198216"/>
                    <a:pt x="134988" y="196533"/>
                  </a:cubicBezTo>
                  <a:cubicBezTo>
                    <a:pt x="142040" y="194709"/>
                    <a:pt x="149973" y="189846"/>
                    <a:pt x="150551" y="181183"/>
                  </a:cubicBezTo>
                  <a:cubicBezTo>
                    <a:pt x="150764" y="177657"/>
                    <a:pt x="149669" y="174314"/>
                    <a:pt x="147998" y="171366"/>
                  </a:cubicBezTo>
                  <a:cubicBezTo>
                    <a:pt x="147116" y="169785"/>
                    <a:pt x="146143" y="168356"/>
                    <a:pt x="145080" y="167019"/>
                  </a:cubicBezTo>
                  <a:cubicBezTo>
                    <a:pt x="128605" y="145894"/>
                    <a:pt x="101523" y="142186"/>
                    <a:pt x="83285" y="123280"/>
                  </a:cubicBezTo>
                  <a:cubicBezTo>
                    <a:pt x="72008" y="111577"/>
                    <a:pt x="64896" y="94708"/>
                    <a:pt x="61826" y="77109"/>
                  </a:cubicBezTo>
                  <a:cubicBezTo>
                    <a:pt x="58756" y="59540"/>
                    <a:pt x="59424" y="41212"/>
                    <a:pt x="61887" y="23521"/>
                  </a:cubicBezTo>
                  <a:cubicBezTo>
                    <a:pt x="62950" y="15862"/>
                    <a:pt x="63649" y="6226"/>
                    <a:pt x="58178" y="2153"/>
                  </a:cubicBezTo>
                  <a:cubicBezTo>
                    <a:pt x="56385" y="816"/>
                    <a:pt x="54257" y="421"/>
                    <a:pt x="52160" y="208"/>
                  </a:cubicBezTo>
                  <a:cubicBezTo>
                    <a:pt x="50834" y="69"/>
                    <a:pt x="49508" y="0"/>
                    <a:pt x="48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71150" y="-88362"/>
              <a:ext cx="1440775" cy="3310425"/>
            </a:xfrm>
            <a:custGeom>
              <a:avLst/>
              <a:gdLst/>
              <a:ahLst/>
              <a:cxnLst/>
              <a:rect l="l" t="t" r="r" b="b"/>
              <a:pathLst>
                <a:path w="57631" h="132417" extrusionOk="0">
                  <a:moveTo>
                    <a:pt x="41538" y="1"/>
                  </a:moveTo>
                  <a:cubicBezTo>
                    <a:pt x="38535" y="1"/>
                    <a:pt x="35417" y="779"/>
                    <a:pt x="32645" y="1927"/>
                  </a:cubicBezTo>
                  <a:cubicBezTo>
                    <a:pt x="20426" y="6912"/>
                    <a:pt x="11156" y="17672"/>
                    <a:pt x="6110" y="29861"/>
                  </a:cubicBezTo>
                  <a:cubicBezTo>
                    <a:pt x="1095" y="42049"/>
                    <a:pt x="0" y="55545"/>
                    <a:pt x="912" y="68676"/>
                  </a:cubicBezTo>
                  <a:cubicBezTo>
                    <a:pt x="1854" y="82050"/>
                    <a:pt x="4833" y="95242"/>
                    <a:pt x="9545" y="107795"/>
                  </a:cubicBezTo>
                  <a:cubicBezTo>
                    <a:pt x="14316" y="120449"/>
                    <a:pt x="26087" y="132417"/>
                    <a:pt x="40040" y="132417"/>
                  </a:cubicBezTo>
                  <a:cubicBezTo>
                    <a:pt x="41906" y="132417"/>
                    <a:pt x="43812" y="132202"/>
                    <a:pt x="45746" y="131747"/>
                  </a:cubicBezTo>
                  <a:cubicBezTo>
                    <a:pt x="48816" y="131048"/>
                    <a:pt x="51886" y="129771"/>
                    <a:pt x="54013" y="127431"/>
                  </a:cubicBezTo>
                  <a:cubicBezTo>
                    <a:pt x="57631" y="123449"/>
                    <a:pt x="57570" y="117400"/>
                    <a:pt x="56901" y="112081"/>
                  </a:cubicBezTo>
                  <a:cubicBezTo>
                    <a:pt x="54621" y="93448"/>
                    <a:pt x="47539" y="75454"/>
                    <a:pt x="47478" y="56670"/>
                  </a:cubicBezTo>
                  <a:cubicBezTo>
                    <a:pt x="47448" y="45575"/>
                    <a:pt x="49910" y="34633"/>
                    <a:pt x="52433" y="23842"/>
                  </a:cubicBezTo>
                  <a:cubicBezTo>
                    <a:pt x="53254" y="20165"/>
                    <a:pt x="54135" y="16456"/>
                    <a:pt x="53983" y="12687"/>
                  </a:cubicBezTo>
                  <a:cubicBezTo>
                    <a:pt x="53953" y="11958"/>
                    <a:pt x="53892" y="11228"/>
                    <a:pt x="53770" y="10468"/>
                  </a:cubicBezTo>
                  <a:cubicBezTo>
                    <a:pt x="53223" y="7490"/>
                    <a:pt x="51947" y="4602"/>
                    <a:pt x="49636" y="2657"/>
                  </a:cubicBezTo>
                  <a:cubicBezTo>
                    <a:pt x="47344" y="756"/>
                    <a:pt x="44497" y="1"/>
                    <a:pt x="41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227675" y="158038"/>
              <a:ext cx="1106425" cy="2823125"/>
            </a:xfrm>
            <a:custGeom>
              <a:avLst/>
              <a:gdLst/>
              <a:ahLst/>
              <a:cxnLst/>
              <a:rect l="l" t="t" r="r" b="b"/>
              <a:pathLst>
                <a:path w="44257" h="112925" extrusionOk="0">
                  <a:moveTo>
                    <a:pt x="31572" y="1"/>
                  </a:moveTo>
                  <a:cubicBezTo>
                    <a:pt x="29278" y="1"/>
                    <a:pt x="26892" y="655"/>
                    <a:pt x="24773" y="1615"/>
                  </a:cubicBezTo>
                  <a:cubicBezTo>
                    <a:pt x="15472" y="5840"/>
                    <a:pt x="8390" y="14990"/>
                    <a:pt x="4591" y="25354"/>
                  </a:cubicBezTo>
                  <a:cubicBezTo>
                    <a:pt x="791" y="35719"/>
                    <a:pt x="1" y="47239"/>
                    <a:pt x="730" y="58455"/>
                  </a:cubicBezTo>
                  <a:cubicBezTo>
                    <a:pt x="1490" y="69854"/>
                    <a:pt x="3800" y="81130"/>
                    <a:pt x="7448" y="91799"/>
                  </a:cubicBezTo>
                  <a:cubicBezTo>
                    <a:pt x="11157" y="102659"/>
                    <a:pt x="20216" y="112925"/>
                    <a:pt x="30944" y="112925"/>
                  </a:cubicBezTo>
                  <a:cubicBezTo>
                    <a:pt x="32347" y="112925"/>
                    <a:pt x="33778" y="112749"/>
                    <a:pt x="35229" y="112377"/>
                  </a:cubicBezTo>
                  <a:cubicBezTo>
                    <a:pt x="37570" y="111769"/>
                    <a:pt x="39941" y="110705"/>
                    <a:pt x="41521" y="108729"/>
                  </a:cubicBezTo>
                  <a:cubicBezTo>
                    <a:pt x="44257" y="105325"/>
                    <a:pt x="44227" y="100158"/>
                    <a:pt x="43710" y="95599"/>
                  </a:cubicBezTo>
                  <a:cubicBezTo>
                    <a:pt x="41886" y="79732"/>
                    <a:pt x="36415" y="64322"/>
                    <a:pt x="36324" y="48333"/>
                  </a:cubicBezTo>
                  <a:cubicBezTo>
                    <a:pt x="36293" y="38911"/>
                    <a:pt x="38117" y="29610"/>
                    <a:pt x="40032" y="20370"/>
                  </a:cubicBezTo>
                  <a:cubicBezTo>
                    <a:pt x="40670" y="17269"/>
                    <a:pt x="41309" y="14078"/>
                    <a:pt x="41157" y="10886"/>
                  </a:cubicBezTo>
                  <a:cubicBezTo>
                    <a:pt x="41126" y="10248"/>
                    <a:pt x="41096" y="9640"/>
                    <a:pt x="40974" y="8971"/>
                  </a:cubicBezTo>
                  <a:cubicBezTo>
                    <a:pt x="40549" y="6388"/>
                    <a:pt x="39576" y="3956"/>
                    <a:pt x="37783" y="2284"/>
                  </a:cubicBezTo>
                  <a:cubicBezTo>
                    <a:pt x="36040" y="648"/>
                    <a:pt x="33852" y="1"/>
                    <a:pt x="31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344700" y="376713"/>
              <a:ext cx="836675" cy="2390650"/>
            </a:xfrm>
            <a:custGeom>
              <a:avLst/>
              <a:gdLst/>
              <a:ahLst/>
              <a:cxnLst/>
              <a:rect l="l" t="t" r="r" b="b"/>
              <a:pathLst>
                <a:path w="33467" h="95626" extrusionOk="0">
                  <a:moveTo>
                    <a:pt x="23521" y="0"/>
                  </a:moveTo>
                  <a:cubicBezTo>
                    <a:pt x="21805" y="0"/>
                    <a:pt x="20026" y="546"/>
                    <a:pt x="18451" y="1349"/>
                  </a:cubicBezTo>
                  <a:cubicBezTo>
                    <a:pt x="11490" y="4875"/>
                    <a:pt x="6201" y="12626"/>
                    <a:pt x="3375" y="21410"/>
                  </a:cubicBezTo>
                  <a:cubicBezTo>
                    <a:pt x="578" y="30164"/>
                    <a:pt x="1" y="39890"/>
                    <a:pt x="578" y="49404"/>
                  </a:cubicBezTo>
                  <a:cubicBezTo>
                    <a:pt x="1186" y="59040"/>
                    <a:pt x="2949" y="68584"/>
                    <a:pt x="5746" y="77672"/>
                  </a:cubicBezTo>
                  <a:cubicBezTo>
                    <a:pt x="8576" y="86864"/>
                    <a:pt x="15422" y="95625"/>
                    <a:pt x="23529" y="95625"/>
                  </a:cubicBezTo>
                  <a:cubicBezTo>
                    <a:pt x="24563" y="95625"/>
                    <a:pt x="25618" y="95483"/>
                    <a:pt x="26688" y="95180"/>
                  </a:cubicBezTo>
                  <a:cubicBezTo>
                    <a:pt x="28451" y="94694"/>
                    <a:pt x="30214" y="93782"/>
                    <a:pt x="31430" y="92110"/>
                  </a:cubicBezTo>
                  <a:cubicBezTo>
                    <a:pt x="33466" y="89222"/>
                    <a:pt x="33406" y="84876"/>
                    <a:pt x="33010" y="81016"/>
                  </a:cubicBezTo>
                  <a:cubicBezTo>
                    <a:pt x="31612" y="67550"/>
                    <a:pt x="27448" y="54541"/>
                    <a:pt x="27326" y="40954"/>
                  </a:cubicBezTo>
                  <a:cubicBezTo>
                    <a:pt x="27235" y="32960"/>
                    <a:pt x="28603" y="25088"/>
                    <a:pt x="29971" y="17307"/>
                  </a:cubicBezTo>
                  <a:cubicBezTo>
                    <a:pt x="30427" y="14632"/>
                    <a:pt x="30944" y="11987"/>
                    <a:pt x="30822" y="9252"/>
                  </a:cubicBezTo>
                  <a:cubicBezTo>
                    <a:pt x="30792" y="8705"/>
                    <a:pt x="30731" y="8157"/>
                    <a:pt x="30670" y="7641"/>
                  </a:cubicBezTo>
                  <a:cubicBezTo>
                    <a:pt x="30366" y="5483"/>
                    <a:pt x="29545" y="3385"/>
                    <a:pt x="28238" y="1957"/>
                  </a:cubicBezTo>
                  <a:cubicBezTo>
                    <a:pt x="26912" y="554"/>
                    <a:pt x="25248" y="0"/>
                    <a:pt x="235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466300" y="564288"/>
              <a:ext cx="596525" cy="2018625"/>
            </a:xfrm>
            <a:custGeom>
              <a:avLst/>
              <a:gdLst/>
              <a:ahLst/>
              <a:cxnLst/>
              <a:rect l="l" t="t" r="r" b="b"/>
              <a:pathLst>
                <a:path w="23861" h="80745" extrusionOk="0">
                  <a:moveTo>
                    <a:pt x="16353" y="1"/>
                  </a:moveTo>
                  <a:cubicBezTo>
                    <a:pt x="15156" y="1"/>
                    <a:pt x="13918" y="437"/>
                    <a:pt x="12827" y="1080"/>
                  </a:cubicBezTo>
                  <a:cubicBezTo>
                    <a:pt x="7933" y="4059"/>
                    <a:pt x="4255" y="10563"/>
                    <a:pt x="2310" y="17950"/>
                  </a:cubicBezTo>
                  <a:cubicBezTo>
                    <a:pt x="365" y="25366"/>
                    <a:pt x="0" y="33573"/>
                    <a:pt x="486" y="41597"/>
                  </a:cubicBezTo>
                  <a:cubicBezTo>
                    <a:pt x="942" y="49774"/>
                    <a:pt x="2280" y="57829"/>
                    <a:pt x="4255" y="65488"/>
                  </a:cubicBezTo>
                  <a:cubicBezTo>
                    <a:pt x="6282" y="73297"/>
                    <a:pt x="11190" y="80745"/>
                    <a:pt x="16889" y="80745"/>
                  </a:cubicBezTo>
                  <a:cubicBezTo>
                    <a:pt x="17601" y="80745"/>
                    <a:pt x="18325" y="80629"/>
                    <a:pt x="19058" y="80382"/>
                  </a:cubicBezTo>
                  <a:cubicBezTo>
                    <a:pt x="20335" y="79957"/>
                    <a:pt x="21551" y="79197"/>
                    <a:pt x="22432" y="77798"/>
                  </a:cubicBezTo>
                  <a:cubicBezTo>
                    <a:pt x="23861" y="75367"/>
                    <a:pt x="23800" y="71719"/>
                    <a:pt x="23496" y="68467"/>
                  </a:cubicBezTo>
                  <a:cubicBezTo>
                    <a:pt x="22432" y="57099"/>
                    <a:pt x="19423" y="46035"/>
                    <a:pt x="19271" y="34606"/>
                  </a:cubicBezTo>
                  <a:cubicBezTo>
                    <a:pt x="19180" y="27828"/>
                    <a:pt x="20092" y="21202"/>
                    <a:pt x="21004" y="14606"/>
                  </a:cubicBezTo>
                  <a:cubicBezTo>
                    <a:pt x="21307" y="12387"/>
                    <a:pt x="21672" y="10138"/>
                    <a:pt x="21551" y="7828"/>
                  </a:cubicBezTo>
                  <a:cubicBezTo>
                    <a:pt x="21551" y="7402"/>
                    <a:pt x="21490" y="6946"/>
                    <a:pt x="21459" y="6490"/>
                  </a:cubicBezTo>
                  <a:cubicBezTo>
                    <a:pt x="21247" y="4667"/>
                    <a:pt x="20669" y="2873"/>
                    <a:pt x="19727" y="1658"/>
                  </a:cubicBezTo>
                  <a:cubicBezTo>
                    <a:pt x="18784" y="468"/>
                    <a:pt x="17590" y="1"/>
                    <a:pt x="163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378150" y="2906288"/>
              <a:ext cx="3101150" cy="1744175"/>
            </a:xfrm>
            <a:custGeom>
              <a:avLst/>
              <a:gdLst/>
              <a:ahLst/>
              <a:cxnLst/>
              <a:rect l="l" t="t" r="r" b="b"/>
              <a:pathLst>
                <a:path w="124046" h="69767" extrusionOk="0">
                  <a:moveTo>
                    <a:pt x="56853" y="0"/>
                  </a:moveTo>
                  <a:cubicBezTo>
                    <a:pt x="56075" y="0"/>
                    <a:pt x="55313" y="186"/>
                    <a:pt x="54591" y="623"/>
                  </a:cubicBezTo>
                  <a:cubicBezTo>
                    <a:pt x="53071" y="1535"/>
                    <a:pt x="52342" y="3268"/>
                    <a:pt x="51521" y="4787"/>
                  </a:cubicBezTo>
                  <a:cubicBezTo>
                    <a:pt x="47873" y="11444"/>
                    <a:pt x="40578" y="15608"/>
                    <a:pt x="33040" y="16611"/>
                  </a:cubicBezTo>
                  <a:cubicBezTo>
                    <a:pt x="31759" y="16777"/>
                    <a:pt x="30472" y="16857"/>
                    <a:pt x="29185" y="16857"/>
                  </a:cubicBezTo>
                  <a:cubicBezTo>
                    <a:pt x="22936" y="16857"/>
                    <a:pt x="16696" y="14986"/>
                    <a:pt x="11125" y="12113"/>
                  </a:cubicBezTo>
                  <a:cubicBezTo>
                    <a:pt x="9544" y="11292"/>
                    <a:pt x="7903" y="10380"/>
                    <a:pt x="6110" y="10046"/>
                  </a:cubicBezTo>
                  <a:cubicBezTo>
                    <a:pt x="5706" y="9964"/>
                    <a:pt x="5291" y="9922"/>
                    <a:pt x="4876" y="9922"/>
                  </a:cubicBezTo>
                  <a:cubicBezTo>
                    <a:pt x="3448" y="9922"/>
                    <a:pt x="2034" y="10421"/>
                    <a:pt x="1186" y="11505"/>
                  </a:cubicBezTo>
                  <a:cubicBezTo>
                    <a:pt x="0" y="12994"/>
                    <a:pt x="152" y="15092"/>
                    <a:pt x="487" y="16946"/>
                  </a:cubicBezTo>
                  <a:cubicBezTo>
                    <a:pt x="1520" y="22356"/>
                    <a:pt x="3800" y="27463"/>
                    <a:pt x="6809" y="32022"/>
                  </a:cubicBezTo>
                  <a:cubicBezTo>
                    <a:pt x="12462" y="40593"/>
                    <a:pt x="20730" y="47189"/>
                    <a:pt x="29788" y="52053"/>
                  </a:cubicBezTo>
                  <a:cubicBezTo>
                    <a:pt x="38815" y="56916"/>
                    <a:pt x="48633" y="60199"/>
                    <a:pt x="58512" y="62995"/>
                  </a:cubicBezTo>
                  <a:cubicBezTo>
                    <a:pt x="71525" y="66741"/>
                    <a:pt x="85006" y="69767"/>
                    <a:pt x="98471" y="69767"/>
                  </a:cubicBezTo>
                  <a:cubicBezTo>
                    <a:pt x="101832" y="69767"/>
                    <a:pt x="105192" y="69578"/>
                    <a:pt x="108543" y="69165"/>
                  </a:cubicBezTo>
                  <a:cubicBezTo>
                    <a:pt x="112768" y="68618"/>
                    <a:pt x="117236" y="67585"/>
                    <a:pt x="120185" y="64484"/>
                  </a:cubicBezTo>
                  <a:cubicBezTo>
                    <a:pt x="123711" y="60746"/>
                    <a:pt x="124045" y="54819"/>
                    <a:pt x="122161" y="50077"/>
                  </a:cubicBezTo>
                  <a:cubicBezTo>
                    <a:pt x="121309" y="48071"/>
                    <a:pt x="120185" y="46125"/>
                    <a:pt x="118847" y="44302"/>
                  </a:cubicBezTo>
                  <a:cubicBezTo>
                    <a:pt x="111431" y="34302"/>
                    <a:pt x="97266" y="28344"/>
                    <a:pt x="87813" y="21535"/>
                  </a:cubicBezTo>
                  <a:cubicBezTo>
                    <a:pt x="79546" y="15669"/>
                    <a:pt x="71460" y="9499"/>
                    <a:pt x="63527" y="3146"/>
                  </a:cubicBezTo>
                  <a:cubicBezTo>
                    <a:pt x="61596" y="1624"/>
                    <a:pt x="59156" y="0"/>
                    <a:pt x="568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759600" y="3151763"/>
              <a:ext cx="2407375" cy="1299200"/>
            </a:xfrm>
            <a:custGeom>
              <a:avLst/>
              <a:gdLst/>
              <a:ahLst/>
              <a:cxnLst/>
              <a:rect l="l" t="t" r="r" b="b"/>
              <a:pathLst>
                <a:path w="96295" h="51968" extrusionOk="0">
                  <a:moveTo>
                    <a:pt x="43192" y="0"/>
                  </a:moveTo>
                  <a:cubicBezTo>
                    <a:pt x="42536" y="0"/>
                    <a:pt x="41899" y="165"/>
                    <a:pt x="41309" y="561"/>
                  </a:cubicBezTo>
                  <a:cubicBezTo>
                    <a:pt x="40214" y="1321"/>
                    <a:pt x="39667" y="2628"/>
                    <a:pt x="39120" y="3844"/>
                  </a:cubicBezTo>
                  <a:cubicBezTo>
                    <a:pt x="36567" y="9072"/>
                    <a:pt x="31156" y="12567"/>
                    <a:pt x="25442" y="13571"/>
                  </a:cubicBezTo>
                  <a:cubicBezTo>
                    <a:pt x="24065" y="13820"/>
                    <a:pt x="22674" y="13936"/>
                    <a:pt x="21281" y="13936"/>
                  </a:cubicBezTo>
                  <a:cubicBezTo>
                    <a:pt x="16895" y="13936"/>
                    <a:pt x="12495" y="12779"/>
                    <a:pt x="8481" y="10956"/>
                  </a:cubicBezTo>
                  <a:cubicBezTo>
                    <a:pt x="7235" y="10409"/>
                    <a:pt x="5989" y="9741"/>
                    <a:pt x="4560" y="9558"/>
                  </a:cubicBezTo>
                  <a:cubicBezTo>
                    <a:pt x="4340" y="9529"/>
                    <a:pt x="4115" y="9514"/>
                    <a:pt x="3890" y="9514"/>
                  </a:cubicBezTo>
                  <a:cubicBezTo>
                    <a:pt x="2713" y="9514"/>
                    <a:pt x="1515" y="9927"/>
                    <a:pt x="852" y="10896"/>
                  </a:cubicBezTo>
                  <a:cubicBezTo>
                    <a:pt x="1" y="12081"/>
                    <a:pt x="214" y="13662"/>
                    <a:pt x="548" y="15060"/>
                  </a:cubicBezTo>
                  <a:cubicBezTo>
                    <a:pt x="1521" y="19163"/>
                    <a:pt x="3436" y="22963"/>
                    <a:pt x="5928" y="26367"/>
                  </a:cubicBezTo>
                  <a:cubicBezTo>
                    <a:pt x="10579" y="32689"/>
                    <a:pt x="17144" y="37401"/>
                    <a:pt x="24226" y="40835"/>
                  </a:cubicBezTo>
                  <a:cubicBezTo>
                    <a:pt x="31278" y="44209"/>
                    <a:pt x="38907" y="46337"/>
                    <a:pt x="46567" y="48161"/>
                  </a:cubicBezTo>
                  <a:cubicBezTo>
                    <a:pt x="55539" y="50279"/>
                    <a:pt x="64756" y="51967"/>
                    <a:pt x="73913" y="51967"/>
                  </a:cubicBezTo>
                  <a:cubicBezTo>
                    <a:pt x="77632" y="51967"/>
                    <a:pt x="81340" y="51689"/>
                    <a:pt x="85018" y="51048"/>
                  </a:cubicBezTo>
                  <a:cubicBezTo>
                    <a:pt x="88240" y="50471"/>
                    <a:pt x="91613" y="49528"/>
                    <a:pt x="93711" y="47066"/>
                  </a:cubicBezTo>
                  <a:cubicBezTo>
                    <a:pt x="96264" y="44088"/>
                    <a:pt x="96294" y="39528"/>
                    <a:pt x="94683" y="35972"/>
                  </a:cubicBezTo>
                  <a:cubicBezTo>
                    <a:pt x="94015" y="34361"/>
                    <a:pt x="93103" y="32932"/>
                    <a:pt x="92009" y="31595"/>
                  </a:cubicBezTo>
                  <a:cubicBezTo>
                    <a:pt x="85960" y="24239"/>
                    <a:pt x="74926" y="20197"/>
                    <a:pt x="67449" y="15333"/>
                  </a:cubicBezTo>
                  <a:cubicBezTo>
                    <a:pt x="60914" y="11108"/>
                    <a:pt x="54531" y="6732"/>
                    <a:pt x="48239" y="2172"/>
                  </a:cubicBezTo>
                  <a:cubicBezTo>
                    <a:pt x="46745" y="1118"/>
                    <a:pt x="44903" y="0"/>
                    <a:pt x="43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1247450" y="3461088"/>
              <a:ext cx="1605675" cy="863725"/>
            </a:xfrm>
            <a:custGeom>
              <a:avLst/>
              <a:gdLst/>
              <a:ahLst/>
              <a:cxnLst/>
              <a:rect l="l" t="t" r="r" b="b"/>
              <a:pathLst>
                <a:path w="64227" h="34549" extrusionOk="0">
                  <a:moveTo>
                    <a:pt x="28804" y="0"/>
                  </a:moveTo>
                  <a:cubicBezTo>
                    <a:pt x="28362" y="0"/>
                    <a:pt x="27934" y="111"/>
                    <a:pt x="27539" y="377"/>
                  </a:cubicBezTo>
                  <a:cubicBezTo>
                    <a:pt x="26779" y="863"/>
                    <a:pt x="26476" y="1775"/>
                    <a:pt x="26050" y="2596"/>
                  </a:cubicBezTo>
                  <a:cubicBezTo>
                    <a:pt x="24348" y="6030"/>
                    <a:pt x="20731" y="8401"/>
                    <a:pt x="16931" y="9040"/>
                  </a:cubicBezTo>
                  <a:cubicBezTo>
                    <a:pt x="16019" y="9207"/>
                    <a:pt x="15096" y="9286"/>
                    <a:pt x="14171" y="9286"/>
                  </a:cubicBezTo>
                  <a:cubicBezTo>
                    <a:pt x="11247" y="9286"/>
                    <a:pt x="8310" y="8501"/>
                    <a:pt x="5654" y="7277"/>
                  </a:cubicBezTo>
                  <a:cubicBezTo>
                    <a:pt x="4803" y="6912"/>
                    <a:pt x="3983" y="6456"/>
                    <a:pt x="3071" y="6334"/>
                  </a:cubicBezTo>
                  <a:cubicBezTo>
                    <a:pt x="2924" y="6315"/>
                    <a:pt x="2774" y="6305"/>
                    <a:pt x="2623" y="6305"/>
                  </a:cubicBezTo>
                  <a:cubicBezTo>
                    <a:pt x="1838" y="6305"/>
                    <a:pt x="1032" y="6578"/>
                    <a:pt x="548" y="7216"/>
                  </a:cubicBezTo>
                  <a:cubicBezTo>
                    <a:pt x="1" y="8006"/>
                    <a:pt x="153" y="9070"/>
                    <a:pt x="335" y="9982"/>
                  </a:cubicBezTo>
                  <a:cubicBezTo>
                    <a:pt x="974" y="12717"/>
                    <a:pt x="2281" y="15271"/>
                    <a:pt x="3952" y="17520"/>
                  </a:cubicBezTo>
                  <a:cubicBezTo>
                    <a:pt x="7053" y="21745"/>
                    <a:pt x="11430" y="24876"/>
                    <a:pt x="16141" y="27155"/>
                  </a:cubicBezTo>
                  <a:cubicBezTo>
                    <a:pt x="20852" y="29435"/>
                    <a:pt x="25928" y="30833"/>
                    <a:pt x="31035" y="32019"/>
                  </a:cubicBezTo>
                  <a:cubicBezTo>
                    <a:pt x="37033" y="33431"/>
                    <a:pt x="43218" y="34549"/>
                    <a:pt x="49367" y="34549"/>
                  </a:cubicBezTo>
                  <a:cubicBezTo>
                    <a:pt x="51818" y="34549"/>
                    <a:pt x="54263" y="34371"/>
                    <a:pt x="56689" y="33964"/>
                  </a:cubicBezTo>
                  <a:cubicBezTo>
                    <a:pt x="58817" y="33599"/>
                    <a:pt x="61096" y="32930"/>
                    <a:pt x="62494" y="31320"/>
                  </a:cubicBezTo>
                  <a:cubicBezTo>
                    <a:pt x="64197" y="29344"/>
                    <a:pt x="64227" y="26304"/>
                    <a:pt x="63133" y="23903"/>
                  </a:cubicBezTo>
                  <a:cubicBezTo>
                    <a:pt x="62646" y="22900"/>
                    <a:pt x="62038" y="21927"/>
                    <a:pt x="61309" y="21046"/>
                  </a:cubicBezTo>
                  <a:cubicBezTo>
                    <a:pt x="57297" y="16152"/>
                    <a:pt x="49911" y="13447"/>
                    <a:pt x="44926" y="10225"/>
                  </a:cubicBezTo>
                  <a:cubicBezTo>
                    <a:pt x="40579" y="7398"/>
                    <a:pt x="36324" y="4480"/>
                    <a:pt x="32129" y="1441"/>
                  </a:cubicBezTo>
                  <a:cubicBezTo>
                    <a:pt x="31147" y="720"/>
                    <a:pt x="29930" y="0"/>
                    <a:pt x="288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5"/>
          <p:cNvGrpSpPr/>
          <p:nvPr/>
        </p:nvGrpSpPr>
        <p:grpSpPr>
          <a:xfrm rot="-9175961" flipH="1">
            <a:off x="5282442" y="-1843125"/>
            <a:ext cx="5777780" cy="2936536"/>
            <a:chOff x="-606675" y="3285525"/>
            <a:chExt cx="5778250" cy="2936775"/>
          </a:xfrm>
        </p:grpSpPr>
        <p:sp>
          <p:nvSpPr>
            <p:cNvPr id="141" name="Google Shape;141;p5"/>
            <p:cNvSpPr/>
            <p:nvPr/>
          </p:nvSpPr>
          <p:spPr>
            <a:xfrm>
              <a:off x="-606675" y="3285525"/>
              <a:ext cx="5778250" cy="2936775"/>
            </a:xfrm>
            <a:custGeom>
              <a:avLst/>
              <a:gdLst/>
              <a:ahLst/>
              <a:cxnLst/>
              <a:rect l="l" t="t" r="r" b="b"/>
              <a:pathLst>
                <a:path w="231130" h="117471" extrusionOk="0">
                  <a:moveTo>
                    <a:pt x="190951" y="0"/>
                  </a:moveTo>
                  <a:cubicBezTo>
                    <a:pt x="190676" y="0"/>
                    <a:pt x="190401" y="6"/>
                    <a:pt x="190125" y="18"/>
                  </a:cubicBezTo>
                  <a:cubicBezTo>
                    <a:pt x="182040" y="353"/>
                    <a:pt x="175110" y="5641"/>
                    <a:pt x="168635" y="10505"/>
                  </a:cubicBezTo>
                  <a:cubicBezTo>
                    <a:pt x="164684" y="13483"/>
                    <a:pt x="160641" y="16341"/>
                    <a:pt x="156508" y="19137"/>
                  </a:cubicBezTo>
                  <a:cubicBezTo>
                    <a:pt x="141918" y="28894"/>
                    <a:pt x="126173" y="37222"/>
                    <a:pt x="109242" y="41873"/>
                  </a:cubicBezTo>
                  <a:cubicBezTo>
                    <a:pt x="100914" y="44153"/>
                    <a:pt x="92373" y="45581"/>
                    <a:pt x="83740" y="45885"/>
                  </a:cubicBezTo>
                  <a:cubicBezTo>
                    <a:pt x="83239" y="45902"/>
                    <a:pt x="82739" y="45910"/>
                    <a:pt x="82241" y="45910"/>
                  </a:cubicBezTo>
                  <a:cubicBezTo>
                    <a:pt x="72871" y="45910"/>
                    <a:pt x="64115" y="43007"/>
                    <a:pt x="55168" y="40323"/>
                  </a:cubicBezTo>
                  <a:cubicBezTo>
                    <a:pt x="49116" y="38540"/>
                    <a:pt x="42678" y="37019"/>
                    <a:pt x="36401" y="37019"/>
                  </a:cubicBezTo>
                  <a:cubicBezTo>
                    <a:pt x="32402" y="37019"/>
                    <a:pt x="28469" y="37637"/>
                    <a:pt x="24742" y="39198"/>
                  </a:cubicBezTo>
                  <a:cubicBezTo>
                    <a:pt x="13648" y="43818"/>
                    <a:pt x="7325" y="55673"/>
                    <a:pt x="3891" y="67223"/>
                  </a:cubicBezTo>
                  <a:cubicBezTo>
                    <a:pt x="1398" y="75460"/>
                    <a:pt x="0" y="84731"/>
                    <a:pt x="3891" y="92451"/>
                  </a:cubicBezTo>
                  <a:cubicBezTo>
                    <a:pt x="6474" y="97618"/>
                    <a:pt x="11125" y="101448"/>
                    <a:pt x="16079" y="104457"/>
                  </a:cubicBezTo>
                  <a:cubicBezTo>
                    <a:pt x="28238" y="111783"/>
                    <a:pt x="42524" y="114792"/>
                    <a:pt x="56658" y="116251"/>
                  </a:cubicBezTo>
                  <a:cubicBezTo>
                    <a:pt x="64938" y="117106"/>
                    <a:pt x="73240" y="117471"/>
                    <a:pt x="81545" y="117471"/>
                  </a:cubicBezTo>
                  <a:cubicBezTo>
                    <a:pt x="97449" y="117471"/>
                    <a:pt x="113368" y="116133"/>
                    <a:pt x="129182" y="114336"/>
                  </a:cubicBezTo>
                  <a:cubicBezTo>
                    <a:pt x="151006" y="111874"/>
                    <a:pt x="172921" y="108500"/>
                    <a:pt x="193286" y="100354"/>
                  </a:cubicBezTo>
                  <a:cubicBezTo>
                    <a:pt x="205505" y="95491"/>
                    <a:pt x="217725" y="88287"/>
                    <a:pt x="223743" y="76585"/>
                  </a:cubicBezTo>
                  <a:cubicBezTo>
                    <a:pt x="224199" y="75673"/>
                    <a:pt x="224655" y="74731"/>
                    <a:pt x="225050" y="73758"/>
                  </a:cubicBezTo>
                  <a:cubicBezTo>
                    <a:pt x="231129" y="58864"/>
                    <a:pt x="226448" y="41295"/>
                    <a:pt x="219883" y="26310"/>
                  </a:cubicBezTo>
                  <a:cubicBezTo>
                    <a:pt x="217025" y="19836"/>
                    <a:pt x="213773" y="13423"/>
                    <a:pt x="208849" y="8377"/>
                  </a:cubicBezTo>
                  <a:cubicBezTo>
                    <a:pt x="204147" y="3529"/>
                    <a:pt x="197678" y="0"/>
                    <a:pt x="190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-223700" y="3562900"/>
              <a:ext cx="5005450" cy="2545475"/>
            </a:xfrm>
            <a:custGeom>
              <a:avLst/>
              <a:gdLst/>
              <a:ahLst/>
              <a:cxnLst/>
              <a:rect l="l" t="t" r="r" b="b"/>
              <a:pathLst>
                <a:path w="200218" h="101819" extrusionOk="0">
                  <a:moveTo>
                    <a:pt x="165432" y="1"/>
                  </a:moveTo>
                  <a:cubicBezTo>
                    <a:pt x="165184" y="1"/>
                    <a:pt x="164934" y="6"/>
                    <a:pt x="164684" y="18"/>
                  </a:cubicBezTo>
                  <a:cubicBezTo>
                    <a:pt x="157693" y="322"/>
                    <a:pt x="151705" y="4881"/>
                    <a:pt x="146082" y="9106"/>
                  </a:cubicBezTo>
                  <a:cubicBezTo>
                    <a:pt x="142617" y="11690"/>
                    <a:pt x="139122" y="14182"/>
                    <a:pt x="135565" y="16583"/>
                  </a:cubicBezTo>
                  <a:cubicBezTo>
                    <a:pt x="122951" y="25064"/>
                    <a:pt x="109334" y="32237"/>
                    <a:pt x="94622" y="36310"/>
                  </a:cubicBezTo>
                  <a:cubicBezTo>
                    <a:pt x="87449" y="38286"/>
                    <a:pt x="80002" y="39501"/>
                    <a:pt x="72555" y="39775"/>
                  </a:cubicBezTo>
                  <a:cubicBezTo>
                    <a:pt x="72140" y="39788"/>
                    <a:pt x="71726" y="39795"/>
                    <a:pt x="71314" y="39795"/>
                  </a:cubicBezTo>
                  <a:cubicBezTo>
                    <a:pt x="63156" y="39795"/>
                    <a:pt x="55566" y="37287"/>
                    <a:pt x="47783" y="34973"/>
                  </a:cubicBezTo>
                  <a:cubicBezTo>
                    <a:pt x="42545" y="33413"/>
                    <a:pt x="36956" y="32102"/>
                    <a:pt x="31515" y="32102"/>
                  </a:cubicBezTo>
                  <a:cubicBezTo>
                    <a:pt x="28050" y="32102"/>
                    <a:pt x="24646" y="32633"/>
                    <a:pt x="21429" y="33969"/>
                  </a:cubicBezTo>
                  <a:cubicBezTo>
                    <a:pt x="11764" y="38042"/>
                    <a:pt x="6323" y="48316"/>
                    <a:pt x="3344" y="58286"/>
                  </a:cubicBezTo>
                  <a:cubicBezTo>
                    <a:pt x="1156" y="65490"/>
                    <a:pt x="1" y="73484"/>
                    <a:pt x="3344" y="80201"/>
                  </a:cubicBezTo>
                  <a:cubicBezTo>
                    <a:pt x="5563" y="84639"/>
                    <a:pt x="9606" y="87982"/>
                    <a:pt x="13891" y="90566"/>
                  </a:cubicBezTo>
                  <a:cubicBezTo>
                    <a:pt x="24408" y="96888"/>
                    <a:pt x="36810" y="99533"/>
                    <a:pt x="49029" y="100779"/>
                  </a:cubicBezTo>
                  <a:cubicBezTo>
                    <a:pt x="56174" y="101507"/>
                    <a:pt x="63341" y="101819"/>
                    <a:pt x="70514" y="101819"/>
                  </a:cubicBezTo>
                  <a:cubicBezTo>
                    <a:pt x="84305" y="101819"/>
                    <a:pt x="98120" y="100667"/>
                    <a:pt x="111857" y="99107"/>
                  </a:cubicBezTo>
                  <a:cubicBezTo>
                    <a:pt x="130732" y="96980"/>
                    <a:pt x="149730" y="94001"/>
                    <a:pt x="167390" y="86979"/>
                  </a:cubicBezTo>
                  <a:cubicBezTo>
                    <a:pt x="177998" y="82754"/>
                    <a:pt x="188575" y="76523"/>
                    <a:pt x="193804" y="66402"/>
                  </a:cubicBezTo>
                  <a:cubicBezTo>
                    <a:pt x="194229" y="65611"/>
                    <a:pt x="194594" y="64791"/>
                    <a:pt x="194959" y="63970"/>
                  </a:cubicBezTo>
                  <a:cubicBezTo>
                    <a:pt x="200217" y="51052"/>
                    <a:pt x="196205" y="35824"/>
                    <a:pt x="190460" y="22814"/>
                  </a:cubicBezTo>
                  <a:cubicBezTo>
                    <a:pt x="187998" y="17222"/>
                    <a:pt x="185171" y="11690"/>
                    <a:pt x="180916" y="7282"/>
                  </a:cubicBezTo>
                  <a:cubicBezTo>
                    <a:pt x="176834" y="3054"/>
                    <a:pt x="171297" y="1"/>
                    <a:pt x="165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178275" y="3863175"/>
              <a:ext cx="4195400" cy="2131650"/>
            </a:xfrm>
            <a:custGeom>
              <a:avLst/>
              <a:gdLst/>
              <a:ahLst/>
              <a:cxnLst/>
              <a:rect l="l" t="t" r="r" b="b"/>
              <a:pathLst>
                <a:path w="167816" h="85266" extrusionOk="0">
                  <a:moveTo>
                    <a:pt x="138644" y="1"/>
                  </a:moveTo>
                  <a:cubicBezTo>
                    <a:pt x="138449" y="1"/>
                    <a:pt x="138254" y="5"/>
                    <a:pt x="138058" y="13"/>
                  </a:cubicBezTo>
                  <a:cubicBezTo>
                    <a:pt x="132161" y="286"/>
                    <a:pt x="127146" y="4116"/>
                    <a:pt x="122435" y="7642"/>
                  </a:cubicBezTo>
                  <a:cubicBezTo>
                    <a:pt x="119547" y="9831"/>
                    <a:pt x="116629" y="11898"/>
                    <a:pt x="113620" y="13934"/>
                  </a:cubicBezTo>
                  <a:cubicBezTo>
                    <a:pt x="103073" y="21016"/>
                    <a:pt x="91644" y="27065"/>
                    <a:pt x="79334" y="30439"/>
                  </a:cubicBezTo>
                  <a:cubicBezTo>
                    <a:pt x="73285" y="32080"/>
                    <a:pt x="67084" y="33114"/>
                    <a:pt x="60823" y="33326"/>
                  </a:cubicBezTo>
                  <a:cubicBezTo>
                    <a:pt x="60460" y="33339"/>
                    <a:pt x="60098" y="33345"/>
                    <a:pt x="59738" y="33345"/>
                  </a:cubicBezTo>
                  <a:cubicBezTo>
                    <a:pt x="52917" y="33345"/>
                    <a:pt x="46558" y="31220"/>
                    <a:pt x="40062" y="29314"/>
                  </a:cubicBezTo>
                  <a:cubicBezTo>
                    <a:pt x="35649" y="28011"/>
                    <a:pt x="30962" y="26901"/>
                    <a:pt x="26392" y="26901"/>
                  </a:cubicBezTo>
                  <a:cubicBezTo>
                    <a:pt x="23503" y="26901"/>
                    <a:pt x="20661" y="27345"/>
                    <a:pt x="17965" y="28463"/>
                  </a:cubicBezTo>
                  <a:cubicBezTo>
                    <a:pt x="9879" y="31867"/>
                    <a:pt x="5320" y="40439"/>
                    <a:pt x="2797" y="48828"/>
                  </a:cubicBezTo>
                  <a:cubicBezTo>
                    <a:pt x="1004" y="54846"/>
                    <a:pt x="1" y="61564"/>
                    <a:pt x="2797" y="67157"/>
                  </a:cubicBezTo>
                  <a:cubicBezTo>
                    <a:pt x="4651" y="70926"/>
                    <a:pt x="8056" y="73692"/>
                    <a:pt x="11642" y="75850"/>
                  </a:cubicBezTo>
                  <a:cubicBezTo>
                    <a:pt x="20457" y="81169"/>
                    <a:pt x="30852" y="83327"/>
                    <a:pt x="41096" y="84391"/>
                  </a:cubicBezTo>
                  <a:cubicBezTo>
                    <a:pt x="47076" y="85004"/>
                    <a:pt x="53078" y="85265"/>
                    <a:pt x="59085" y="85265"/>
                  </a:cubicBezTo>
                  <a:cubicBezTo>
                    <a:pt x="70665" y="85265"/>
                    <a:pt x="82264" y="84294"/>
                    <a:pt x="93772" y="82993"/>
                  </a:cubicBezTo>
                  <a:cubicBezTo>
                    <a:pt x="109608" y="81199"/>
                    <a:pt x="125535" y="78737"/>
                    <a:pt x="140307" y="72841"/>
                  </a:cubicBezTo>
                  <a:cubicBezTo>
                    <a:pt x="149153" y="69284"/>
                    <a:pt x="158059" y="64087"/>
                    <a:pt x="162405" y="55576"/>
                  </a:cubicBezTo>
                  <a:cubicBezTo>
                    <a:pt x="162770" y="54877"/>
                    <a:pt x="163104" y="54208"/>
                    <a:pt x="163378" y="53509"/>
                  </a:cubicBezTo>
                  <a:cubicBezTo>
                    <a:pt x="167816" y="42719"/>
                    <a:pt x="164442" y="29922"/>
                    <a:pt x="159669" y="19101"/>
                  </a:cubicBezTo>
                  <a:cubicBezTo>
                    <a:pt x="157603" y="14420"/>
                    <a:pt x="155232" y="9770"/>
                    <a:pt x="151675" y="6092"/>
                  </a:cubicBezTo>
                  <a:cubicBezTo>
                    <a:pt x="148225" y="2554"/>
                    <a:pt x="143566" y="1"/>
                    <a:pt x="138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359150" y="4228700"/>
              <a:ext cx="3772125" cy="1645850"/>
            </a:xfrm>
            <a:custGeom>
              <a:avLst/>
              <a:gdLst/>
              <a:ahLst/>
              <a:cxnLst/>
              <a:rect l="l" t="t" r="r" b="b"/>
              <a:pathLst>
                <a:path w="150885" h="65834" extrusionOk="0">
                  <a:moveTo>
                    <a:pt x="124735" y="1"/>
                  </a:moveTo>
                  <a:cubicBezTo>
                    <a:pt x="124546" y="1"/>
                    <a:pt x="124356" y="5"/>
                    <a:pt x="124166" y="12"/>
                  </a:cubicBezTo>
                  <a:cubicBezTo>
                    <a:pt x="118847" y="225"/>
                    <a:pt x="114349" y="3173"/>
                    <a:pt x="110124" y="5909"/>
                  </a:cubicBezTo>
                  <a:cubicBezTo>
                    <a:pt x="107510" y="7581"/>
                    <a:pt x="104865" y="9192"/>
                    <a:pt x="102190" y="10742"/>
                  </a:cubicBezTo>
                  <a:cubicBezTo>
                    <a:pt x="92677" y="16213"/>
                    <a:pt x="82433" y="20833"/>
                    <a:pt x="71339" y="23478"/>
                  </a:cubicBezTo>
                  <a:cubicBezTo>
                    <a:pt x="65898" y="24754"/>
                    <a:pt x="60305" y="25544"/>
                    <a:pt x="54682" y="25696"/>
                  </a:cubicBezTo>
                  <a:cubicBezTo>
                    <a:pt x="54321" y="25708"/>
                    <a:pt x="53961" y="25714"/>
                    <a:pt x="53602" y="25714"/>
                  </a:cubicBezTo>
                  <a:cubicBezTo>
                    <a:pt x="47511" y="25714"/>
                    <a:pt x="41846" y="24060"/>
                    <a:pt x="36019" y="22596"/>
                  </a:cubicBezTo>
                  <a:cubicBezTo>
                    <a:pt x="32062" y="21593"/>
                    <a:pt x="27854" y="20737"/>
                    <a:pt x="23758" y="20737"/>
                  </a:cubicBezTo>
                  <a:cubicBezTo>
                    <a:pt x="21153" y="20737"/>
                    <a:pt x="18593" y="21083"/>
                    <a:pt x="16171" y="21958"/>
                  </a:cubicBezTo>
                  <a:cubicBezTo>
                    <a:pt x="8906" y="24572"/>
                    <a:pt x="4772" y="31228"/>
                    <a:pt x="2523" y="37672"/>
                  </a:cubicBezTo>
                  <a:cubicBezTo>
                    <a:pt x="882" y="42292"/>
                    <a:pt x="0" y="47490"/>
                    <a:pt x="2523" y="51806"/>
                  </a:cubicBezTo>
                  <a:cubicBezTo>
                    <a:pt x="4225" y="54694"/>
                    <a:pt x="7265" y="56852"/>
                    <a:pt x="10487" y="58524"/>
                  </a:cubicBezTo>
                  <a:cubicBezTo>
                    <a:pt x="18450" y="62627"/>
                    <a:pt x="27751" y="64329"/>
                    <a:pt x="36992" y="65150"/>
                  </a:cubicBezTo>
                  <a:cubicBezTo>
                    <a:pt x="42382" y="65629"/>
                    <a:pt x="47794" y="65834"/>
                    <a:pt x="53212" y="65834"/>
                  </a:cubicBezTo>
                  <a:cubicBezTo>
                    <a:pt x="63590" y="65834"/>
                    <a:pt x="73993" y="65084"/>
                    <a:pt x="84318" y="64086"/>
                  </a:cubicBezTo>
                  <a:cubicBezTo>
                    <a:pt x="98573" y="62718"/>
                    <a:pt x="112890" y="60803"/>
                    <a:pt x="126203" y="56244"/>
                  </a:cubicBezTo>
                  <a:cubicBezTo>
                    <a:pt x="134167" y="53508"/>
                    <a:pt x="142161" y="49496"/>
                    <a:pt x="146112" y="42931"/>
                  </a:cubicBezTo>
                  <a:cubicBezTo>
                    <a:pt x="146416" y="42384"/>
                    <a:pt x="146659" y="41867"/>
                    <a:pt x="146933" y="41320"/>
                  </a:cubicBezTo>
                  <a:cubicBezTo>
                    <a:pt x="150884" y="32961"/>
                    <a:pt x="147845" y="23082"/>
                    <a:pt x="143589" y="14754"/>
                  </a:cubicBezTo>
                  <a:cubicBezTo>
                    <a:pt x="141735" y="11137"/>
                    <a:pt x="139607" y="7581"/>
                    <a:pt x="136416" y="4723"/>
                  </a:cubicBezTo>
                  <a:cubicBezTo>
                    <a:pt x="133356" y="2013"/>
                    <a:pt x="129149" y="1"/>
                    <a:pt x="1247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2019500" y="4507175"/>
              <a:ext cx="1905075" cy="1164700"/>
            </a:xfrm>
            <a:custGeom>
              <a:avLst/>
              <a:gdLst/>
              <a:ahLst/>
              <a:cxnLst/>
              <a:rect l="l" t="t" r="r" b="b"/>
              <a:pathLst>
                <a:path w="76203" h="46588" extrusionOk="0">
                  <a:moveTo>
                    <a:pt x="57143" y="1"/>
                  </a:moveTo>
                  <a:cubicBezTo>
                    <a:pt x="55711" y="1"/>
                    <a:pt x="54281" y="124"/>
                    <a:pt x="52889" y="363"/>
                  </a:cubicBezTo>
                  <a:cubicBezTo>
                    <a:pt x="44986" y="1730"/>
                    <a:pt x="38573" y="6320"/>
                    <a:pt x="31551" y="9755"/>
                  </a:cubicBezTo>
                  <a:cubicBezTo>
                    <a:pt x="23861" y="13463"/>
                    <a:pt x="15806" y="16381"/>
                    <a:pt x="8207" y="20302"/>
                  </a:cubicBezTo>
                  <a:cubicBezTo>
                    <a:pt x="4347" y="22308"/>
                    <a:pt x="1" y="25469"/>
                    <a:pt x="457" y="29816"/>
                  </a:cubicBezTo>
                  <a:cubicBezTo>
                    <a:pt x="700" y="32096"/>
                    <a:pt x="2280" y="34011"/>
                    <a:pt x="4013" y="35591"/>
                  </a:cubicBezTo>
                  <a:cubicBezTo>
                    <a:pt x="10122" y="41214"/>
                    <a:pt x="18208" y="44254"/>
                    <a:pt x="26415" y="45652"/>
                  </a:cubicBezTo>
                  <a:cubicBezTo>
                    <a:pt x="29890" y="46255"/>
                    <a:pt x="33431" y="46587"/>
                    <a:pt x="36963" y="46587"/>
                  </a:cubicBezTo>
                  <a:cubicBezTo>
                    <a:pt x="41802" y="46587"/>
                    <a:pt x="46627" y="45963"/>
                    <a:pt x="51248" y="44558"/>
                  </a:cubicBezTo>
                  <a:cubicBezTo>
                    <a:pt x="59272" y="42126"/>
                    <a:pt x="66598" y="37202"/>
                    <a:pt x="71339" y="30272"/>
                  </a:cubicBezTo>
                  <a:cubicBezTo>
                    <a:pt x="74440" y="25591"/>
                    <a:pt x="76203" y="19512"/>
                    <a:pt x="75443" y="14010"/>
                  </a:cubicBezTo>
                  <a:cubicBezTo>
                    <a:pt x="75048" y="11305"/>
                    <a:pt x="74075" y="8752"/>
                    <a:pt x="72403" y="6594"/>
                  </a:cubicBezTo>
                  <a:cubicBezTo>
                    <a:pt x="68887" y="2051"/>
                    <a:pt x="62996" y="1"/>
                    <a:pt x="57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2296100" y="4659125"/>
              <a:ext cx="1406600" cy="860225"/>
            </a:xfrm>
            <a:custGeom>
              <a:avLst/>
              <a:gdLst/>
              <a:ahLst/>
              <a:cxnLst/>
              <a:rect l="l" t="t" r="r" b="b"/>
              <a:pathLst>
                <a:path w="56264" h="34409" extrusionOk="0">
                  <a:moveTo>
                    <a:pt x="42203" y="0"/>
                  </a:moveTo>
                  <a:cubicBezTo>
                    <a:pt x="41142" y="0"/>
                    <a:pt x="40085" y="93"/>
                    <a:pt x="39059" y="273"/>
                  </a:cubicBezTo>
                  <a:cubicBezTo>
                    <a:pt x="33254" y="1306"/>
                    <a:pt x="28512" y="4680"/>
                    <a:pt x="23284" y="7203"/>
                  </a:cubicBezTo>
                  <a:cubicBezTo>
                    <a:pt x="17630" y="9969"/>
                    <a:pt x="11673" y="12096"/>
                    <a:pt x="6080" y="15014"/>
                  </a:cubicBezTo>
                  <a:cubicBezTo>
                    <a:pt x="3223" y="16504"/>
                    <a:pt x="1" y="18814"/>
                    <a:pt x="335" y="22005"/>
                  </a:cubicBezTo>
                  <a:cubicBezTo>
                    <a:pt x="548" y="23738"/>
                    <a:pt x="1703" y="25136"/>
                    <a:pt x="2979" y="26261"/>
                  </a:cubicBezTo>
                  <a:cubicBezTo>
                    <a:pt x="7478" y="30395"/>
                    <a:pt x="13466" y="32644"/>
                    <a:pt x="19484" y="33708"/>
                  </a:cubicBezTo>
                  <a:cubicBezTo>
                    <a:pt x="22064" y="34159"/>
                    <a:pt x="24692" y="34408"/>
                    <a:pt x="27317" y="34408"/>
                  </a:cubicBezTo>
                  <a:cubicBezTo>
                    <a:pt x="30878" y="34408"/>
                    <a:pt x="34431" y="33950"/>
                    <a:pt x="37843" y="32917"/>
                  </a:cubicBezTo>
                  <a:cubicBezTo>
                    <a:pt x="43770" y="31124"/>
                    <a:pt x="49211" y="27477"/>
                    <a:pt x="52616" y="22401"/>
                  </a:cubicBezTo>
                  <a:cubicBezTo>
                    <a:pt x="55017" y="18905"/>
                    <a:pt x="56263" y="14407"/>
                    <a:pt x="55716" y="10364"/>
                  </a:cubicBezTo>
                  <a:cubicBezTo>
                    <a:pt x="55442" y="8388"/>
                    <a:pt x="54713" y="6473"/>
                    <a:pt x="53467" y="4893"/>
                  </a:cubicBezTo>
                  <a:cubicBezTo>
                    <a:pt x="50881" y="1526"/>
                    <a:pt x="46513" y="0"/>
                    <a:pt x="42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2532425" y="4792825"/>
              <a:ext cx="940775" cy="574400"/>
            </a:xfrm>
            <a:custGeom>
              <a:avLst/>
              <a:gdLst/>
              <a:ahLst/>
              <a:cxnLst/>
              <a:rect l="l" t="t" r="r" b="b"/>
              <a:pathLst>
                <a:path w="37631" h="22976" extrusionOk="0">
                  <a:moveTo>
                    <a:pt x="28228" y="0"/>
                  </a:moveTo>
                  <a:cubicBezTo>
                    <a:pt x="27516" y="0"/>
                    <a:pt x="26804" y="62"/>
                    <a:pt x="26111" y="183"/>
                  </a:cubicBezTo>
                  <a:cubicBezTo>
                    <a:pt x="22250" y="852"/>
                    <a:pt x="19059" y="3101"/>
                    <a:pt x="15594" y="4803"/>
                  </a:cubicBezTo>
                  <a:cubicBezTo>
                    <a:pt x="11794" y="6657"/>
                    <a:pt x="7843" y="8086"/>
                    <a:pt x="4074" y="10001"/>
                  </a:cubicBezTo>
                  <a:cubicBezTo>
                    <a:pt x="2189" y="11004"/>
                    <a:pt x="1" y="12554"/>
                    <a:pt x="244" y="14682"/>
                  </a:cubicBezTo>
                  <a:cubicBezTo>
                    <a:pt x="365" y="15837"/>
                    <a:pt x="1156" y="16779"/>
                    <a:pt x="1976" y="17539"/>
                  </a:cubicBezTo>
                  <a:cubicBezTo>
                    <a:pt x="4986" y="20305"/>
                    <a:pt x="9028" y="21794"/>
                    <a:pt x="13040" y="22524"/>
                  </a:cubicBezTo>
                  <a:cubicBezTo>
                    <a:pt x="14743" y="22816"/>
                    <a:pt x="16478" y="22975"/>
                    <a:pt x="18209" y="22975"/>
                  </a:cubicBezTo>
                  <a:cubicBezTo>
                    <a:pt x="20618" y="22975"/>
                    <a:pt x="23021" y="22667"/>
                    <a:pt x="25320" y="21977"/>
                  </a:cubicBezTo>
                  <a:cubicBezTo>
                    <a:pt x="29272" y="20761"/>
                    <a:pt x="32919" y="18360"/>
                    <a:pt x="35199" y="14955"/>
                  </a:cubicBezTo>
                  <a:cubicBezTo>
                    <a:pt x="36749" y="12645"/>
                    <a:pt x="37631" y="9636"/>
                    <a:pt x="37235" y="6900"/>
                  </a:cubicBezTo>
                  <a:cubicBezTo>
                    <a:pt x="37053" y="5563"/>
                    <a:pt x="36567" y="4317"/>
                    <a:pt x="35716" y="3253"/>
                  </a:cubicBezTo>
                  <a:cubicBezTo>
                    <a:pt x="33986" y="1012"/>
                    <a:pt x="31104" y="0"/>
                    <a:pt x="282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500475" y="4926675"/>
              <a:ext cx="1638350" cy="847325"/>
            </a:xfrm>
            <a:custGeom>
              <a:avLst/>
              <a:gdLst/>
              <a:ahLst/>
              <a:cxnLst/>
              <a:rect l="l" t="t" r="r" b="b"/>
              <a:pathLst>
                <a:path w="65534" h="33893" extrusionOk="0">
                  <a:moveTo>
                    <a:pt x="20327" y="1"/>
                  </a:moveTo>
                  <a:cubicBezTo>
                    <a:pt x="19263" y="1"/>
                    <a:pt x="18201" y="55"/>
                    <a:pt x="17144" y="179"/>
                  </a:cubicBezTo>
                  <a:cubicBezTo>
                    <a:pt x="12736" y="726"/>
                    <a:pt x="8299" y="2701"/>
                    <a:pt x="5837" y="6410"/>
                  </a:cubicBezTo>
                  <a:cubicBezTo>
                    <a:pt x="1" y="15103"/>
                    <a:pt x="7843" y="25194"/>
                    <a:pt x="15867" y="28720"/>
                  </a:cubicBezTo>
                  <a:cubicBezTo>
                    <a:pt x="20639" y="30817"/>
                    <a:pt x="25928" y="31577"/>
                    <a:pt x="31126" y="32276"/>
                  </a:cubicBezTo>
                  <a:cubicBezTo>
                    <a:pt x="37048" y="33098"/>
                    <a:pt x="43080" y="33893"/>
                    <a:pt x="49030" y="33893"/>
                  </a:cubicBezTo>
                  <a:cubicBezTo>
                    <a:pt x="53861" y="33893"/>
                    <a:pt x="58637" y="33369"/>
                    <a:pt x="63254" y="31912"/>
                  </a:cubicBezTo>
                  <a:cubicBezTo>
                    <a:pt x="64257" y="31608"/>
                    <a:pt x="65443" y="31000"/>
                    <a:pt x="65473" y="29936"/>
                  </a:cubicBezTo>
                  <a:cubicBezTo>
                    <a:pt x="65534" y="29389"/>
                    <a:pt x="65321" y="29024"/>
                    <a:pt x="65078" y="28690"/>
                  </a:cubicBezTo>
                  <a:cubicBezTo>
                    <a:pt x="64835" y="28416"/>
                    <a:pt x="64561" y="28143"/>
                    <a:pt x="64318" y="27930"/>
                  </a:cubicBezTo>
                  <a:cubicBezTo>
                    <a:pt x="60822" y="24921"/>
                    <a:pt x="56810" y="22489"/>
                    <a:pt x="53527" y="19267"/>
                  </a:cubicBezTo>
                  <a:cubicBezTo>
                    <a:pt x="50214" y="16015"/>
                    <a:pt x="47600" y="11699"/>
                    <a:pt x="47843" y="7109"/>
                  </a:cubicBezTo>
                  <a:cubicBezTo>
                    <a:pt x="47904" y="6349"/>
                    <a:pt x="47995" y="5498"/>
                    <a:pt x="47631" y="4860"/>
                  </a:cubicBezTo>
                  <a:cubicBezTo>
                    <a:pt x="47144" y="4008"/>
                    <a:pt x="46020" y="3765"/>
                    <a:pt x="45077" y="3613"/>
                  </a:cubicBezTo>
                  <a:cubicBezTo>
                    <a:pt x="40184" y="2762"/>
                    <a:pt x="35320" y="1942"/>
                    <a:pt x="30396" y="1121"/>
                  </a:cubicBezTo>
                  <a:cubicBezTo>
                    <a:pt x="27092" y="543"/>
                    <a:pt x="23700" y="1"/>
                    <a:pt x="20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747450" y="5099325"/>
              <a:ext cx="1038800" cy="537525"/>
            </a:xfrm>
            <a:custGeom>
              <a:avLst/>
              <a:gdLst/>
              <a:ahLst/>
              <a:cxnLst/>
              <a:rect l="l" t="t" r="r" b="b"/>
              <a:pathLst>
                <a:path w="41552" h="21501" extrusionOk="0">
                  <a:moveTo>
                    <a:pt x="12828" y="1"/>
                  </a:moveTo>
                  <a:cubicBezTo>
                    <a:pt x="12178" y="1"/>
                    <a:pt x="11529" y="34"/>
                    <a:pt x="10882" y="112"/>
                  </a:cubicBezTo>
                  <a:cubicBezTo>
                    <a:pt x="8055" y="446"/>
                    <a:pt x="5259" y="1723"/>
                    <a:pt x="3709" y="4063"/>
                  </a:cubicBezTo>
                  <a:cubicBezTo>
                    <a:pt x="0" y="9565"/>
                    <a:pt x="4985" y="15948"/>
                    <a:pt x="10031" y="18197"/>
                  </a:cubicBezTo>
                  <a:cubicBezTo>
                    <a:pt x="13070" y="19534"/>
                    <a:pt x="16414" y="20021"/>
                    <a:pt x="19727" y="20477"/>
                  </a:cubicBezTo>
                  <a:cubicBezTo>
                    <a:pt x="23478" y="20998"/>
                    <a:pt x="27313" y="21501"/>
                    <a:pt x="31097" y="21501"/>
                  </a:cubicBezTo>
                  <a:cubicBezTo>
                    <a:pt x="34152" y="21501"/>
                    <a:pt x="37174" y="21173"/>
                    <a:pt x="40092" y="20264"/>
                  </a:cubicBezTo>
                  <a:cubicBezTo>
                    <a:pt x="40761" y="20051"/>
                    <a:pt x="41521" y="19686"/>
                    <a:pt x="41551" y="18987"/>
                  </a:cubicBezTo>
                  <a:cubicBezTo>
                    <a:pt x="41521" y="18683"/>
                    <a:pt x="41399" y="18440"/>
                    <a:pt x="41247" y="18227"/>
                  </a:cubicBezTo>
                  <a:cubicBezTo>
                    <a:pt x="41095" y="18045"/>
                    <a:pt x="40943" y="17893"/>
                    <a:pt x="40761" y="17741"/>
                  </a:cubicBezTo>
                  <a:cubicBezTo>
                    <a:pt x="38542" y="15857"/>
                    <a:pt x="35989" y="14276"/>
                    <a:pt x="33922" y="12239"/>
                  </a:cubicBezTo>
                  <a:cubicBezTo>
                    <a:pt x="31825" y="10173"/>
                    <a:pt x="30153" y="7437"/>
                    <a:pt x="30305" y="4519"/>
                  </a:cubicBezTo>
                  <a:cubicBezTo>
                    <a:pt x="30335" y="4033"/>
                    <a:pt x="30426" y="3546"/>
                    <a:pt x="30153" y="3090"/>
                  </a:cubicBezTo>
                  <a:cubicBezTo>
                    <a:pt x="29849" y="2543"/>
                    <a:pt x="29150" y="2391"/>
                    <a:pt x="28542" y="2270"/>
                  </a:cubicBezTo>
                  <a:cubicBezTo>
                    <a:pt x="25472" y="1753"/>
                    <a:pt x="22341" y="1206"/>
                    <a:pt x="19271" y="720"/>
                  </a:cubicBezTo>
                  <a:cubicBezTo>
                    <a:pt x="17145" y="369"/>
                    <a:pt x="14984" y="1"/>
                    <a:pt x="1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5"/>
          <p:cNvSpPr txBox="1">
            <a:spLocks noGrp="1"/>
          </p:cNvSpPr>
          <p:nvPr>
            <p:ph type="title"/>
          </p:nvPr>
        </p:nvSpPr>
        <p:spPr>
          <a:xfrm>
            <a:off x="714175" y="445025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5"/>
          <p:cNvSpPr txBox="1">
            <a:spLocks noGrp="1"/>
          </p:cNvSpPr>
          <p:nvPr>
            <p:ph type="subTitle" idx="1"/>
          </p:nvPr>
        </p:nvSpPr>
        <p:spPr>
          <a:xfrm>
            <a:off x="3180317" y="1843338"/>
            <a:ext cx="3903600" cy="6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5"/>
          <p:cNvSpPr txBox="1">
            <a:spLocks noGrp="1"/>
          </p:cNvSpPr>
          <p:nvPr>
            <p:ph type="subTitle" idx="2"/>
          </p:nvPr>
        </p:nvSpPr>
        <p:spPr>
          <a:xfrm>
            <a:off x="3180317" y="1346688"/>
            <a:ext cx="3903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hiana"/>
              <a:buNone/>
              <a:defRPr sz="2800" b="1"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5"/>
          <p:cNvSpPr txBox="1">
            <a:spLocks noGrp="1"/>
          </p:cNvSpPr>
          <p:nvPr>
            <p:ph type="subTitle" idx="3"/>
          </p:nvPr>
        </p:nvSpPr>
        <p:spPr>
          <a:xfrm>
            <a:off x="3180330" y="3489500"/>
            <a:ext cx="3903600" cy="6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5"/>
          <p:cNvSpPr txBox="1">
            <a:spLocks noGrp="1"/>
          </p:cNvSpPr>
          <p:nvPr>
            <p:ph type="subTitle" idx="4"/>
          </p:nvPr>
        </p:nvSpPr>
        <p:spPr>
          <a:xfrm>
            <a:off x="3180330" y="2992850"/>
            <a:ext cx="3903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hiana"/>
              <a:buNone/>
              <a:defRPr sz="2800" b="1"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6"/>
          <p:cNvGrpSpPr/>
          <p:nvPr/>
        </p:nvGrpSpPr>
        <p:grpSpPr>
          <a:xfrm rot="9828307" flipH="1">
            <a:off x="6695580" y="3152219"/>
            <a:ext cx="5376171" cy="4130545"/>
            <a:chOff x="4171525" y="-993187"/>
            <a:chExt cx="5376275" cy="4130625"/>
          </a:xfrm>
        </p:grpSpPr>
        <p:sp>
          <p:nvSpPr>
            <p:cNvPr id="157" name="Google Shape;157;p6"/>
            <p:cNvSpPr/>
            <p:nvPr/>
          </p:nvSpPr>
          <p:spPr>
            <a:xfrm>
              <a:off x="4171525" y="-993187"/>
              <a:ext cx="5376275" cy="4130625"/>
            </a:xfrm>
            <a:custGeom>
              <a:avLst/>
              <a:gdLst/>
              <a:ahLst/>
              <a:cxnLst/>
              <a:rect l="l" t="t" r="r" b="b"/>
              <a:pathLst>
                <a:path w="215051" h="165225" extrusionOk="0">
                  <a:moveTo>
                    <a:pt x="79255" y="0"/>
                  </a:moveTo>
                  <a:cubicBezTo>
                    <a:pt x="65427" y="0"/>
                    <a:pt x="51716" y="2014"/>
                    <a:pt x="39120" y="7542"/>
                  </a:cubicBezTo>
                  <a:cubicBezTo>
                    <a:pt x="24591" y="13925"/>
                    <a:pt x="11824" y="25628"/>
                    <a:pt x="5837" y="40491"/>
                  </a:cubicBezTo>
                  <a:cubicBezTo>
                    <a:pt x="456" y="53774"/>
                    <a:pt x="1" y="72437"/>
                    <a:pt x="9332" y="84200"/>
                  </a:cubicBezTo>
                  <a:cubicBezTo>
                    <a:pt x="10396" y="85537"/>
                    <a:pt x="11551" y="86784"/>
                    <a:pt x="12858" y="87878"/>
                  </a:cubicBezTo>
                  <a:cubicBezTo>
                    <a:pt x="25685" y="98911"/>
                    <a:pt x="45837" y="95173"/>
                    <a:pt x="60579" y="103501"/>
                  </a:cubicBezTo>
                  <a:cubicBezTo>
                    <a:pt x="76993" y="112772"/>
                    <a:pt x="82130" y="133897"/>
                    <a:pt x="94987" y="147696"/>
                  </a:cubicBezTo>
                  <a:cubicBezTo>
                    <a:pt x="103467" y="156785"/>
                    <a:pt x="115291" y="162469"/>
                    <a:pt x="127571" y="164414"/>
                  </a:cubicBezTo>
                  <a:cubicBezTo>
                    <a:pt x="131034" y="164964"/>
                    <a:pt x="134533" y="165225"/>
                    <a:pt x="138036" y="165225"/>
                  </a:cubicBezTo>
                  <a:cubicBezTo>
                    <a:pt x="146926" y="165225"/>
                    <a:pt x="155843" y="163545"/>
                    <a:pt x="164259" y="160645"/>
                  </a:cubicBezTo>
                  <a:cubicBezTo>
                    <a:pt x="177420" y="156146"/>
                    <a:pt x="189731" y="148426"/>
                    <a:pt x="198302" y="137483"/>
                  </a:cubicBezTo>
                  <a:cubicBezTo>
                    <a:pt x="212254" y="119732"/>
                    <a:pt x="215050" y="94626"/>
                    <a:pt x="207968" y="73227"/>
                  </a:cubicBezTo>
                  <a:cubicBezTo>
                    <a:pt x="206448" y="68455"/>
                    <a:pt x="204412" y="63896"/>
                    <a:pt x="202041" y="59549"/>
                  </a:cubicBezTo>
                  <a:cubicBezTo>
                    <a:pt x="193621" y="44199"/>
                    <a:pt x="180521" y="31433"/>
                    <a:pt x="165475" y="22284"/>
                  </a:cubicBezTo>
                  <a:cubicBezTo>
                    <a:pt x="146204" y="10521"/>
                    <a:pt x="123954" y="4381"/>
                    <a:pt x="101583" y="1524"/>
                  </a:cubicBezTo>
                  <a:cubicBezTo>
                    <a:pt x="94211" y="587"/>
                    <a:pt x="86716" y="0"/>
                    <a:pt x="79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4337175" y="-844462"/>
              <a:ext cx="4962125" cy="3813225"/>
            </a:xfrm>
            <a:custGeom>
              <a:avLst/>
              <a:gdLst/>
              <a:ahLst/>
              <a:cxnLst/>
              <a:rect l="l" t="t" r="r" b="b"/>
              <a:pathLst>
                <a:path w="198485" h="152529" extrusionOk="0">
                  <a:moveTo>
                    <a:pt x="73008" y="0"/>
                  </a:moveTo>
                  <a:cubicBezTo>
                    <a:pt x="60283" y="0"/>
                    <a:pt x="47650" y="1873"/>
                    <a:pt x="36050" y="6973"/>
                  </a:cubicBezTo>
                  <a:cubicBezTo>
                    <a:pt x="22676" y="12870"/>
                    <a:pt x="10852" y="23691"/>
                    <a:pt x="5350" y="37369"/>
                  </a:cubicBezTo>
                  <a:cubicBezTo>
                    <a:pt x="426" y="49649"/>
                    <a:pt x="1" y="66913"/>
                    <a:pt x="8572" y="77734"/>
                  </a:cubicBezTo>
                  <a:cubicBezTo>
                    <a:pt x="9575" y="78980"/>
                    <a:pt x="10670" y="80135"/>
                    <a:pt x="11855" y="81139"/>
                  </a:cubicBezTo>
                  <a:cubicBezTo>
                    <a:pt x="23709" y="91321"/>
                    <a:pt x="42312" y="87856"/>
                    <a:pt x="55898" y="95546"/>
                  </a:cubicBezTo>
                  <a:cubicBezTo>
                    <a:pt x="71036" y="104087"/>
                    <a:pt x="75808" y="123632"/>
                    <a:pt x="87662" y="136337"/>
                  </a:cubicBezTo>
                  <a:cubicBezTo>
                    <a:pt x="95474" y="144756"/>
                    <a:pt x="106386" y="149985"/>
                    <a:pt x="117693" y="151778"/>
                  </a:cubicBezTo>
                  <a:cubicBezTo>
                    <a:pt x="120908" y="152286"/>
                    <a:pt x="124154" y="152528"/>
                    <a:pt x="127403" y="152528"/>
                  </a:cubicBezTo>
                  <a:cubicBezTo>
                    <a:pt x="135611" y="152528"/>
                    <a:pt x="143832" y="150983"/>
                    <a:pt x="151584" y="148282"/>
                  </a:cubicBezTo>
                  <a:cubicBezTo>
                    <a:pt x="163742" y="144118"/>
                    <a:pt x="175080" y="137006"/>
                    <a:pt x="183013" y="126884"/>
                  </a:cubicBezTo>
                  <a:cubicBezTo>
                    <a:pt x="195901" y="110531"/>
                    <a:pt x="198485" y="87339"/>
                    <a:pt x="191919" y="67582"/>
                  </a:cubicBezTo>
                  <a:cubicBezTo>
                    <a:pt x="190460" y="63205"/>
                    <a:pt x="188606" y="59041"/>
                    <a:pt x="186387" y="55059"/>
                  </a:cubicBezTo>
                  <a:cubicBezTo>
                    <a:pt x="178636" y="40864"/>
                    <a:pt x="166569" y="29071"/>
                    <a:pt x="152709" y="20591"/>
                  </a:cubicBezTo>
                  <a:cubicBezTo>
                    <a:pt x="134927" y="9739"/>
                    <a:pt x="114349" y="4086"/>
                    <a:pt x="93680" y="1441"/>
                  </a:cubicBezTo>
                  <a:cubicBezTo>
                    <a:pt x="86863" y="553"/>
                    <a:pt x="79922" y="0"/>
                    <a:pt x="73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4630500" y="-723337"/>
              <a:ext cx="4399050" cy="3381225"/>
            </a:xfrm>
            <a:custGeom>
              <a:avLst/>
              <a:gdLst/>
              <a:ahLst/>
              <a:cxnLst/>
              <a:rect l="l" t="t" r="r" b="b"/>
              <a:pathLst>
                <a:path w="175962" h="135249" extrusionOk="0">
                  <a:moveTo>
                    <a:pt x="64859" y="1"/>
                  </a:moveTo>
                  <a:cubicBezTo>
                    <a:pt x="53546" y="1"/>
                    <a:pt x="42315" y="1649"/>
                    <a:pt x="32007" y="6171"/>
                  </a:cubicBezTo>
                  <a:cubicBezTo>
                    <a:pt x="20153" y="11369"/>
                    <a:pt x="9666" y="20974"/>
                    <a:pt x="4742" y="33132"/>
                  </a:cubicBezTo>
                  <a:cubicBezTo>
                    <a:pt x="335" y="44013"/>
                    <a:pt x="1" y="59333"/>
                    <a:pt x="7599" y="68938"/>
                  </a:cubicBezTo>
                  <a:cubicBezTo>
                    <a:pt x="8481" y="70032"/>
                    <a:pt x="9423" y="71066"/>
                    <a:pt x="10487" y="71977"/>
                  </a:cubicBezTo>
                  <a:cubicBezTo>
                    <a:pt x="20974" y="80974"/>
                    <a:pt x="37509" y="77935"/>
                    <a:pt x="49546" y="84744"/>
                  </a:cubicBezTo>
                  <a:cubicBezTo>
                    <a:pt x="63011" y="92342"/>
                    <a:pt x="67175" y="109637"/>
                    <a:pt x="77692" y="120914"/>
                  </a:cubicBezTo>
                  <a:cubicBezTo>
                    <a:pt x="84622" y="128361"/>
                    <a:pt x="94318" y="132981"/>
                    <a:pt x="104349" y="134592"/>
                  </a:cubicBezTo>
                  <a:cubicBezTo>
                    <a:pt x="107173" y="135037"/>
                    <a:pt x="110026" y="135249"/>
                    <a:pt x="112881" y="135249"/>
                  </a:cubicBezTo>
                  <a:cubicBezTo>
                    <a:pt x="120170" y="135249"/>
                    <a:pt x="127479" y="133872"/>
                    <a:pt x="134380" y="131492"/>
                  </a:cubicBezTo>
                  <a:cubicBezTo>
                    <a:pt x="145140" y="127784"/>
                    <a:pt x="155201" y="121522"/>
                    <a:pt x="162253" y="112555"/>
                  </a:cubicBezTo>
                  <a:cubicBezTo>
                    <a:pt x="173651" y="98026"/>
                    <a:pt x="175961" y="77479"/>
                    <a:pt x="170156" y="59971"/>
                  </a:cubicBezTo>
                  <a:cubicBezTo>
                    <a:pt x="168879" y="56050"/>
                    <a:pt x="167268" y="52342"/>
                    <a:pt x="165292" y="48786"/>
                  </a:cubicBezTo>
                  <a:cubicBezTo>
                    <a:pt x="158393" y="36263"/>
                    <a:pt x="147663" y="25776"/>
                    <a:pt x="135383" y="18299"/>
                  </a:cubicBezTo>
                  <a:cubicBezTo>
                    <a:pt x="119608" y="8633"/>
                    <a:pt x="101401" y="3618"/>
                    <a:pt x="83102" y="1247"/>
                  </a:cubicBezTo>
                  <a:cubicBezTo>
                    <a:pt x="77085" y="480"/>
                    <a:pt x="70960" y="1"/>
                    <a:pt x="64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4900275" y="-494787"/>
              <a:ext cx="3642925" cy="2798525"/>
            </a:xfrm>
            <a:custGeom>
              <a:avLst/>
              <a:gdLst/>
              <a:ahLst/>
              <a:cxnLst/>
              <a:rect l="l" t="t" r="r" b="b"/>
              <a:pathLst>
                <a:path w="145717" h="111941" extrusionOk="0">
                  <a:moveTo>
                    <a:pt x="53668" y="0"/>
                  </a:moveTo>
                  <a:cubicBezTo>
                    <a:pt x="44308" y="0"/>
                    <a:pt x="35014" y="1367"/>
                    <a:pt x="26475" y="5114"/>
                  </a:cubicBezTo>
                  <a:cubicBezTo>
                    <a:pt x="16657" y="9430"/>
                    <a:pt x="7994" y="17394"/>
                    <a:pt x="3951" y="27425"/>
                  </a:cubicBezTo>
                  <a:cubicBezTo>
                    <a:pt x="304" y="36422"/>
                    <a:pt x="0" y="49066"/>
                    <a:pt x="6292" y="57060"/>
                  </a:cubicBezTo>
                  <a:cubicBezTo>
                    <a:pt x="7021" y="57972"/>
                    <a:pt x="7812" y="58793"/>
                    <a:pt x="8693" y="59553"/>
                  </a:cubicBezTo>
                  <a:cubicBezTo>
                    <a:pt x="17386" y="67000"/>
                    <a:pt x="31034" y="64507"/>
                    <a:pt x="41034" y="70130"/>
                  </a:cubicBezTo>
                  <a:cubicBezTo>
                    <a:pt x="52159" y="76392"/>
                    <a:pt x="55624" y="90708"/>
                    <a:pt x="64317" y="100070"/>
                  </a:cubicBezTo>
                  <a:cubicBezTo>
                    <a:pt x="70062" y="106210"/>
                    <a:pt x="78087" y="110070"/>
                    <a:pt x="86385" y="111377"/>
                  </a:cubicBezTo>
                  <a:cubicBezTo>
                    <a:pt x="88764" y="111759"/>
                    <a:pt x="91166" y="111940"/>
                    <a:pt x="93569" y="111940"/>
                  </a:cubicBezTo>
                  <a:cubicBezTo>
                    <a:pt x="99576" y="111940"/>
                    <a:pt x="105590" y="110808"/>
                    <a:pt x="111279" y="108854"/>
                  </a:cubicBezTo>
                  <a:cubicBezTo>
                    <a:pt x="120215" y="105754"/>
                    <a:pt x="128543" y="100556"/>
                    <a:pt x="134349" y="93140"/>
                  </a:cubicBezTo>
                  <a:cubicBezTo>
                    <a:pt x="143802" y="81134"/>
                    <a:pt x="145717" y="64112"/>
                    <a:pt x="140884" y="49613"/>
                  </a:cubicBezTo>
                  <a:cubicBezTo>
                    <a:pt x="139851" y="46422"/>
                    <a:pt x="138483" y="43352"/>
                    <a:pt x="136902" y="40373"/>
                  </a:cubicBezTo>
                  <a:cubicBezTo>
                    <a:pt x="131188" y="29978"/>
                    <a:pt x="122312" y="21285"/>
                    <a:pt x="112130" y="15114"/>
                  </a:cubicBezTo>
                  <a:cubicBezTo>
                    <a:pt x="99060" y="7151"/>
                    <a:pt x="83953" y="2986"/>
                    <a:pt x="68816" y="1041"/>
                  </a:cubicBezTo>
                  <a:cubicBezTo>
                    <a:pt x="63820" y="401"/>
                    <a:pt x="58734" y="0"/>
                    <a:pt x="5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5160150" y="-295862"/>
              <a:ext cx="2997800" cy="2302500"/>
            </a:xfrm>
            <a:custGeom>
              <a:avLst/>
              <a:gdLst/>
              <a:ahLst/>
              <a:cxnLst/>
              <a:rect l="l" t="t" r="r" b="b"/>
              <a:pathLst>
                <a:path w="119912" h="92100" extrusionOk="0">
                  <a:moveTo>
                    <a:pt x="44138" y="1"/>
                  </a:moveTo>
                  <a:cubicBezTo>
                    <a:pt x="36438" y="1"/>
                    <a:pt x="28796" y="1132"/>
                    <a:pt x="21794" y="4209"/>
                  </a:cubicBezTo>
                  <a:cubicBezTo>
                    <a:pt x="13678" y="7765"/>
                    <a:pt x="6596" y="14331"/>
                    <a:pt x="3253" y="22568"/>
                  </a:cubicBezTo>
                  <a:cubicBezTo>
                    <a:pt x="244" y="29984"/>
                    <a:pt x="0" y="40410"/>
                    <a:pt x="5198" y="46915"/>
                  </a:cubicBezTo>
                  <a:cubicBezTo>
                    <a:pt x="5806" y="47675"/>
                    <a:pt x="6444" y="48374"/>
                    <a:pt x="7143" y="48982"/>
                  </a:cubicBezTo>
                  <a:cubicBezTo>
                    <a:pt x="14317" y="55122"/>
                    <a:pt x="25533" y="53055"/>
                    <a:pt x="33740" y="57675"/>
                  </a:cubicBezTo>
                  <a:cubicBezTo>
                    <a:pt x="42919" y="62842"/>
                    <a:pt x="45776" y="74635"/>
                    <a:pt x="52950" y="82356"/>
                  </a:cubicBezTo>
                  <a:cubicBezTo>
                    <a:pt x="57661" y="87402"/>
                    <a:pt x="64257" y="90593"/>
                    <a:pt x="71096" y="91657"/>
                  </a:cubicBezTo>
                  <a:cubicBezTo>
                    <a:pt x="73025" y="91957"/>
                    <a:pt x="74974" y="92100"/>
                    <a:pt x="76924" y="92100"/>
                  </a:cubicBezTo>
                  <a:cubicBezTo>
                    <a:pt x="81889" y="92100"/>
                    <a:pt x="86869" y="91175"/>
                    <a:pt x="91583" y="89560"/>
                  </a:cubicBezTo>
                  <a:cubicBezTo>
                    <a:pt x="98908" y="87006"/>
                    <a:pt x="105747" y="82721"/>
                    <a:pt x="110580" y="76642"/>
                  </a:cubicBezTo>
                  <a:cubicBezTo>
                    <a:pt x="118361" y="66763"/>
                    <a:pt x="119911" y="52751"/>
                    <a:pt x="115930" y="40805"/>
                  </a:cubicBezTo>
                  <a:cubicBezTo>
                    <a:pt x="115018" y="38222"/>
                    <a:pt x="113923" y="35699"/>
                    <a:pt x="112586" y="33267"/>
                  </a:cubicBezTo>
                  <a:cubicBezTo>
                    <a:pt x="107935" y="24696"/>
                    <a:pt x="100580" y="17553"/>
                    <a:pt x="92221" y="12477"/>
                  </a:cubicBezTo>
                  <a:cubicBezTo>
                    <a:pt x="81491" y="5941"/>
                    <a:pt x="69090" y="2507"/>
                    <a:pt x="56597" y="865"/>
                  </a:cubicBezTo>
                  <a:cubicBezTo>
                    <a:pt x="52488" y="332"/>
                    <a:pt x="48305" y="1"/>
                    <a:pt x="441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6"/>
            <p:cNvSpPr/>
            <p:nvPr/>
          </p:nvSpPr>
          <p:spPr>
            <a:xfrm>
              <a:off x="5364550" y="-66337"/>
              <a:ext cx="2460575" cy="1891275"/>
            </a:xfrm>
            <a:custGeom>
              <a:avLst/>
              <a:gdLst/>
              <a:ahLst/>
              <a:cxnLst/>
              <a:rect l="l" t="t" r="r" b="b"/>
              <a:pathLst>
                <a:path w="98423" h="75651" extrusionOk="0">
                  <a:moveTo>
                    <a:pt x="36221" y="0"/>
                  </a:moveTo>
                  <a:cubicBezTo>
                    <a:pt x="29905" y="0"/>
                    <a:pt x="23636" y="926"/>
                    <a:pt x="17904" y="3448"/>
                  </a:cubicBezTo>
                  <a:cubicBezTo>
                    <a:pt x="11247" y="6365"/>
                    <a:pt x="5411" y="11715"/>
                    <a:pt x="2676" y="18524"/>
                  </a:cubicBezTo>
                  <a:cubicBezTo>
                    <a:pt x="183" y="24603"/>
                    <a:pt x="1" y="33144"/>
                    <a:pt x="4256" y="38554"/>
                  </a:cubicBezTo>
                  <a:cubicBezTo>
                    <a:pt x="4743" y="39162"/>
                    <a:pt x="5290" y="39740"/>
                    <a:pt x="5898" y="40257"/>
                  </a:cubicBezTo>
                  <a:cubicBezTo>
                    <a:pt x="11794" y="45302"/>
                    <a:pt x="20974" y="43600"/>
                    <a:pt x="27752" y="47400"/>
                  </a:cubicBezTo>
                  <a:cubicBezTo>
                    <a:pt x="35260" y="51655"/>
                    <a:pt x="37631" y="61321"/>
                    <a:pt x="43467" y="67643"/>
                  </a:cubicBezTo>
                  <a:cubicBezTo>
                    <a:pt x="47357" y="71838"/>
                    <a:pt x="52737" y="74421"/>
                    <a:pt x="58361" y="75303"/>
                  </a:cubicBezTo>
                  <a:cubicBezTo>
                    <a:pt x="59919" y="75539"/>
                    <a:pt x="61494" y="75651"/>
                    <a:pt x="63071" y="75651"/>
                  </a:cubicBezTo>
                  <a:cubicBezTo>
                    <a:pt x="67182" y="75651"/>
                    <a:pt x="71303" y="74888"/>
                    <a:pt x="75169" y="73570"/>
                  </a:cubicBezTo>
                  <a:cubicBezTo>
                    <a:pt x="81218" y="71503"/>
                    <a:pt x="86841" y="68008"/>
                    <a:pt x="90732" y="62992"/>
                  </a:cubicBezTo>
                  <a:cubicBezTo>
                    <a:pt x="97115" y="54846"/>
                    <a:pt x="98422" y="43387"/>
                    <a:pt x="95139" y="33570"/>
                  </a:cubicBezTo>
                  <a:cubicBezTo>
                    <a:pt x="94471" y="31320"/>
                    <a:pt x="93559" y="29253"/>
                    <a:pt x="92465" y="27278"/>
                  </a:cubicBezTo>
                  <a:cubicBezTo>
                    <a:pt x="88604" y="20226"/>
                    <a:pt x="82616" y="14390"/>
                    <a:pt x="75747" y="10195"/>
                  </a:cubicBezTo>
                  <a:cubicBezTo>
                    <a:pt x="66902" y="4815"/>
                    <a:pt x="56719" y="2049"/>
                    <a:pt x="46476" y="712"/>
                  </a:cubicBezTo>
                  <a:cubicBezTo>
                    <a:pt x="43096" y="273"/>
                    <a:pt x="39651" y="0"/>
                    <a:pt x="362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5771100" y="121688"/>
              <a:ext cx="1776650" cy="1365675"/>
            </a:xfrm>
            <a:custGeom>
              <a:avLst/>
              <a:gdLst/>
              <a:ahLst/>
              <a:cxnLst/>
              <a:rect l="l" t="t" r="r" b="b"/>
              <a:pathLst>
                <a:path w="71066" h="54627" extrusionOk="0">
                  <a:moveTo>
                    <a:pt x="26224" y="0"/>
                  </a:moveTo>
                  <a:cubicBezTo>
                    <a:pt x="21657" y="0"/>
                    <a:pt x="17126" y="675"/>
                    <a:pt x="12979" y="2492"/>
                  </a:cubicBezTo>
                  <a:cubicBezTo>
                    <a:pt x="8177" y="4589"/>
                    <a:pt x="3952" y="8510"/>
                    <a:pt x="1946" y="13404"/>
                  </a:cubicBezTo>
                  <a:cubicBezTo>
                    <a:pt x="152" y="17811"/>
                    <a:pt x="0" y="23951"/>
                    <a:pt x="3101" y="27842"/>
                  </a:cubicBezTo>
                  <a:cubicBezTo>
                    <a:pt x="3435" y="28298"/>
                    <a:pt x="3861" y="28663"/>
                    <a:pt x="4256" y="29058"/>
                  </a:cubicBezTo>
                  <a:cubicBezTo>
                    <a:pt x="8511" y="32705"/>
                    <a:pt x="15168" y="31489"/>
                    <a:pt x="20031" y="34225"/>
                  </a:cubicBezTo>
                  <a:cubicBezTo>
                    <a:pt x="25472" y="37295"/>
                    <a:pt x="27174" y="44286"/>
                    <a:pt x="31399" y="48845"/>
                  </a:cubicBezTo>
                  <a:cubicBezTo>
                    <a:pt x="34196" y="51854"/>
                    <a:pt x="38117" y="53739"/>
                    <a:pt x="42159" y="54347"/>
                  </a:cubicBezTo>
                  <a:cubicBezTo>
                    <a:pt x="43308" y="54537"/>
                    <a:pt x="44468" y="54626"/>
                    <a:pt x="45630" y="54626"/>
                  </a:cubicBezTo>
                  <a:cubicBezTo>
                    <a:pt x="48558" y="54626"/>
                    <a:pt x="51493" y="54058"/>
                    <a:pt x="54257" y="53101"/>
                  </a:cubicBezTo>
                  <a:cubicBezTo>
                    <a:pt x="58634" y="51611"/>
                    <a:pt x="62676" y="49088"/>
                    <a:pt x="65503" y="45441"/>
                  </a:cubicBezTo>
                  <a:cubicBezTo>
                    <a:pt x="70123" y="39575"/>
                    <a:pt x="71066" y="31246"/>
                    <a:pt x="68695" y="24194"/>
                  </a:cubicBezTo>
                  <a:cubicBezTo>
                    <a:pt x="68239" y="22675"/>
                    <a:pt x="67570" y="21185"/>
                    <a:pt x="66810" y="19757"/>
                  </a:cubicBezTo>
                  <a:cubicBezTo>
                    <a:pt x="64044" y="14650"/>
                    <a:pt x="59698" y="10425"/>
                    <a:pt x="54713" y="7386"/>
                  </a:cubicBezTo>
                  <a:cubicBezTo>
                    <a:pt x="48330" y="3525"/>
                    <a:pt x="41004" y="1459"/>
                    <a:pt x="33588" y="516"/>
                  </a:cubicBezTo>
                  <a:cubicBezTo>
                    <a:pt x="31160" y="197"/>
                    <a:pt x="28687" y="0"/>
                    <a:pt x="26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6123700" y="298213"/>
              <a:ext cx="1093500" cy="839650"/>
            </a:xfrm>
            <a:custGeom>
              <a:avLst/>
              <a:gdLst/>
              <a:ahLst/>
              <a:cxnLst/>
              <a:rect l="l" t="t" r="r" b="b"/>
              <a:pathLst>
                <a:path w="43740" h="33586" extrusionOk="0">
                  <a:moveTo>
                    <a:pt x="16143" y="1"/>
                  </a:moveTo>
                  <a:cubicBezTo>
                    <a:pt x="13320" y="1"/>
                    <a:pt x="10510" y="400"/>
                    <a:pt x="7933" y="1510"/>
                  </a:cubicBezTo>
                  <a:cubicBezTo>
                    <a:pt x="4985" y="2817"/>
                    <a:pt x="2401" y="5188"/>
                    <a:pt x="1186" y="8197"/>
                  </a:cubicBezTo>
                  <a:cubicBezTo>
                    <a:pt x="91" y="10902"/>
                    <a:pt x="0" y="14702"/>
                    <a:pt x="1915" y="17103"/>
                  </a:cubicBezTo>
                  <a:cubicBezTo>
                    <a:pt x="2128" y="17346"/>
                    <a:pt x="2371" y="17620"/>
                    <a:pt x="2614" y="17863"/>
                  </a:cubicBezTo>
                  <a:cubicBezTo>
                    <a:pt x="5228" y="20082"/>
                    <a:pt x="9362" y="19322"/>
                    <a:pt x="12310" y="21054"/>
                  </a:cubicBezTo>
                  <a:cubicBezTo>
                    <a:pt x="15654" y="22939"/>
                    <a:pt x="16687" y="27225"/>
                    <a:pt x="19301" y="30052"/>
                  </a:cubicBezTo>
                  <a:cubicBezTo>
                    <a:pt x="21004" y="31906"/>
                    <a:pt x="23435" y="33061"/>
                    <a:pt x="25897" y="33425"/>
                  </a:cubicBezTo>
                  <a:cubicBezTo>
                    <a:pt x="26596" y="33535"/>
                    <a:pt x="27299" y="33586"/>
                    <a:pt x="28001" y="33586"/>
                  </a:cubicBezTo>
                  <a:cubicBezTo>
                    <a:pt x="29837" y="33586"/>
                    <a:pt x="31669" y="33237"/>
                    <a:pt x="33405" y="32666"/>
                  </a:cubicBezTo>
                  <a:cubicBezTo>
                    <a:pt x="36049" y="31754"/>
                    <a:pt x="38572" y="30204"/>
                    <a:pt x="40305" y="27954"/>
                  </a:cubicBezTo>
                  <a:cubicBezTo>
                    <a:pt x="43162" y="24337"/>
                    <a:pt x="43740" y="19261"/>
                    <a:pt x="42281" y="14884"/>
                  </a:cubicBezTo>
                  <a:cubicBezTo>
                    <a:pt x="41977" y="13911"/>
                    <a:pt x="41551" y="13000"/>
                    <a:pt x="41065" y="12118"/>
                  </a:cubicBezTo>
                  <a:cubicBezTo>
                    <a:pt x="39363" y="8987"/>
                    <a:pt x="36718" y="6373"/>
                    <a:pt x="33618" y="4519"/>
                  </a:cubicBezTo>
                  <a:cubicBezTo>
                    <a:pt x="29727" y="2118"/>
                    <a:pt x="25198" y="872"/>
                    <a:pt x="20639" y="294"/>
                  </a:cubicBezTo>
                  <a:cubicBezTo>
                    <a:pt x="19158" y="115"/>
                    <a:pt x="17649" y="1"/>
                    <a:pt x="16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6"/>
          <p:cNvGrpSpPr/>
          <p:nvPr/>
        </p:nvGrpSpPr>
        <p:grpSpPr>
          <a:xfrm rot="-2700000">
            <a:off x="-3765802" y="-1364704"/>
            <a:ext cx="5045652" cy="3568516"/>
            <a:chOff x="4315150" y="2584513"/>
            <a:chExt cx="5045700" cy="3568550"/>
          </a:xfrm>
        </p:grpSpPr>
        <p:sp>
          <p:nvSpPr>
            <p:cNvPr id="166" name="Google Shape;166;p6"/>
            <p:cNvSpPr/>
            <p:nvPr/>
          </p:nvSpPr>
          <p:spPr>
            <a:xfrm>
              <a:off x="4315150" y="2584513"/>
              <a:ext cx="5045700" cy="3568550"/>
            </a:xfrm>
            <a:custGeom>
              <a:avLst/>
              <a:gdLst/>
              <a:ahLst/>
              <a:cxnLst/>
              <a:rect l="l" t="t" r="r" b="b"/>
              <a:pathLst>
                <a:path w="201828" h="142742" extrusionOk="0">
                  <a:moveTo>
                    <a:pt x="76785" y="1"/>
                  </a:moveTo>
                  <a:cubicBezTo>
                    <a:pt x="75819" y="1"/>
                    <a:pt x="74893" y="317"/>
                    <a:pt x="74257" y="1032"/>
                  </a:cubicBezTo>
                  <a:cubicBezTo>
                    <a:pt x="73436" y="1883"/>
                    <a:pt x="73254" y="3190"/>
                    <a:pt x="73041" y="4376"/>
                  </a:cubicBezTo>
                  <a:cubicBezTo>
                    <a:pt x="70822" y="15683"/>
                    <a:pt x="61856" y="24771"/>
                    <a:pt x="51521" y="29847"/>
                  </a:cubicBezTo>
                  <a:cubicBezTo>
                    <a:pt x="41186" y="34954"/>
                    <a:pt x="29515" y="36534"/>
                    <a:pt x="18055" y="37689"/>
                  </a:cubicBezTo>
                  <a:cubicBezTo>
                    <a:pt x="13678" y="38115"/>
                    <a:pt x="0" y="38631"/>
                    <a:pt x="2067" y="45258"/>
                  </a:cubicBezTo>
                  <a:cubicBezTo>
                    <a:pt x="3891" y="51124"/>
                    <a:pt x="13648" y="54407"/>
                    <a:pt x="17903" y="58237"/>
                  </a:cubicBezTo>
                  <a:cubicBezTo>
                    <a:pt x="24317" y="64042"/>
                    <a:pt x="26870" y="73738"/>
                    <a:pt x="24135" y="81945"/>
                  </a:cubicBezTo>
                  <a:cubicBezTo>
                    <a:pt x="21855" y="88784"/>
                    <a:pt x="16323" y="94438"/>
                    <a:pt x="15198" y="101581"/>
                  </a:cubicBezTo>
                  <a:cubicBezTo>
                    <a:pt x="13526" y="112280"/>
                    <a:pt x="22311" y="121763"/>
                    <a:pt x="31460" y="127508"/>
                  </a:cubicBezTo>
                  <a:cubicBezTo>
                    <a:pt x="45108" y="136049"/>
                    <a:pt x="61035" y="140457"/>
                    <a:pt x="77023" y="142068"/>
                  </a:cubicBezTo>
                  <a:cubicBezTo>
                    <a:pt x="81557" y="142518"/>
                    <a:pt x="86113" y="142741"/>
                    <a:pt x="90671" y="142741"/>
                  </a:cubicBezTo>
                  <a:cubicBezTo>
                    <a:pt x="117497" y="142741"/>
                    <a:pt x="144368" y="135005"/>
                    <a:pt x="166842" y="120274"/>
                  </a:cubicBezTo>
                  <a:cubicBezTo>
                    <a:pt x="176751" y="113800"/>
                    <a:pt x="185931" y="105806"/>
                    <a:pt x="192284" y="95775"/>
                  </a:cubicBezTo>
                  <a:cubicBezTo>
                    <a:pt x="198575" y="85836"/>
                    <a:pt x="201828" y="73829"/>
                    <a:pt x="199852" y="62370"/>
                  </a:cubicBezTo>
                  <a:cubicBezTo>
                    <a:pt x="199822" y="62158"/>
                    <a:pt x="199791" y="61914"/>
                    <a:pt x="199730" y="61732"/>
                  </a:cubicBezTo>
                  <a:cubicBezTo>
                    <a:pt x="198180" y="53525"/>
                    <a:pt x="193955" y="45957"/>
                    <a:pt x="188271" y="39847"/>
                  </a:cubicBezTo>
                  <a:cubicBezTo>
                    <a:pt x="181432" y="32491"/>
                    <a:pt x="172131" y="27051"/>
                    <a:pt x="162101" y="26200"/>
                  </a:cubicBezTo>
                  <a:cubicBezTo>
                    <a:pt x="161120" y="26122"/>
                    <a:pt x="160142" y="26086"/>
                    <a:pt x="159164" y="26086"/>
                  </a:cubicBezTo>
                  <a:cubicBezTo>
                    <a:pt x="151381" y="26086"/>
                    <a:pt x="143670" y="28321"/>
                    <a:pt x="135839" y="28996"/>
                  </a:cubicBezTo>
                  <a:cubicBezTo>
                    <a:pt x="134257" y="29132"/>
                    <a:pt x="132671" y="29199"/>
                    <a:pt x="131086" y="29199"/>
                  </a:cubicBezTo>
                  <a:cubicBezTo>
                    <a:pt x="112452" y="29199"/>
                    <a:pt x="93941" y="19954"/>
                    <a:pt x="83072" y="4771"/>
                  </a:cubicBezTo>
                  <a:cubicBezTo>
                    <a:pt x="82008" y="3312"/>
                    <a:pt x="80944" y="1701"/>
                    <a:pt x="79333" y="728"/>
                  </a:cubicBezTo>
                  <a:cubicBezTo>
                    <a:pt x="78579" y="264"/>
                    <a:pt x="77666" y="1"/>
                    <a:pt x="767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6"/>
            <p:cNvSpPr/>
            <p:nvPr/>
          </p:nvSpPr>
          <p:spPr>
            <a:xfrm>
              <a:off x="4726250" y="2874813"/>
              <a:ext cx="4225025" cy="2985625"/>
            </a:xfrm>
            <a:custGeom>
              <a:avLst/>
              <a:gdLst/>
              <a:ahLst/>
              <a:cxnLst/>
              <a:rect l="l" t="t" r="r" b="b"/>
              <a:pathLst>
                <a:path w="169001" h="119425" extrusionOk="0">
                  <a:moveTo>
                    <a:pt x="64312" y="0"/>
                  </a:moveTo>
                  <a:cubicBezTo>
                    <a:pt x="63508" y="0"/>
                    <a:pt x="62741" y="264"/>
                    <a:pt x="62220" y="879"/>
                  </a:cubicBezTo>
                  <a:cubicBezTo>
                    <a:pt x="61521" y="1639"/>
                    <a:pt x="61369" y="2673"/>
                    <a:pt x="61187" y="3645"/>
                  </a:cubicBezTo>
                  <a:cubicBezTo>
                    <a:pt x="59363" y="13129"/>
                    <a:pt x="51825" y="20758"/>
                    <a:pt x="43162" y="24983"/>
                  </a:cubicBezTo>
                  <a:cubicBezTo>
                    <a:pt x="34500" y="29238"/>
                    <a:pt x="24742" y="30545"/>
                    <a:pt x="15137" y="31518"/>
                  </a:cubicBezTo>
                  <a:cubicBezTo>
                    <a:pt x="11490" y="31852"/>
                    <a:pt x="0" y="32308"/>
                    <a:pt x="1763" y="37810"/>
                  </a:cubicBezTo>
                  <a:cubicBezTo>
                    <a:pt x="3314" y="42703"/>
                    <a:pt x="11460" y="45439"/>
                    <a:pt x="15016" y="48691"/>
                  </a:cubicBezTo>
                  <a:cubicBezTo>
                    <a:pt x="20366" y="53555"/>
                    <a:pt x="22493" y="61640"/>
                    <a:pt x="20214" y="68509"/>
                  </a:cubicBezTo>
                  <a:cubicBezTo>
                    <a:pt x="18329" y="74254"/>
                    <a:pt x="13678" y="78965"/>
                    <a:pt x="12767" y="84953"/>
                  </a:cubicBezTo>
                  <a:cubicBezTo>
                    <a:pt x="11368" y="93890"/>
                    <a:pt x="18694" y="101823"/>
                    <a:pt x="26384" y="106656"/>
                  </a:cubicBezTo>
                  <a:cubicBezTo>
                    <a:pt x="37782" y="113799"/>
                    <a:pt x="51096" y="117537"/>
                    <a:pt x="64530" y="118844"/>
                  </a:cubicBezTo>
                  <a:cubicBezTo>
                    <a:pt x="68367" y="119233"/>
                    <a:pt x="72224" y="119425"/>
                    <a:pt x="76081" y="119425"/>
                  </a:cubicBezTo>
                  <a:cubicBezTo>
                    <a:pt x="98502" y="119425"/>
                    <a:pt x="120944" y="112926"/>
                    <a:pt x="139669" y="100607"/>
                  </a:cubicBezTo>
                  <a:cubicBezTo>
                    <a:pt x="147997" y="95197"/>
                    <a:pt x="155657" y="88510"/>
                    <a:pt x="160976" y="80090"/>
                  </a:cubicBezTo>
                  <a:cubicBezTo>
                    <a:pt x="166234" y="71853"/>
                    <a:pt x="169001" y="61822"/>
                    <a:pt x="167329" y="52217"/>
                  </a:cubicBezTo>
                  <a:lnTo>
                    <a:pt x="167238" y="51640"/>
                  </a:lnTo>
                  <a:cubicBezTo>
                    <a:pt x="165931" y="44801"/>
                    <a:pt x="162405" y="38448"/>
                    <a:pt x="157663" y="33342"/>
                  </a:cubicBezTo>
                  <a:cubicBezTo>
                    <a:pt x="151918" y="27171"/>
                    <a:pt x="144137" y="22612"/>
                    <a:pt x="135717" y="21943"/>
                  </a:cubicBezTo>
                  <a:cubicBezTo>
                    <a:pt x="134866" y="21873"/>
                    <a:pt x="134015" y="21841"/>
                    <a:pt x="133166" y="21841"/>
                  </a:cubicBezTo>
                  <a:cubicBezTo>
                    <a:pt x="126679" y="21841"/>
                    <a:pt x="120249" y="23689"/>
                    <a:pt x="113772" y="24253"/>
                  </a:cubicBezTo>
                  <a:cubicBezTo>
                    <a:pt x="112426" y="24372"/>
                    <a:pt x="111076" y="24431"/>
                    <a:pt x="109728" y="24431"/>
                  </a:cubicBezTo>
                  <a:cubicBezTo>
                    <a:pt x="94171" y="24431"/>
                    <a:pt x="78695" y="16653"/>
                    <a:pt x="69576" y="4010"/>
                  </a:cubicBezTo>
                  <a:cubicBezTo>
                    <a:pt x="68664" y="2733"/>
                    <a:pt x="67783" y="1426"/>
                    <a:pt x="66476" y="606"/>
                  </a:cubicBezTo>
                  <a:cubicBezTo>
                    <a:pt x="65833" y="226"/>
                    <a:pt x="65057" y="0"/>
                    <a:pt x="643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6"/>
            <p:cNvSpPr/>
            <p:nvPr/>
          </p:nvSpPr>
          <p:spPr>
            <a:xfrm>
              <a:off x="5118350" y="3152463"/>
              <a:ext cx="3440825" cy="2429950"/>
            </a:xfrm>
            <a:custGeom>
              <a:avLst/>
              <a:gdLst/>
              <a:ahLst/>
              <a:cxnLst/>
              <a:rect l="l" t="t" r="r" b="b"/>
              <a:pathLst>
                <a:path w="137633" h="97198" extrusionOk="0">
                  <a:moveTo>
                    <a:pt x="52369" y="0"/>
                  </a:moveTo>
                  <a:cubicBezTo>
                    <a:pt x="51719" y="0"/>
                    <a:pt x="51096" y="212"/>
                    <a:pt x="50670" y="685"/>
                  </a:cubicBezTo>
                  <a:cubicBezTo>
                    <a:pt x="50123" y="1293"/>
                    <a:pt x="49971" y="2175"/>
                    <a:pt x="49819" y="2965"/>
                  </a:cubicBezTo>
                  <a:cubicBezTo>
                    <a:pt x="48330" y="10685"/>
                    <a:pt x="42220" y="16856"/>
                    <a:pt x="35168" y="20321"/>
                  </a:cubicBezTo>
                  <a:cubicBezTo>
                    <a:pt x="28086" y="23786"/>
                    <a:pt x="20153" y="24880"/>
                    <a:pt x="12311" y="25640"/>
                  </a:cubicBezTo>
                  <a:cubicBezTo>
                    <a:pt x="9362" y="25944"/>
                    <a:pt x="1" y="26278"/>
                    <a:pt x="1429" y="30777"/>
                  </a:cubicBezTo>
                  <a:cubicBezTo>
                    <a:pt x="2675" y="34759"/>
                    <a:pt x="9332" y="37008"/>
                    <a:pt x="12220" y="39622"/>
                  </a:cubicBezTo>
                  <a:cubicBezTo>
                    <a:pt x="16566" y="43573"/>
                    <a:pt x="18329" y="50200"/>
                    <a:pt x="16475" y="55762"/>
                  </a:cubicBezTo>
                  <a:cubicBezTo>
                    <a:pt x="14894" y="60443"/>
                    <a:pt x="11156" y="64273"/>
                    <a:pt x="10396" y="69136"/>
                  </a:cubicBezTo>
                  <a:cubicBezTo>
                    <a:pt x="9241" y="76431"/>
                    <a:pt x="15198" y="82905"/>
                    <a:pt x="21490" y="86826"/>
                  </a:cubicBezTo>
                  <a:cubicBezTo>
                    <a:pt x="30761" y="92632"/>
                    <a:pt x="41612" y="95671"/>
                    <a:pt x="52524" y="96735"/>
                  </a:cubicBezTo>
                  <a:cubicBezTo>
                    <a:pt x="55621" y="97044"/>
                    <a:pt x="58733" y="97198"/>
                    <a:pt x="61844" y="97198"/>
                  </a:cubicBezTo>
                  <a:cubicBezTo>
                    <a:pt x="80142" y="97198"/>
                    <a:pt x="98440" y="91899"/>
                    <a:pt x="113741" y="81872"/>
                  </a:cubicBezTo>
                  <a:cubicBezTo>
                    <a:pt x="120489" y="77434"/>
                    <a:pt x="126751" y="71993"/>
                    <a:pt x="131097" y="65154"/>
                  </a:cubicBezTo>
                  <a:cubicBezTo>
                    <a:pt x="135383" y="58498"/>
                    <a:pt x="137632" y="50291"/>
                    <a:pt x="136295" y="42509"/>
                  </a:cubicBezTo>
                  <a:cubicBezTo>
                    <a:pt x="136265" y="42358"/>
                    <a:pt x="136265" y="42206"/>
                    <a:pt x="136234" y="42054"/>
                  </a:cubicBezTo>
                  <a:cubicBezTo>
                    <a:pt x="135170" y="36461"/>
                    <a:pt x="132283" y="31294"/>
                    <a:pt x="128392" y="27160"/>
                  </a:cubicBezTo>
                  <a:cubicBezTo>
                    <a:pt x="123741" y="22144"/>
                    <a:pt x="117389" y="18436"/>
                    <a:pt x="110550" y="17859"/>
                  </a:cubicBezTo>
                  <a:cubicBezTo>
                    <a:pt x="109863" y="17803"/>
                    <a:pt x="109178" y="17778"/>
                    <a:pt x="108495" y="17778"/>
                  </a:cubicBezTo>
                  <a:cubicBezTo>
                    <a:pt x="103190" y="17778"/>
                    <a:pt x="97978" y="19285"/>
                    <a:pt x="92647" y="19743"/>
                  </a:cubicBezTo>
                  <a:cubicBezTo>
                    <a:pt x="91561" y="19837"/>
                    <a:pt x="90473" y="19883"/>
                    <a:pt x="89386" y="19883"/>
                  </a:cubicBezTo>
                  <a:cubicBezTo>
                    <a:pt x="76686" y="19883"/>
                    <a:pt x="64106" y="13600"/>
                    <a:pt x="56658" y="3269"/>
                  </a:cubicBezTo>
                  <a:cubicBezTo>
                    <a:pt x="55929" y="2235"/>
                    <a:pt x="55230" y="1141"/>
                    <a:pt x="54105" y="503"/>
                  </a:cubicBezTo>
                  <a:cubicBezTo>
                    <a:pt x="53594" y="181"/>
                    <a:pt x="52970" y="0"/>
                    <a:pt x="523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6"/>
            <p:cNvSpPr/>
            <p:nvPr/>
          </p:nvSpPr>
          <p:spPr>
            <a:xfrm>
              <a:off x="5600875" y="3617763"/>
              <a:ext cx="2613300" cy="1665250"/>
            </a:xfrm>
            <a:custGeom>
              <a:avLst/>
              <a:gdLst/>
              <a:ahLst/>
              <a:cxnLst/>
              <a:rect l="l" t="t" r="r" b="b"/>
              <a:pathLst>
                <a:path w="104532" h="66610" extrusionOk="0">
                  <a:moveTo>
                    <a:pt x="42742" y="0"/>
                  </a:moveTo>
                  <a:cubicBezTo>
                    <a:pt x="41578" y="0"/>
                    <a:pt x="40411" y="382"/>
                    <a:pt x="39454" y="1131"/>
                  </a:cubicBezTo>
                  <a:cubicBezTo>
                    <a:pt x="30336" y="8274"/>
                    <a:pt x="18907" y="12499"/>
                    <a:pt x="5594" y="14414"/>
                  </a:cubicBezTo>
                  <a:cubicBezTo>
                    <a:pt x="1946" y="14931"/>
                    <a:pt x="1" y="18913"/>
                    <a:pt x="1733" y="22195"/>
                  </a:cubicBezTo>
                  <a:cubicBezTo>
                    <a:pt x="3952" y="26481"/>
                    <a:pt x="4925" y="31496"/>
                    <a:pt x="4256" y="36299"/>
                  </a:cubicBezTo>
                  <a:cubicBezTo>
                    <a:pt x="3588" y="41223"/>
                    <a:pt x="1338" y="46269"/>
                    <a:pt x="2888" y="51041"/>
                  </a:cubicBezTo>
                  <a:cubicBezTo>
                    <a:pt x="4226" y="55053"/>
                    <a:pt x="8025" y="57758"/>
                    <a:pt x="11825" y="59703"/>
                  </a:cubicBezTo>
                  <a:cubicBezTo>
                    <a:pt x="22038" y="64871"/>
                    <a:pt x="33740" y="66542"/>
                    <a:pt x="45199" y="66603"/>
                  </a:cubicBezTo>
                  <a:cubicBezTo>
                    <a:pt x="45614" y="66607"/>
                    <a:pt x="46030" y="66610"/>
                    <a:pt x="46446" y="66610"/>
                  </a:cubicBezTo>
                  <a:cubicBezTo>
                    <a:pt x="58114" y="66610"/>
                    <a:pt x="69980" y="64930"/>
                    <a:pt x="80458" y="59764"/>
                  </a:cubicBezTo>
                  <a:cubicBezTo>
                    <a:pt x="91279" y="54415"/>
                    <a:pt x="100428" y="44840"/>
                    <a:pt x="103285" y="33107"/>
                  </a:cubicBezTo>
                  <a:cubicBezTo>
                    <a:pt x="104532" y="27849"/>
                    <a:pt x="104349" y="21800"/>
                    <a:pt x="100945" y="17636"/>
                  </a:cubicBezTo>
                  <a:cubicBezTo>
                    <a:pt x="98270" y="14353"/>
                    <a:pt x="94045" y="12773"/>
                    <a:pt x="89911" y="12165"/>
                  </a:cubicBezTo>
                  <a:cubicBezTo>
                    <a:pt x="85778" y="11557"/>
                    <a:pt x="81522" y="11830"/>
                    <a:pt x="77328" y="11678"/>
                  </a:cubicBezTo>
                  <a:cubicBezTo>
                    <a:pt x="66081" y="11223"/>
                    <a:pt x="54987" y="7453"/>
                    <a:pt x="45746" y="949"/>
                  </a:cubicBezTo>
                  <a:cubicBezTo>
                    <a:pt x="44851" y="313"/>
                    <a:pt x="43797" y="0"/>
                    <a:pt x="42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6"/>
            <p:cNvSpPr/>
            <p:nvPr/>
          </p:nvSpPr>
          <p:spPr>
            <a:xfrm>
              <a:off x="6084925" y="3925538"/>
              <a:ext cx="1649000" cy="1050475"/>
            </a:xfrm>
            <a:custGeom>
              <a:avLst/>
              <a:gdLst/>
              <a:ahLst/>
              <a:cxnLst/>
              <a:rect l="l" t="t" r="r" b="b"/>
              <a:pathLst>
                <a:path w="65960" h="42019" extrusionOk="0">
                  <a:moveTo>
                    <a:pt x="26952" y="1"/>
                  </a:moveTo>
                  <a:cubicBezTo>
                    <a:pt x="26223" y="1"/>
                    <a:pt x="25497" y="244"/>
                    <a:pt x="24895" y="735"/>
                  </a:cubicBezTo>
                  <a:cubicBezTo>
                    <a:pt x="19150" y="5203"/>
                    <a:pt x="11916" y="7878"/>
                    <a:pt x="3527" y="9094"/>
                  </a:cubicBezTo>
                  <a:cubicBezTo>
                    <a:pt x="1247" y="9428"/>
                    <a:pt x="1" y="11921"/>
                    <a:pt x="1095" y="13988"/>
                  </a:cubicBezTo>
                  <a:cubicBezTo>
                    <a:pt x="2493" y="16693"/>
                    <a:pt x="3101" y="19824"/>
                    <a:pt x="2706" y="22863"/>
                  </a:cubicBezTo>
                  <a:cubicBezTo>
                    <a:pt x="2281" y="25994"/>
                    <a:pt x="882" y="29186"/>
                    <a:pt x="1855" y="32164"/>
                  </a:cubicBezTo>
                  <a:cubicBezTo>
                    <a:pt x="2706" y="34718"/>
                    <a:pt x="5077" y="36420"/>
                    <a:pt x="7478" y="37636"/>
                  </a:cubicBezTo>
                  <a:cubicBezTo>
                    <a:pt x="13953" y="40918"/>
                    <a:pt x="21278" y="41952"/>
                    <a:pt x="28542" y="42012"/>
                  </a:cubicBezTo>
                  <a:cubicBezTo>
                    <a:pt x="28852" y="42016"/>
                    <a:pt x="29161" y="42018"/>
                    <a:pt x="29471" y="42018"/>
                  </a:cubicBezTo>
                  <a:cubicBezTo>
                    <a:pt x="36773" y="42018"/>
                    <a:pt x="44201" y="40963"/>
                    <a:pt x="50762" y="37727"/>
                  </a:cubicBezTo>
                  <a:cubicBezTo>
                    <a:pt x="57601" y="34353"/>
                    <a:pt x="63376" y="28334"/>
                    <a:pt x="65169" y="20918"/>
                  </a:cubicBezTo>
                  <a:cubicBezTo>
                    <a:pt x="65960" y="17544"/>
                    <a:pt x="65838" y="13745"/>
                    <a:pt x="63680" y="11100"/>
                  </a:cubicBezTo>
                  <a:cubicBezTo>
                    <a:pt x="62008" y="9033"/>
                    <a:pt x="59333" y="8000"/>
                    <a:pt x="56719" y="7635"/>
                  </a:cubicBezTo>
                  <a:cubicBezTo>
                    <a:pt x="54105" y="7240"/>
                    <a:pt x="51430" y="7453"/>
                    <a:pt x="48786" y="7331"/>
                  </a:cubicBezTo>
                  <a:cubicBezTo>
                    <a:pt x="41673" y="7027"/>
                    <a:pt x="34682" y="4656"/>
                    <a:pt x="28877" y="614"/>
                  </a:cubicBezTo>
                  <a:cubicBezTo>
                    <a:pt x="28295" y="206"/>
                    <a:pt x="27622" y="1"/>
                    <a:pt x="26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6388125" y="4116363"/>
              <a:ext cx="1046400" cy="666575"/>
            </a:xfrm>
            <a:custGeom>
              <a:avLst/>
              <a:gdLst/>
              <a:ahLst/>
              <a:cxnLst/>
              <a:rect l="l" t="t" r="r" b="b"/>
              <a:pathLst>
                <a:path w="41856" h="26663" extrusionOk="0">
                  <a:moveTo>
                    <a:pt x="17103" y="1"/>
                  </a:moveTo>
                  <a:cubicBezTo>
                    <a:pt x="16638" y="1"/>
                    <a:pt x="16176" y="153"/>
                    <a:pt x="15807" y="458"/>
                  </a:cubicBezTo>
                  <a:cubicBezTo>
                    <a:pt x="12159" y="3315"/>
                    <a:pt x="7539" y="5017"/>
                    <a:pt x="2220" y="5777"/>
                  </a:cubicBezTo>
                  <a:cubicBezTo>
                    <a:pt x="791" y="6020"/>
                    <a:pt x="1" y="7601"/>
                    <a:pt x="669" y="8878"/>
                  </a:cubicBezTo>
                  <a:cubicBezTo>
                    <a:pt x="1581" y="10610"/>
                    <a:pt x="1977" y="12616"/>
                    <a:pt x="1703" y="14562"/>
                  </a:cubicBezTo>
                  <a:cubicBezTo>
                    <a:pt x="1429" y="16537"/>
                    <a:pt x="518" y="18543"/>
                    <a:pt x="1156" y="20428"/>
                  </a:cubicBezTo>
                  <a:cubicBezTo>
                    <a:pt x="1703" y="22069"/>
                    <a:pt x="3223" y="23133"/>
                    <a:pt x="4743" y="23893"/>
                  </a:cubicBezTo>
                  <a:cubicBezTo>
                    <a:pt x="8846" y="25990"/>
                    <a:pt x="13527" y="26629"/>
                    <a:pt x="18117" y="26659"/>
                  </a:cubicBezTo>
                  <a:cubicBezTo>
                    <a:pt x="18314" y="26661"/>
                    <a:pt x="18511" y="26663"/>
                    <a:pt x="18709" y="26663"/>
                  </a:cubicBezTo>
                  <a:cubicBezTo>
                    <a:pt x="23351" y="26663"/>
                    <a:pt x="28051" y="25964"/>
                    <a:pt x="32220" y="23923"/>
                  </a:cubicBezTo>
                  <a:cubicBezTo>
                    <a:pt x="36536" y="21765"/>
                    <a:pt x="40214" y="17966"/>
                    <a:pt x="41369" y="13255"/>
                  </a:cubicBezTo>
                  <a:cubicBezTo>
                    <a:pt x="41856" y="11188"/>
                    <a:pt x="41795" y="8756"/>
                    <a:pt x="40427" y="7084"/>
                  </a:cubicBezTo>
                  <a:cubicBezTo>
                    <a:pt x="39363" y="5777"/>
                    <a:pt x="37691" y="5139"/>
                    <a:pt x="36020" y="4865"/>
                  </a:cubicBezTo>
                  <a:cubicBezTo>
                    <a:pt x="34905" y="4703"/>
                    <a:pt x="33791" y="4703"/>
                    <a:pt x="32658" y="4703"/>
                  </a:cubicBezTo>
                  <a:lnTo>
                    <a:pt x="32658" y="4703"/>
                  </a:lnTo>
                  <a:cubicBezTo>
                    <a:pt x="32092" y="4703"/>
                    <a:pt x="31521" y="4703"/>
                    <a:pt x="30944" y="4683"/>
                  </a:cubicBezTo>
                  <a:cubicBezTo>
                    <a:pt x="26445" y="4501"/>
                    <a:pt x="21977" y="2981"/>
                    <a:pt x="18299" y="367"/>
                  </a:cubicBezTo>
                  <a:cubicBezTo>
                    <a:pt x="17940" y="123"/>
                    <a:pt x="17520" y="1"/>
                    <a:pt x="171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6"/>
          <p:cNvGrpSpPr/>
          <p:nvPr/>
        </p:nvGrpSpPr>
        <p:grpSpPr>
          <a:xfrm rot="-10347297" flipH="1">
            <a:off x="5107761" y="-1747253"/>
            <a:ext cx="5778006" cy="2936651"/>
            <a:chOff x="-606675" y="3285525"/>
            <a:chExt cx="5778250" cy="2936775"/>
          </a:xfrm>
        </p:grpSpPr>
        <p:sp>
          <p:nvSpPr>
            <p:cNvPr id="173" name="Google Shape;173;p6"/>
            <p:cNvSpPr/>
            <p:nvPr/>
          </p:nvSpPr>
          <p:spPr>
            <a:xfrm>
              <a:off x="-606675" y="3285525"/>
              <a:ext cx="5778250" cy="2936775"/>
            </a:xfrm>
            <a:custGeom>
              <a:avLst/>
              <a:gdLst/>
              <a:ahLst/>
              <a:cxnLst/>
              <a:rect l="l" t="t" r="r" b="b"/>
              <a:pathLst>
                <a:path w="231130" h="117471" extrusionOk="0">
                  <a:moveTo>
                    <a:pt x="190951" y="0"/>
                  </a:moveTo>
                  <a:cubicBezTo>
                    <a:pt x="190676" y="0"/>
                    <a:pt x="190401" y="6"/>
                    <a:pt x="190125" y="18"/>
                  </a:cubicBezTo>
                  <a:cubicBezTo>
                    <a:pt x="182040" y="353"/>
                    <a:pt x="175110" y="5641"/>
                    <a:pt x="168635" y="10505"/>
                  </a:cubicBezTo>
                  <a:cubicBezTo>
                    <a:pt x="164684" y="13483"/>
                    <a:pt x="160641" y="16341"/>
                    <a:pt x="156508" y="19137"/>
                  </a:cubicBezTo>
                  <a:cubicBezTo>
                    <a:pt x="141918" y="28894"/>
                    <a:pt x="126173" y="37222"/>
                    <a:pt x="109242" y="41873"/>
                  </a:cubicBezTo>
                  <a:cubicBezTo>
                    <a:pt x="100914" y="44153"/>
                    <a:pt x="92373" y="45581"/>
                    <a:pt x="83740" y="45885"/>
                  </a:cubicBezTo>
                  <a:cubicBezTo>
                    <a:pt x="83239" y="45902"/>
                    <a:pt x="82739" y="45910"/>
                    <a:pt x="82241" y="45910"/>
                  </a:cubicBezTo>
                  <a:cubicBezTo>
                    <a:pt x="72871" y="45910"/>
                    <a:pt x="64115" y="43007"/>
                    <a:pt x="55168" y="40323"/>
                  </a:cubicBezTo>
                  <a:cubicBezTo>
                    <a:pt x="49116" y="38540"/>
                    <a:pt x="42678" y="37019"/>
                    <a:pt x="36401" y="37019"/>
                  </a:cubicBezTo>
                  <a:cubicBezTo>
                    <a:pt x="32402" y="37019"/>
                    <a:pt x="28469" y="37637"/>
                    <a:pt x="24742" y="39198"/>
                  </a:cubicBezTo>
                  <a:cubicBezTo>
                    <a:pt x="13648" y="43818"/>
                    <a:pt x="7325" y="55673"/>
                    <a:pt x="3891" y="67223"/>
                  </a:cubicBezTo>
                  <a:cubicBezTo>
                    <a:pt x="1398" y="75460"/>
                    <a:pt x="0" y="84731"/>
                    <a:pt x="3891" y="92451"/>
                  </a:cubicBezTo>
                  <a:cubicBezTo>
                    <a:pt x="6474" y="97618"/>
                    <a:pt x="11125" y="101448"/>
                    <a:pt x="16079" y="104457"/>
                  </a:cubicBezTo>
                  <a:cubicBezTo>
                    <a:pt x="28238" y="111783"/>
                    <a:pt x="42524" y="114792"/>
                    <a:pt x="56658" y="116251"/>
                  </a:cubicBezTo>
                  <a:cubicBezTo>
                    <a:pt x="64938" y="117106"/>
                    <a:pt x="73240" y="117471"/>
                    <a:pt x="81545" y="117471"/>
                  </a:cubicBezTo>
                  <a:cubicBezTo>
                    <a:pt x="97449" y="117471"/>
                    <a:pt x="113368" y="116133"/>
                    <a:pt x="129182" y="114336"/>
                  </a:cubicBezTo>
                  <a:cubicBezTo>
                    <a:pt x="151006" y="111874"/>
                    <a:pt x="172921" y="108500"/>
                    <a:pt x="193286" y="100354"/>
                  </a:cubicBezTo>
                  <a:cubicBezTo>
                    <a:pt x="205505" y="95491"/>
                    <a:pt x="217725" y="88287"/>
                    <a:pt x="223743" y="76585"/>
                  </a:cubicBezTo>
                  <a:cubicBezTo>
                    <a:pt x="224199" y="75673"/>
                    <a:pt x="224655" y="74731"/>
                    <a:pt x="225050" y="73758"/>
                  </a:cubicBezTo>
                  <a:cubicBezTo>
                    <a:pt x="231129" y="58864"/>
                    <a:pt x="226448" y="41295"/>
                    <a:pt x="219883" y="26310"/>
                  </a:cubicBezTo>
                  <a:cubicBezTo>
                    <a:pt x="217025" y="19836"/>
                    <a:pt x="213773" y="13423"/>
                    <a:pt x="208849" y="8377"/>
                  </a:cubicBezTo>
                  <a:cubicBezTo>
                    <a:pt x="204147" y="3529"/>
                    <a:pt x="197678" y="0"/>
                    <a:pt x="190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-223700" y="3562900"/>
              <a:ext cx="5005450" cy="2545475"/>
            </a:xfrm>
            <a:custGeom>
              <a:avLst/>
              <a:gdLst/>
              <a:ahLst/>
              <a:cxnLst/>
              <a:rect l="l" t="t" r="r" b="b"/>
              <a:pathLst>
                <a:path w="200218" h="101819" extrusionOk="0">
                  <a:moveTo>
                    <a:pt x="165432" y="1"/>
                  </a:moveTo>
                  <a:cubicBezTo>
                    <a:pt x="165184" y="1"/>
                    <a:pt x="164934" y="6"/>
                    <a:pt x="164684" y="18"/>
                  </a:cubicBezTo>
                  <a:cubicBezTo>
                    <a:pt x="157693" y="322"/>
                    <a:pt x="151705" y="4881"/>
                    <a:pt x="146082" y="9106"/>
                  </a:cubicBezTo>
                  <a:cubicBezTo>
                    <a:pt x="142617" y="11690"/>
                    <a:pt x="139122" y="14182"/>
                    <a:pt x="135565" y="16583"/>
                  </a:cubicBezTo>
                  <a:cubicBezTo>
                    <a:pt x="122951" y="25064"/>
                    <a:pt x="109334" y="32237"/>
                    <a:pt x="94622" y="36310"/>
                  </a:cubicBezTo>
                  <a:cubicBezTo>
                    <a:pt x="87449" y="38286"/>
                    <a:pt x="80002" y="39501"/>
                    <a:pt x="72555" y="39775"/>
                  </a:cubicBezTo>
                  <a:cubicBezTo>
                    <a:pt x="72140" y="39788"/>
                    <a:pt x="71726" y="39795"/>
                    <a:pt x="71314" y="39795"/>
                  </a:cubicBezTo>
                  <a:cubicBezTo>
                    <a:pt x="63156" y="39795"/>
                    <a:pt x="55566" y="37287"/>
                    <a:pt x="47783" y="34973"/>
                  </a:cubicBezTo>
                  <a:cubicBezTo>
                    <a:pt x="42545" y="33413"/>
                    <a:pt x="36956" y="32102"/>
                    <a:pt x="31515" y="32102"/>
                  </a:cubicBezTo>
                  <a:cubicBezTo>
                    <a:pt x="28050" y="32102"/>
                    <a:pt x="24646" y="32633"/>
                    <a:pt x="21429" y="33969"/>
                  </a:cubicBezTo>
                  <a:cubicBezTo>
                    <a:pt x="11764" y="38042"/>
                    <a:pt x="6323" y="48316"/>
                    <a:pt x="3344" y="58286"/>
                  </a:cubicBezTo>
                  <a:cubicBezTo>
                    <a:pt x="1156" y="65490"/>
                    <a:pt x="1" y="73484"/>
                    <a:pt x="3344" y="80201"/>
                  </a:cubicBezTo>
                  <a:cubicBezTo>
                    <a:pt x="5563" y="84639"/>
                    <a:pt x="9606" y="87982"/>
                    <a:pt x="13891" y="90566"/>
                  </a:cubicBezTo>
                  <a:cubicBezTo>
                    <a:pt x="24408" y="96888"/>
                    <a:pt x="36810" y="99533"/>
                    <a:pt x="49029" y="100779"/>
                  </a:cubicBezTo>
                  <a:cubicBezTo>
                    <a:pt x="56174" y="101507"/>
                    <a:pt x="63341" y="101819"/>
                    <a:pt x="70514" y="101819"/>
                  </a:cubicBezTo>
                  <a:cubicBezTo>
                    <a:pt x="84305" y="101819"/>
                    <a:pt x="98120" y="100667"/>
                    <a:pt x="111857" y="99107"/>
                  </a:cubicBezTo>
                  <a:cubicBezTo>
                    <a:pt x="130732" y="96980"/>
                    <a:pt x="149730" y="94001"/>
                    <a:pt x="167390" y="86979"/>
                  </a:cubicBezTo>
                  <a:cubicBezTo>
                    <a:pt x="177998" y="82754"/>
                    <a:pt x="188575" y="76523"/>
                    <a:pt x="193804" y="66402"/>
                  </a:cubicBezTo>
                  <a:cubicBezTo>
                    <a:pt x="194229" y="65611"/>
                    <a:pt x="194594" y="64791"/>
                    <a:pt x="194959" y="63970"/>
                  </a:cubicBezTo>
                  <a:cubicBezTo>
                    <a:pt x="200217" y="51052"/>
                    <a:pt x="196205" y="35824"/>
                    <a:pt x="190460" y="22814"/>
                  </a:cubicBezTo>
                  <a:cubicBezTo>
                    <a:pt x="187998" y="17222"/>
                    <a:pt x="185171" y="11690"/>
                    <a:pt x="180916" y="7282"/>
                  </a:cubicBezTo>
                  <a:cubicBezTo>
                    <a:pt x="176834" y="3054"/>
                    <a:pt x="171297" y="1"/>
                    <a:pt x="165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178275" y="3863175"/>
              <a:ext cx="4195400" cy="2131650"/>
            </a:xfrm>
            <a:custGeom>
              <a:avLst/>
              <a:gdLst/>
              <a:ahLst/>
              <a:cxnLst/>
              <a:rect l="l" t="t" r="r" b="b"/>
              <a:pathLst>
                <a:path w="167816" h="85266" extrusionOk="0">
                  <a:moveTo>
                    <a:pt x="138644" y="1"/>
                  </a:moveTo>
                  <a:cubicBezTo>
                    <a:pt x="138449" y="1"/>
                    <a:pt x="138254" y="5"/>
                    <a:pt x="138058" y="13"/>
                  </a:cubicBezTo>
                  <a:cubicBezTo>
                    <a:pt x="132161" y="286"/>
                    <a:pt x="127146" y="4116"/>
                    <a:pt x="122435" y="7642"/>
                  </a:cubicBezTo>
                  <a:cubicBezTo>
                    <a:pt x="119547" y="9831"/>
                    <a:pt x="116629" y="11898"/>
                    <a:pt x="113620" y="13934"/>
                  </a:cubicBezTo>
                  <a:cubicBezTo>
                    <a:pt x="103073" y="21016"/>
                    <a:pt x="91644" y="27065"/>
                    <a:pt x="79334" y="30439"/>
                  </a:cubicBezTo>
                  <a:cubicBezTo>
                    <a:pt x="73285" y="32080"/>
                    <a:pt x="67084" y="33114"/>
                    <a:pt x="60823" y="33326"/>
                  </a:cubicBezTo>
                  <a:cubicBezTo>
                    <a:pt x="60460" y="33339"/>
                    <a:pt x="60098" y="33345"/>
                    <a:pt x="59738" y="33345"/>
                  </a:cubicBezTo>
                  <a:cubicBezTo>
                    <a:pt x="52917" y="33345"/>
                    <a:pt x="46558" y="31220"/>
                    <a:pt x="40062" y="29314"/>
                  </a:cubicBezTo>
                  <a:cubicBezTo>
                    <a:pt x="35649" y="28011"/>
                    <a:pt x="30962" y="26901"/>
                    <a:pt x="26392" y="26901"/>
                  </a:cubicBezTo>
                  <a:cubicBezTo>
                    <a:pt x="23503" y="26901"/>
                    <a:pt x="20661" y="27345"/>
                    <a:pt x="17965" y="28463"/>
                  </a:cubicBezTo>
                  <a:cubicBezTo>
                    <a:pt x="9879" y="31867"/>
                    <a:pt x="5320" y="40439"/>
                    <a:pt x="2797" y="48828"/>
                  </a:cubicBezTo>
                  <a:cubicBezTo>
                    <a:pt x="1004" y="54846"/>
                    <a:pt x="1" y="61564"/>
                    <a:pt x="2797" y="67157"/>
                  </a:cubicBezTo>
                  <a:cubicBezTo>
                    <a:pt x="4651" y="70926"/>
                    <a:pt x="8056" y="73692"/>
                    <a:pt x="11642" y="75850"/>
                  </a:cubicBezTo>
                  <a:cubicBezTo>
                    <a:pt x="20457" y="81169"/>
                    <a:pt x="30852" y="83327"/>
                    <a:pt x="41096" y="84391"/>
                  </a:cubicBezTo>
                  <a:cubicBezTo>
                    <a:pt x="47076" y="85004"/>
                    <a:pt x="53078" y="85265"/>
                    <a:pt x="59085" y="85265"/>
                  </a:cubicBezTo>
                  <a:cubicBezTo>
                    <a:pt x="70665" y="85265"/>
                    <a:pt x="82264" y="84294"/>
                    <a:pt x="93772" y="82993"/>
                  </a:cubicBezTo>
                  <a:cubicBezTo>
                    <a:pt x="109608" y="81199"/>
                    <a:pt x="125535" y="78737"/>
                    <a:pt x="140307" y="72841"/>
                  </a:cubicBezTo>
                  <a:cubicBezTo>
                    <a:pt x="149153" y="69284"/>
                    <a:pt x="158059" y="64087"/>
                    <a:pt x="162405" y="55576"/>
                  </a:cubicBezTo>
                  <a:cubicBezTo>
                    <a:pt x="162770" y="54877"/>
                    <a:pt x="163104" y="54208"/>
                    <a:pt x="163378" y="53509"/>
                  </a:cubicBezTo>
                  <a:cubicBezTo>
                    <a:pt x="167816" y="42719"/>
                    <a:pt x="164442" y="29922"/>
                    <a:pt x="159669" y="19101"/>
                  </a:cubicBezTo>
                  <a:cubicBezTo>
                    <a:pt x="157603" y="14420"/>
                    <a:pt x="155232" y="9770"/>
                    <a:pt x="151675" y="6092"/>
                  </a:cubicBezTo>
                  <a:cubicBezTo>
                    <a:pt x="148225" y="2554"/>
                    <a:pt x="143566" y="1"/>
                    <a:pt x="138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359150" y="4228700"/>
              <a:ext cx="3772125" cy="1645850"/>
            </a:xfrm>
            <a:custGeom>
              <a:avLst/>
              <a:gdLst/>
              <a:ahLst/>
              <a:cxnLst/>
              <a:rect l="l" t="t" r="r" b="b"/>
              <a:pathLst>
                <a:path w="150885" h="65834" extrusionOk="0">
                  <a:moveTo>
                    <a:pt x="124735" y="1"/>
                  </a:moveTo>
                  <a:cubicBezTo>
                    <a:pt x="124546" y="1"/>
                    <a:pt x="124356" y="5"/>
                    <a:pt x="124166" y="12"/>
                  </a:cubicBezTo>
                  <a:cubicBezTo>
                    <a:pt x="118847" y="225"/>
                    <a:pt x="114349" y="3173"/>
                    <a:pt x="110124" y="5909"/>
                  </a:cubicBezTo>
                  <a:cubicBezTo>
                    <a:pt x="107510" y="7581"/>
                    <a:pt x="104865" y="9192"/>
                    <a:pt x="102190" y="10742"/>
                  </a:cubicBezTo>
                  <a:cubicBezTo>
                    <a:pt x="92677" y="16213"/>
                    <a:pt x="82433" y="20833"/>
                    <a:pt x="71339" y="23478"/>
                  </a:cubicBezTo>
                  <a:cubicBezTo>
                    <a:pt x="65898" y="24754"/>
                    <a:pt x="60305" y="25544"/>
                    <a:pt x="54682" y="25696"/>
                  </a:cubicBezTo>
                  <a:cubicBezTo>
                    <a:pt x="54321" y="25708"/>
                    <a:pt x="53961" y="25714"/>
                    <a:pt x="53602" y="25714"/>
                  </a:cubicBezTo>
                  <a:cubicBezTo>
                    <a:pt x="47511" y="25714"/>
                    <a:pt x="41846" y="24060"/>
                    <a:pt x="36019" y="22596"/>
                  </a:cubicBezTo>
                  <a:cubicBezTo>
                    <a:pt x="32062" y="21593"/>
                    <a:pt x="27854" y="20737"/>
                    <a:pt x="23758" y="20737"/>
                  </a:cubicBezTo>
                  <a:cubicBezTo>
                    <a:pt x="21153" y="20737"/>
                    <a:pt x="18593" y="21083"/>
                    <a:pt x="16171" y="21958"/>
                  </a:cubicBezTo>
                  <a:cubicBezTo>
                    <a:pt x="8906" y="24572"/>
                    <a:pt x="4772" y="31228"/>
                    <a:pt x="2523" y="37672"/>
                  </a:cubicBezTo>
                  <a:cubicBezTo>
                    <a:pt x="882" y="42292"/>
                    <a:pt x="0" y="47490"/>
                    <a:pt x="2523" y="51806"/>
                  </a:cubicBezTo>
                  <a:cubicBezTo>
                    <a:pt x="4225" y="54694"/>
                    <a:pt x="7265" y="56852"/>
                    <a:pt x="10487" y="58524"/>
                  </a:cubicBezTo>
                  <a:cubicBezTo>
                    <a:pt x="18450" y="62627"/>
                    <a:pt x="27751" y="64329"/>
                    <a:pt x="36992" y="65150"/>
                  </a:cubicBezTo>
                  <a:cubicBezTo>
                    <a:pt x="42382" y="65629"/>
                    <a:pt x="47794" y="65834"/>
                    <a:pt x="53212" y="65834"/>
                  </a:cubicBezTo>
                  <a:cubicBezTo>
                    <a:pt x="63590" y="65834"/>
                    <a:pt x="73993" y="65084"/>
                    <a:pt x="84318" y="64086"/>
                  </a:cubicBezTo>
                  <a:cubicBezTo>
                    <a:pt x="98573" y="62718"/>
                    <a:pt x="112890" y="60803"/>
                    <a:pt x="126203" y="56244"/>
                  </a:cubicBezTo>
                  <a:cubicBezTo>
                    <a:pt x="134167" y="53508"/>
                    <a:pt x="142161" y="49496"/>
                    <a:pt x="146112" y="42931"/>
                  </a:cubicBezTo>
                  <a:cubicBezTo>
                    <a:pt x="146416" y="42384"/>
                    <a:pt x="146659" y="41867"/>
                    <a:pt x="146933" y="41320"/>
                  </a:cubicBezTo>
                  <a:cubicBezTo>
                    <a:pt x="150884" y="32961"/>
                    <a:pt x="147845" y="23082"/>
                    <a:pt x="143589" y="14754"/>
                  </a:cubicBezTo>
                  <a:cubicBezTo>
                    <a:pt x="141735" y="11137"/>
                    <a:pt x="139607" y="7581"/>
                    <a:pt x="136416" y="4723"/>
                  </a:cubicBezTo>
                  <a:cubicBezTo>
                    <a:pt x="133356" y="2013"/>
                    <a:pt x="129149" y="1"/>
                    <a:pt x="1247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2019500" y="4507175"/>
              <a:ext cx="1905075" cy="1164700"/>
            </a:xfrm>
            <a:custGeom>
              <a:avLst/>
              <a:gdLst/>
              <a:ahLst/>
              <a:cxnLst/>
              <a:rect l="l" t="t" r="r" b="b"/>
              <a:pathLst>
                <a:path w="76203" h="46588" extrusionOk="0">
                  <a:moveTo>
                    <a:pt x="57143" y="1"/>
                  </a:moveTo>
                  <a:cubicBezTo>
                    <a:pt x="55711" y="1"/>
                    <a:pt x="54281" y="124"/>
                    <a:pt x="52889" y="363"/>
                  </a:cubicBezTo>
                  <a:cubicBezTo>
                    <a:pt x="44986" y="1730"/>
                    <a:pt x="38573" y="6320"/>
                    <a:pt x="31551" y="9755"/>
                  </a:cubicBezTo>
                  <a:cubicBezTo>
                    <a:pt x="23861" y="13463"/>
                    <a:pt x="15806" y="16381"/>
                    <a:pt x="8207" y="20302"/>
                  </a:cubicBezTo>
                  <a:cubicBezTo>
                    <a:pt x="4347" y="22308"/>
                    <a:pt x="1" y="25469"/>
                    <a:pt x="457" y="29816"/>
                  </a:cubicBezTo>
                  <a:cubicBezTo>
                    <a:pt x="700" y="32096"/>
                    <a:pt x="2280" y="34011"/>
                    <a:pt x="4013" y="35591"/>
                  </a:cubicBezTo>
                  <a:cubicBezTo>
                    <a:pt x="10122" y="41214"/>
                    <a:pt x="18208" y="44254"/>
                    <a:pt x="26415" y="45652"/>
                  </a:cubicBezTo>
                  <a:cubicBezTo>
                    <a:pt x="29890" y="46255"/>
                    <a:pt x="33431" y="46587"/>
                    <a:pt x="36963" y="46587"/>
                  </a:cubicBezTo>
                  <a:cubicBezTo>
                    <a:pt x="41802" y="46587"/>
                    <a:pt x="46627" y="45963"/>
                    <a:pt x="51248" y="44558"/>
                  </a:cubicBezTo>
                  <a:cubicBezTo>
                    <a:pt x="59272" y="42126"/>
                    <a:pt x="66598" y="37202"/>
                    <a:pt x="71339" y="30272"/>
                  </a:cubicBezTo>
                  <a:cubicBezTo>
                    <a:pt x="74440" y="25591"/>
                    <a:pt x="76203" y="19512"/>
                    <a:pt x="75443" y="14010"/>
                  </a:cubicBezTo>
                  <a:cubicBezTo>
                    <a:pt x="75048" y="11305"/>
                    <a:pt x="74075" y="8752"/>
                    <a:pt x="72403" y="6594"/>
                  </a:cubicBezTo>
                  <a:cubicBezTo>
                    <a:pt x="68887" y="2051"/>
                    <a:pt x="62996" y="1"/>
                    <a:pt x="57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2296100" y="4659125"/>
              <a:ext cx="1406600" cy="860225"/>
            </a:xfrm>
            <a:custGeom>
              <a:avLst/>
              <a:gdLst/>
              <a:ahLst/>
              <a:cxnLst/>
              <a:rect l="l" t="t" r="r" b="b"/>
              <a:pathLst>
                <a:path w="56264" h="34409" extrusionOk="0">
                  <a:moveTo>
                    <a:pt x="42203" y="0"/>
                  </a:moveTo>
                  <a:cubicBezTo>
                    <a:pt x="41142" y="0"/>
                    <a:pt x="40085" y="93"/>
                    <a:pt x="39059" y="273"/>
                  </a:cubicBezTo>
                  <a:cubicBezTo>
                    <a:pt x="33254" y="1306"/>
                    <a:pt x="28512" y="4680"/>
                    <a:pt x="23284" y="7203"/>
                  </a:cubicBezTo>
                  <a:cubicBezTo>
                    <a:pt x="17630" y="9969"/>
                    <a:pt x="11673" y="12096"/>
                    <a:pt x="6080" y="15014"/>
                  </a:cubicBezTo>
                  <a:cubicBezTo>
                    <a:pt x="3223" y="16504"/>
                    <a:pt x="1" y="18814"/>
                    <a:pt x="335" y="22005"/>
                  </a:cubicBezTo>
                  <a:cubicBezTo>
                    <a:pt x="548" y="23738"/>
                    <a:pt x="1703" y="25136"/>
                    <a:pt x="2979" y="26261"/>
                  </a:cubicBezTo>
                  <a:cubicBezTo>
                    <a:pt x="7478" y="30395"/>
                    <a:pt x="13466" y="32644"/>
                    <a:pt x="19484" y="33708"/>
                  </a:cubicBezTo>
                  <a:cubicBezTo>
                    <a:pt x="22064" y="34159"/>
                    <a:pt x="24692" y="34408"/>
                    <a:pt x="27317" y="34408"/>
                  </a:cubicBezTo>
                  <a:cubicBezTo>
                    <a:pt x="30878" y="34408"/>
                    <a:pt x="34431" y="33950"/>
                    <a:pt x="37843" y="32917"/>
                  </a:cubicBezTo>
                  <a:cubicBezTo>
                    <a:pt x="43770" y="31124"/>
                    <a:pt x="49211" y="27477"/>
                    <a:pt x="52616" y="22401"/>
                  </a:cubicBezTo>
                  <a:cubicBezTo>
                    <a:pt x="55017" y="18905"/>
                    <a:pt x="56263" y="14407"/>
                    <a:pt x="55716" y="10364"/>
                  </a:cubicBezTo>
                  <a:cubicBezTo>
                    <a:pt x="55442" y="8388"/>
                    <a:pt x="54713" y="6473"/>
                    <a:pt x="53467" y="4893"/>
                  </a:cubicBezTo>
                  <a:cubicBezTo>
                    <a:pt x="50881" y="1526"/>
                    <a:pt x="46513" y="0"/>
                    <a:pt x="42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2532425" y="4792825"/>
              <a:ext cx="940775" cy="574400"/>
            </a:xfrm>
            <a:custGeom>
              <a:avLst/>
              <a:gdLst/>
              <a:ahLst/>
              <a:cxnLst/>
              <a:rect l="l" t="t" r="r" b="b"/>
              <a:pathLst>
                <a:path w="37631" h="22976" extrusionOk="0">
                  <a:moveTo>
                    <a:pt x="28228" y="0"/>
                  </a:moveTo>
                  <a:cubicBezTo>
                    <a:pt x="27516" y="0"/>
                    <a:pt x="26804" y="62"/>
                    <a:pt x="26111" y="183"/>
                  </a:cubicBezTo>
                  <a:cubicBezTo>
                    <a:pt x="22250" y="852"/>
                    <a:pt x="19059" y="3101"/>
                    <a:pt x="15594" y="4803"/>
                  </a:cubicBezTo>
                  <a:cubicBezTo>
                    <a:pt x="11794" y="6657"/>
                    <a:pt x="7843" y="8086"/>
                    <a:pt x="4074" y="10001"/>
                  </a:cubicBezTo>
                  <a:cubicBezTo>
                    <a:pt x="2189" y="11004"/>
                    <a:pt x="1" y="12554"/>
                    <a:pt x="244" y="14682"/>
                  </a:cubicBezTo>
                  <a:cubicBezTo>
                    <a:pt x="365" y="15837"/>
                    <a:pt x="1156" y="16779"/>
                    <a:pt x="1976" y="17539"/>
                  </a:cubicBezTo>
                  <a:cubicBezTo>
                    <a:pt x="4986" y="20305"/>
                    <a:pt x="9028" y="21794"/>
                    <a:pt x="13040" y="22524"/>
                  </a:cubicBezTo>
                  <a:cubicBezTo>
                    <a:pt x="14743" y="22816"/>
                    <a:pt x="16478" y="22975"/>
                    <a:pt x="18209" y="22975"/>
                  </a:cubicBezTo>
                  <a:cubicBezTo>
                    <a:pt x="20618" y="22975"/>
                    <a:pt x="23021" y="22667"/>
                    <a:pt x="25320" y="21977"/>
                  </a:cubicBezTo>
                  <a:cubicBezTo>
                    <a:pt x="29272" y="20761"/>
                    <a:pt x="32919" y="18360"/>
                    <a:pt x="35199" y="14955"/>
                  </a:cubicBezTo>
                  <a:cubicBezTo>
                    <a:pt x="36749" y="12645"/>
                    <a:pt x="37631" y="9636"/>
                    <a:pt x="37235" y="6900"/>
                  </a:cubicBezTo>
                  <a:cubicBezTo>
                    <a:pt x="37053" y="5563"/>
                    <a:pt x="36567" y="4317"/>
                    <a:pt x="35716" y="3253"/>
                  </a:cubicBezTo>
                  <a:cubicBezTo>
                    <a:pt x="33986" y="1012"/>
                    <a:pt x="31104" y="0"/>
                    <a:pt x="282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500475" y="4926675"/>
              <a:ext cx="1638350" cy="847325"/>
            </a:xfrm>
            <a:custGeom>
              <a:avLst/>
              <a:gdLst/>
              <a:ahLst/>
              <a:cxnLst/>
              <a:rect l="l" t="t" r="r" b="b"/>
              <a:pathLst>
                <a:path w="65534" h="33893" extrusionOk="0">
                  <a:moveTo>
                    <a:pt x="20327" y="1"/>
                  </a:moveTo>
                  <a:cubicBezTo>
                    <a:pt x="19263" y="1"/>
                    <a:pt x="18201" y="55"/>
                    <a:pt x="17144" y="179"/>
                  </a:cubicBezTo>
                  <a:cubicBezTo>
                    <a:pt x="12736" y="726"/>
                    <a:pt x="8299" y="2701"/>
                    <a:pt x="5837" y="6410"/>
                  </a:cubicBezTo>
                  <a:cubicBezTo>
                    <a:pt x="1" y="15103"/>
                    <a:pt x="7843" y="25194"/>
                    <a:pt x="15867" y="28720"/>
                  </a:cubicBezTo>
                  <a:cubicBezTo>
                    <a:pt x="20639" y="30817"/>
                    <a:pt x="25928" y="31577"/>
                    <a:pt x="31126" y="32276"/>
                  </a:cubicBezTo>
                  <a:cubicBezTo>
                    <a:pt x="37048" y="33098"/>
                    <a:pt x="43080" y="33893"/>
                    <a:pt x="49030" y="33893"/>
                  </a:cubicBezTo>
                  <a:cubicBezTo>
                    <a:pt x="53861" y="33893"/>
                    <a:pt x="58637" y="33369"/>
                    <a:pt x="63254" y="31912"/>
                  </a:cubicBezTo>
                  <a:cubicBezTo>
                    <a:pt x="64257" y="31608"/>
                    <a:pt x="65443" y="31000"/>
                    <a:pt x="65473" y="29936"/>
                  </a:cubicBezTo>
                  <a:cubicBezTo>
                    <a:pt x="65534" y="29389"/>
                    <a:pt x="65321" y="29024"/>
                    <a:pt x="65078" y="28690"/>
                  </a:cubicBezTo>
                  <a:cubicBezTo>
                    <a:pt x="64835" y="28416"/>
                    <a:pt x="64561" y="28143"/>
                    <a:pt x="64318" y="27930"/>
                  </a:cubicBezTo>
                  <a:cubicBezTo>
                    <a:pt x="60822" y="24921"/>
                    <a:pt x="56810" y="22489"/>
                    <a:pt x="53527" y="19267"/>
                  </a:cubicBezTo>
                  <a:cubicBezTo>
                    <a:pt x="50214" y="16015"/>
                    <a:pt x="47600" y="11699"/>
                    <a:pt x="47843" y="7109"/>
                  </a:cubicBezTo>
                  <a:cubicBezTo>
                    <a:pt x="47904" y="6349"/>
                    <a:pt x="47995" y="5498"/>
                    <a:pt x="47631" y="4860"/>
                  </a:cubicBezTo>
                  <a:cubicBezTo>
                    <a:pt x="47144" y="4008"/>
                    <a:pt x="46020" y="3765"/>
                    <a:pt x="45077" y="3613"/>
                  </a:cubicBezTo>
                  <a:cubicBezTo>
                    <a:pt x="40184" y="2762"/>
                    <a:pt x="35320" y="1942"/>
                    <a:pt x="30396" y="1121"/>
                  </a:cubicBezTo>
                  <a:cubicBezTo>
                    <a:pt x="27092" y="543"/>
                    <a:pt x="23700" y="1"/>
                    <a:pt x="20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747450" y="5099325"/>
              <a:ext cx="1038800" cy="537525"/>
            </a:xfrm>
            <a:custGeom>
              <a:avLst/>
              <a:gdLst/>
              <a:ahLst/>
              <a:cxnLst/>
              <a:rect l="l" t="t" r="r" b="b"/>
              <a:pathLst>
                <a:path w="41552" h="21501" extrusionOk="0">
                  <a:moveTo>
                    <a:pt x="12828" y="1"/>
                  </a:moveTo>
                  <a:cubicBezTo>
                    <a:pt x="12178" y="1"/>
                    <a:pt x="11529" y="34"/>
                    <a:pt x="10882" y="112"/>
                  </a:cubicBezTo>
                  <a:cubicBezTo>
                    <a:pt x="8055" y="446"/>
                    <a:pt x="5259" y="1723"/>
                    <a:pt x="3709" y="4063"/>
                  </a:cubicBezTo>
                  <a:cubicBezTo>
                    <a:pt x="0" y="9565"/>
                    <a:pt x="4985" y="15948"/>
                    <a:pt x="10031" y="18197"/>
                  </a:cubicBezTo>
                  <a:cubicBezTo>
                    <a:pt x="13070" y="19534"/>
                    <a:pt x="16414" y="20021"/>
                    <a:pt x="19727" y="20477"/>
                  </a:cubicBezTo>
                  <a:cubicBezTo>
                    <a:pt x="23478" y="20998"/>
                    <a:pt x="27313" y="21501"/>
                    <a:pt x="31097" y="21501"/>
                  </a:cubicBezTo>
                  <a:cubicBezTo>
                    <a:pt x="34152" y="21501"/>
                    <a:pt x="37174" y="21173"/>
                    <a:pt x="40092" y="20264"/>
                  </a:cubicBezTo>
                  <a:cubicBezTo>
                    <a:pt x="40761" y="20051"/>
                    <a:pt x="41521" y="19686"/>
                    <a:pt x="41551" y="18987"/>
                  </a:cubicBezTo>
                  <a:cubicBezTo>
                    <a:pt x="41521" y="18683"/>
                    <a:pt x="41399" y="18440"/>
                    <a:pt x="41247" y="18227"/>
                  </a:cubicBezTo>
                  <a:cubicBezTo>
                    <a:pt x="41095" y="18045"/>
                    <a:pt x="40943" y="17893"/>
                    <a:pt x="40761" y="17741"/>
                  </a:cubicBezTo>
                  <a:cubicBezTo>
                    <a:pt x="38542" y="15857"/>
                    <a:pt x="35989" y="14276"/>
                    <a:pt x="33922" y="12239"/>
                  </a:cubicBezTo>
                  <a:cubicBezTo>
                    <a:pt x="31825" y="10173"/>
                    <a:pt x="30153" y="7437"/>
                    <a:pt x="30305" y="4519"/>
                  </a:cubicBezTo>
                  <a:cubicBezTo>
                    <a:pt x="30335" y="4033"/>
                    <a:pt x="30426" y="3546"/>
                    <a:pt x="30153" y="3090"/>
                  </a:cubicBezTo>
                  <a:cubicBezTo>
                    <a:pt x="29849" y="2543"/>
                    <a:pt x="29150" y="2391"/>
                    <a:pt x="28542" y="2270"/>
                  </a:cubicBezTo>
                  <a:cubicBezTo>
                    <a:pt x="25472" y="1753"/>
                    <a:pt x="22341" y="1206"/>
                    <a:pt x="19271" y="720"/>
                  </a:cubicBezTo>
                  <a:cubicBezTo>
                    <a:pt x="17145" y="369"/>
                    <a:pt x="14984" y="1"/>
                    <a:pt x="1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" name="Google Shape;182;p6"/>
          <p:cNvSpPr txBox="1">
            <a:spLocks noGrp="1"/>
          </p:cNvSpPr>
          <p:nvPr>
            <p:ph type="title"/>
          </p:nvPr>
        </p:nvSpPr>
        <p:spPr>
          <a:xfrm>
            <a:off x="714175" y="445025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7"/>
          <p:cNvGrpSpPr/>
          <p:nvPr/>
        </p:nvGrpSpPr>
        <p:grpSpPr>
          <a:xfrm flipH="1">
            <a:off x="-2824875" y="-1793887"/>
            <a:ext cx="5376275" cy="4130625"/>
            <a:chOff x="4171525" y="-993187"/>
            <a:chExt cx="5376275" cy="4130625"/>
          </a:xfrm>
        </p:grpSpPr>
        <p:sp>
          <p:nvSpPr>
            <p:cNvPr id="185" name="Google Shape;185;p7"/>
            <p:cNvSpPr/>
            <p:nvPr/>
          </p:nvSpPr>
          <p:spPr>
            <a:xfrm>
              <a:off x="4171525" y="-993187"/>
              <a:ext cx="5376275" cy="4130625"/>
            </a:xfrm>
            <a:custGeom>
              <a:avLst/>
              <a:gdLst/>
              <a:ahLst/>
              <a:cxnLst/>
              <a:rect l="l" t="t" r="r" b="b"/>
              <a:pathLst>
                <a:path w="215051" h="165225" extrusionOk="0">
                  <a:moveTo>
                    <a:pt x="79255" y="0"/>
                  </a:moveTo>
                  <a:cubicBezTo>
                    <a:pt x="65427" y="0"/>
                    <a:pt x="51716" y="2014"/>
                    <a:pt x="39120" y="7542"/>
                  </a:cubicBezTo>
                  <a:cubicBezTo>
                    <a:pt x="24591" y="13925"/>
                    <a:pt x="11824" y="25628"/>
                    <a:pt x="5837" y="40491"/>
                  </a:cubicBezTo>
                  <a:cubicBezTo>
                    <a:pt x="456" y="53774"/>
                    <a:pt x="1" y="72437"/>
                    <a:pt x="9332" y="84200"/>
                  </a:cubicBezTo>
                  <a:cubicBezTo>
                    <a:pt x="10396" y="85537"/>
                    <a:pt x="11551" y="86784"/>
                    <a:pt x="12858" y="87878"/>
                  </a:cubicBezTo>
                  <a:cubicBezTo>
                    <a:pt x="25685" y="98911"/>
                    <a:pt x="45837" y="95173"/>
                    <a:pt x="60579" y="103501"/>
                  </a:cubicBezTo>
                  <a:cubicBezTo>
                    <a:pt x="76993" y="112772"/>
                    <a:pt x="82130" y="133897"/>
                    <a:pt x="94987" y="147696"/>
                  </a:cubicBezTo>
                  <a:cubicBezTo>
                    <a:pt x="103467" y="156785"/>
                    <a:pt x="115291" y="162469"/>
                    <a:pt x="127571" y="164414"/>
                  </a:cubicBezTo>
                  <a:cubicBezTo>
                    <a:pt x="131034" y="164964"/>
                    <a:pt x="134533" y="165225"/>
                    <a:pt x="138036" y="165225"/>
                  </a:cubicBezTo>
                  <a:cubicBezTo>
                    <a:pt x="146926" y="165225"/>
                    <a:pt x="155843" y="163545"/>
                    <a:pt x="164259" y="160645"/>
                  </a:cubicBezTo>
                  <a:cubicBezTo>
                    <a:pt x="177420" y="156146"/>
                    <a:pt x="189731" y="148426"/>
                    <a:pt x="198302" y="137483"/>
                  </a:cubicBezTo>
                  <a:cubicBezTo>
                    <a:pt x="212254" y="119732"/>
                    <a:pt x="215050" y="94626"/>
                    <a:pt x="207968" y="73227"/>
                  </a:cubicBezTo>
                  <a:cubicBezTo>
                    <a:pt x="206448" y="68455"/>
                    <a:pt x="204412" y="63896"/>
                    <a:pt x="202041" y="59549"/>
                  </a:cubicBezTo>
                  <a:cubicBezTo>
                    <a:pt x="193621" y="44199"/>
                    <a:pt x="180521" y="31433"/>
                    <a:pt x="165475" y="22284"/>
                  </a:cubicBezTo>
                  <a:cubicBezTo>
                    <a:pt x="146204" y="10521"/>
                    <a:pt x="123954" y="4381"/>
                    <a:pt x="101583" y="1524"/>
                  </a:cubicBezTo>
                  <a:cubicBezTo>
                    <a:pt x="94211" y="587"/>
                    <a:pt x="86716" y="0"/>
                    <a:pt x="79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7"/>
            <p:cNvSpPr/>
            <p:nvPr/>
          </p:nvSpPr>
          <p:spPr>
            <a:xfrm>
              <a:off x="4337175" y="-844462"/>
              <a:ext cx="4962125" cy="3813225"/>
            </a:xfrm>
            <a:custGeom>
              <a:avLst/>
              <a:gdLst/>
              <a:ahLst/>
              <a:cxnLst/>
              <a:rect l="l" t="t" r="r" b="b"/>
              <a:pathLst>
                <a:path w="198485" h="152529" extrusionOk="0">
                  <a:moveTo>
                    <a:pt x="73008" y="0"/>
                  </a:moveTo>
                  <a:cubicBezTo>
                    <a:pt x="60283" y="0"/>
                    <a:pt x="47650" y="1873"/>
                    <a:pt x="36050" y="6973"/>
                  </a:cubicBezTo>
                  <a:cubicBezTo>
                    <a:pt x="22676" y="12870"/>
                    <a:pt x="10852" y="23691"/>
                    <a:pt x="5350" y="37369"/>
                  </a:cubicBezTo>
                  <a:cubicBezTo>
                    <a:pt x="426" y="49649"/>
                    <a:pt x="1" y="66913"/>
                    <a:pt x="8572" y="77734"/>
                  </a:cubicBezTo>
                  <a:cubicBezTo>
                    <a:pt x="9575" y="78980"/>
                    <a:pt x="10670" y="80135"/>
                    <a:pt x="11855" y="81139"/>
                  </a:cubicBezTo>
                  <a:cubicBezTo>
                    <a:pt x="23709" y="91321"/>
                    <a:pt x="42312" y="87856"/>
                    <a:pt x="55898" y="95546"/>
                  </a:cubicBezTo>
                  <a:cubicBezTo>
                    <a:pt x="71036" y="104087"/>
                    <a:pt x="75808" y="123632"/>
                    <a:pt x="87662" y="136337"/>
                  </a:cubicBezTo>
                  <a:cubicBezTo>
                    <a:pt x="95474" y="144756"/>
                    <a:pt x="106386" y="149985"/>
                    <a:pt x="117693" y="151778"/>
                  </a:cubicBezTo>
                  <a:cubicBezTo>
                    <a:pt x="120908" y="152286"/>
                    <a:pt x="124154" y="152528"/>
                    <a:pt x="127403" y="152528"/>
                  </a:cubicBezTo>
                  <a:cubicBezTo>
                    <a:pt x="135611" y="152528"/>
                    <a:pt x="143832" y="150983"/>
                    <a:pt x="151584" y="148282"/>
                  </a:cubicBezTo>
                  <a:cubicBezTo>
                    <a:pt x="163742" y="144118"/>
                    <a:pt x="175080" y="137006"/>
                    <a:pt x="183013" y="126884"/>
                  </a:cubicBezTo>
                  <a:cubicBezTo>
                    <a:pt x="195901" y="110531"/>
                    <a:pt x="198485" y="87339"/>
                    <a:pt x="191919" y="67582"/>
                  </a:cubicBezTo>
                  <a:cubicBezTo>
                    <a:pt x="190460" y="63205"/>
                    <a:pt x="188606" y="59041"/>
                    <a:pt x="186387" y="55059"/>
                  </a:cubicBezTo>
                  <a:cubicBezTo>
                    <a:pt x="178636" y="40864"/>
                    <a:pt x="166569" y="29071"/>
                    <a:pt x="152709" y="20591"/>
                  </a:cubicBezTo>
                  <a:cubicBezTo>
                    <a:pt x="134927" y="9739"/>
                    <a:pt x="114349" y="4086"/>
                    <a:pt x="93680" y="1441"/>
                  </a:cubicBezTo>
                  <a:cubicBezTo>
                    <a:pt x="86863" y="553"/>
                    <a:pt x="79922" y="0"/>
                    <a:pt x="73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7"/>
            <p:cNvSpPr/>
            <p:nvPr/>
          </p:nvSpPr>
          <p:spPr>
            <a:xfrm>
              <a:off x="4630500" y="-723337"/>
              <a:ext cx="4399050" cy="3381225"/>
            </a:xfrm>
            <a:custGeom>
              <a:avLst/>
              <a:gdLst/>
              <a:ahLst/>
              <a:cxnLst/>
              <a:rect l="l" t="t" r="r" b="b"/>
              <a:pathLst>
                <a:path w="175962" h="135249" extrusionOk="0">
                  <a:moveTo>
                    <a:pt x="64859" y="1"/>
                  </a:moveTo>
                  <a:cubicBezTo>
                    <a:pt x="53546" y="1"/>
                    <a:pt x="42315" y="1649"/>
                    <a:pt x="32007" y="6171"/>
                  </a:cubicBezTo>
                  <a:cubicBezTo>
                    <a:pt x="20153" y="11369"/>
                    <a:pt x="9666" y="20974"/>
                    <a:pt x="4742" y="33132"/>
                  </a:cubicBezTo>
                  <a:cubicBezTo>
                    <a:pt x="335" y="44013"/>
                    <a:pt x="1" y="59333"/>
                    <a:pt x="7599" y="68938"/>
                  </a:cubicBezTo>
                  <a:cubicBezTo>
                    <a:pt x="8481" y="70032"/>
                    <a:pt x="9423" y="71066"/>
                    <a:pt x="10487" y="71977"/>
                  </a:cubicBezTo>
                  <a:cubicBezTo>
                    <a:pt x="20974" y="80974"/>
                    <a:pt x="37509" y="77935"/>
                    <a:pt x="49546" y="84744"/>
                  </a:cubicBezTo>
                  <a:cubicBezTo>
                    <a:pt x="63011" y="92342"/>
                    <a:pt x="67175" y="109637"/>
                    <a:pt x="77692" y="120914"/>
                  </a:cubicBezTo>
                  <a:cubicBezTo>
                    <a:pt x="84622" y="128361"/>
                    <a:pt x="94318" y="132981"/>
                    <a:pt x="104349" y="134592"/>
                  </a:cubicBezTo>
                  <a:cubicBezTo>
                    <a:pt x="107173" y="135037"/>
                    <a:pt x="110026" y="135249"/>
                    <a:pt x="112881" y="135249"/>
                  </a:cubicBezTo>
                  <a:cubicBezTo>
                    <a:pt x="120170" y="135249"/>
                    <a:pt x="127479" y="133872"/>
                    <a:pt x="134380" y="131492"/>
                  </a:cubicBezTo>
                  <a:cubicBezTo>
                    <a:pt x="145140" y="127784"/>
                    <a:pt x="155201" y="121522"/>
                    <a:pt x="162253" y="112555"/>
                  </a:cubicBezTo>
                  <a:cubicBezTo>
                    <a:pt x="173651" y="98026"/>
                    <a:pt x="175961" y="77479"/>
                    <a:pt x="170156" y="59971"/>
                  </a:cubicBezTo>
                  <a:cubicBezTo>
                    <a:pt x="168879" y="56050"/>
                    <a:pt x="167268" y="52342"/>
                    <a:pt x="165292" y="48786"/>
                  </a:cubicBezTo>
                  <a:cubicBezTo>
                    <a:pt x="158393" y="36263"/>
                    <a:pt x="147663" y="25776"/>
                    <a:pt x="135383" y="18299"/>
                  </a:cubicBezTo>
                  <a:cubicBezTo>
                    <a:pt x="119608" y="8633"/>
                    <a:pt x="101401" y="3618"/>
                    <a:pt x="83102" y="1247"/>
                  </a:cubicBezTo>
                  <a:cubicBezTo>
                    <a:pt x="77085" y="480"/>
                    <a:pt x="70960" y="1"/>
                    <a:pt x="64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7"/>
            <p:cNvSpPr/>
            <p:nvPr/>
          </p:nvSpPr>
          <p:spPr>
            <a:xfrm>
              <a:off x="4900275" y="-494787"/>
              <a:ext cx="3642925" cy="2798525"/>
            </a:xfrm>
            <a:custGeom>
              <a:avLst/>
              <a:gdLst/>
              <a:ahLst/>
              <a:cxnLst/>
              <a:rect l="l" t="t" r="r" b="b"/>
              <a:pathLst>
                <a:path w="145717" h="111941" extrusionOk="0">
                  <a:moveTo>
                    <a:pt x="53668" y="0"/>
                  </a:moveTo>
                  <a:cubicBezTo>
                    <a:pt x="44308" y="0"/>
                    <a:pt x="35014" y="1367"/>
                    <a:pt x="26475" y="5114"/>
                  </a:cubicBezTo>
                  <a:cubicBezTo>
                    <a:pt x="16657" y="9430"/>
                    <a:pt x="7994" y="17394"/>
                    <a:pt x="3951" y="27425"/>
                  </a:cubicBezTo>
                  <a:cubicBezTo>
                    <a:pt x="304" y="36422"/>
                    <a:pt x="0" y="49066"/>
                    <a:pt x="6292" y="57060"/>
                  </a:cubicBezTo>
                  <a:cubicBezTo>
                    <a:pt x="7021" y="57972"/>
                    <a:pt x="7812" y="58793"/>
                    <a:pt x="8693" y="59553"/>
                  </a:cubicBezTo>
                  <a:cubicBezTo>
                    <a:pt x="17386" y="67000"/>
                    <a:pt x="31034" y="64507"/>
                    <a:pt x="41034" y="70130"/>
                  </a:cubicBezTo>
                  <a:cubicBezTo>
                    <a:pt x="52159" y="76392"/>
                    <a:pt x="55624" y="90708"/>
                    <a:pt x="64317" y="100070"/>
                  </a:cubicBezTo>
                  <a:cubicBezTo>
                    <a:pt x="70062" y="106210"/>
                    <a:pt x="78087" y="110070"/>
                    <a:pt x="86385" y="111377"/>
                  </a:cubicBezTo>
                  <a:cubicBezTo>
                    <a:pt x="88764" y="111759"/>
                    <a:pt x="91166" y="111940"/>
                    <a:pt x="93569" y="111940"/>
                  </a:cubicBezTo>
                  <a:cubicBezTo>
                    <a:pt x="99576" y="111940"/>
                    <a:pt x="105590" y="110808"/>
                    <a:pt x="111279" y="108854"/>
                  </a:cubicBezTo>
                  <a:cubicBezTo>
                    <a:pt x="120215" y="105754"/>
                    <a:pt x="128543" y="100556"/>
                    <a:pt x="134349" y="93140"/>
                  </a:cubicBezTo>
                  <a:cubicBezTo>
                    <a:pt x="143802" y="81134"/>
                    <a:pt x="145717" y="64112"/>
                    <a:pt x="140884" y="49613"/>
                  </a:cubicBezTo>
                  <a:cubicBezTo>
                    <a:pt x="139851" y="46422"/>
                    <a:pt x="138483" y="43352"/>
                    <a:pt x="136902" y="40373"/>
                  </a:cubicBezTo>
                  <a:cubicBezTo>
                    <a:pt x="131188" y="29978"/>
                    <a:pt x="122312" y="21285"/>
                    <a:pt x="112130" y="15114"/>
                  </a:cubicBezTo>
                  <a:cubicBezTo>
                    <a:pt x="99060" y="7151"/>
                    <a:pt x="83953" y="2986"/>
                    <a:pt x="68816" y="1041"/>
                  </a:cubicBezTo>
                  <a:cubicBezTo>
                    <a:pt x="63820" y="401"/>
                    <a:pt x="58734" y="0"/>
                    <a:pt x="5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7"/>
            <p:cNvSpPr/>
            <p:nvPr/>
          </p:nvSpPr>
          <p:spPr>
            <a:xfrm>
              <a:off x="5160150" y="-295862"/>
              <a:ext cx="2997800" cy="2302500"/>
            </a:xfrm>
            <a:custGeom>
              <a:avLst/>
              <a:gdLst/>
              <a:ahLst/>
              <a:cxnLst/>
              <a:rect l="l" t="t" r="r" b="b"/>
              <a:pathLst>
                <a:path w="119912" h="92100" extrusionOk="0">
                  <a:moveTo>
                    <a:pt x="44138" y="1"/>
                  </a:moveTo>
                  <a:cubicBezTo>
                    <a:pt x="36438" y="1"/>
                    <a:pt x="28796" y="1132"/>
                    <a:pt x="21794" y="4209"/>
                  </a:cubicBezTo>
                  <a:cubicBezTo>
                    <a:pt x="13678" y="7765"/>
                    <a:pt x="6596" y="14331"/>
                    <a:pt x="3253" y="22568"/>
                  </a:cubicBezTo>
                  <a:cubicBezTo>
                    <a:pt x="244" y="29984"/>
                    <a:pt x="0" y="40410"/>
                    <a:pt x="5198" y="46915"/>
                  </a:cubicBezTo>
                  <a:cubicBezTo>
                    <a:pt x="5806" y="47675"/>
                    <a:pt x="6444" y="48374"/>
                    <a:pt x="7143" y="48982"/>
                  </a:cubicBezTo>
                  <a:cubicBezTo>
                    <a:pt x="14317" y="55122"/>
                    <a:pt x="25533" y="53055"/>
                    <a:pt x="33740" y="57675"/>
                  </a:cubicBezTo>
                  <a:cubicBezTo>
                    <a:pt x="42919" y="62842"/>
                    <a:pt x="45776" y="74635"/>
                    <a:pt x="52950" y="82356"/>
                  </a:cubicBezTo>
                  <a:cubicBezTo>
                    <a:pt x="57661" y="87402"/>
                    <a:pt x="64257" y="90593"/>
                    <a:pt x="71096" y="91657"/>
                  </a:cubicBezTo>
                  <a:cubicBezTo>
                    <a:pt x="73025" y="91957"/>
                    <a:pt x="74974" y="92100"/>
                    <a:pt x="76924" y="92100"/>
                  </a:cubicBezTo>
                  <a:cubicBezTo>
                    <a:pt x="81889" y="92100"/>
                    <a:pt x="86869" y="91175"/>
                    <a:pt x="91583" y="89560"/>
                  </a:cubicBezTo>
                  <a:cubicBezTo>
                    <a:pt x="98908" y="87006"/>
                    <a:pt x="105747" y="82721"/>
                    <a:pt x="110580" y="76642"/>
                  </a:cubicBezTo>
                  <a:cubicBezTo>
                    <a:pt x="118361" y="66763"/>
                    <a:pt x="119911" y="52751"/>
                    <a:pt x="115930" y="40805"/>
                  </a:cubicBezTo>
                  <a:cubicBezTo>
                    <a:pt x="115018" y="38222"/>
                    <a:pt x="113923" y="35699"/>
                    <a:pt x="112586" y="33267"/>
                  </a:cubicBezTo>
                  <a:cubicBezTo>
                    <a:pt x="107935" y="24696"/>
                    <a:pt x="100580" y="17553"/>
                    <a:pt x="92221" y="12477"/>
                  </a:cubicBezTo>
                  <a:cubicBezTo>
                    <a:pt x="81491" y="5941"/>
                    <a:pt x="69090" y="2507"/>
                    <a:pt x="56597" y="865"/>
                  </a:cubicBezTo>
                  <a:cubicBezTo>
                    <a:pt x="52488" y="332"/>
                    <a:pt x="48305" y="1"/>
                    <a:pt x="441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7"/>
            <p:cNvSpPr/>
            <p:nvPr/>
          </p:nvSpPr>
          <p:spPr>
            <a:xfrm>
              <a:off x="5364550" y="-66337"/>
              <a:ext cx="2460575" cy="1891275"/>
            </a:xfrm>
            <a:custGeom>
              <a:avLst/>
              <a:gdLst/>
              <a:ahLst/>
              <a:cxnLst/>
              <a:rect l="l" t="t" r="r" b="b"/>
              <a:pathLst>
                <a:path w="98423" h="75651" extrusionOk="0">
                  <a:moveTo>
                    <a:pt x="36221" y="0"/>
                  </a:moveTo>
                  <a:cubicBezTo>
                    <a:pt x="29905" y="0"/>
                    <a:pt x="23636" y="926"/>
                    <a:pt x="17904" y="3448"/>
                  </a:cubicBezTo>
                  <a:cubicBezTo>
                    <a:pt x="11247" y="6365"/>
                    <a:pt x="5411" y="11715"/>
                    <a:pt x="2676" y="18524"/>
                  </a:cubicBezTo>
                  <a:cubicBezTo>
                    <a:pt x="183" y="24603"/>
                    <a:pt x="1" y="33144"/>
                    <a:pt x="4256" y="38554"/>
                  </a:cubicBezTo>
                  <a:cubicBezTo>
                    <a:pt x="4743" y="39162"/>
                    <a:pt x="5290" y="39740"/>
                    <a:pt x="5898" y="40257"/>
                  </a:cubicBezTo>
                  <a:cubicBezTo>
                    <a:pt x="11794" y="45302"/>
                    <a:pt x="20974" y="43600"/>
                    <a:pt x="27752" y="47400"/>
                  </a:cubicBezTo>
                  <a:cubicBezTo>
                    <a:pt x="35260" y="51655"/>
                    <a:pt x="37631" y="61321"/>
                    <a:pt x="43467" y="67643"/>
                  </a:cubicBezTo>
                  <a:cubicBezTo>
                    <a:pt x="47357" y="71838"/>
                    <a:pt x="52737" y="74421"/>
                    <a:pt x="58361" y="75303"/>
                  </a:cubicBezTo>
                  <a:cubicBezTo>
                    <a:pt x="59919" y="75539"/>
                    <a:pt x="61494" y="75651"/>
                    <a:pt x="63071" y="75651"/>
                  </a:cubicBezTo>
                  <a:cubicBezTo>
                    <a:pt x="67182" y="75651"/>
                    <a:pt x="71303" y="74888"/>
                    <a:pt x="75169" y="73570"/>
                  </a:cubicBezTo>
                  <a:cubicBezTo>
                    <a:pt x="81218" y="71503"/>
                    <a:pt x="86841" y="68008"/>
                    <a:pt x="90732" y="62992"/>
                  </a:cubicBezTo>
                  <a:cubicBezTo>
                    <a:pt x="97115" y="54846"/>
                    <a:pt x="98422" y="43387"/>
                    <a:pt x="95139" y="33570"/>
                  </a:cubicBezTo>
                  <a:cubicBezTo>
                    <a:pt x="94471" y="31320"/>
                    <a:pt x="93559" y="29253"/>
                    <a:pt x="92465" y="27278"/>
                  </a:cubicBezTo>
                  <a:cubicBezTo>
                    <a:pt x="88604" y="20226"/>
                    <a:pt x="82616" y="14390"/>
                    <a:pt x="75747" y="10195"/>
                  </a:cubicBezTo>
                  <a:cubicBezTo>
                    <a:pt x="66902" y="4815"/>
                    <a:pt x="56719" y="2049"/>
                    <a:pt x="46476" y="712"/>
                  </a:cubicBezTo>
                  <a:cubicBezTo>
                    <a:pt x="43096" y="273"/>
                    <a:pt x="39651" y="0"/>
                    <a:pt x="362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7"/>
            <p:cNvSpPr/>
            <p:nvPr/>
          </p:nvSpPr>
          <p:spPr>
            <a:xfrm>
              <a:off x="5771100" y="121688"/>
              <a:ext cx="1776650" cy="1365675"/>
            </a:xfrm>
            <a:custGeom>
              <a:avLst/>
              <a:gdLst/>
              <a:ahLst/>
              <a:cxnLst/>
              <a:rect l="l" t="t" r="r" b="b"/>
              <a:pathLst>
                <a:path w="71066" h="54627" extrusionOk="0">
                  <a:moveTo>
                    <a:pt x="26224" y="0"/>
                  </a:moveTo>
                  <a:cubicBezTo>
                    <a:pt x="21657" y="0"/>
                    <a:pt x="17126" y="675"/>
                    <a:pt x="12979" y="2492"/>
                  </a:cubicBezTo>
                  <a:cubicBezTo>
                    <a:pt x="8177" y="4589"/>
                    <a:pt x="3952" y="8510"/>
                    <a:pt x="1946" y="13404"/>
                  </a:cubicBezTo>
                  <a:cubicBezTo>
                    <a:pt x="152" y="17811"/>
                    <a:pt x="0" y="23951"/>
                    <a:pt x="3101" y="27842"/>
                  </a:cubicBezTo>
                  <a:cubicBezTo>
                    <a:pt x="3435" y="28298"/>
                    <a:pt x="3861" y="28663"/>
                    <a:pt x="4256" y="29058"/>
                  </a:cubicBezTo>
                  <a:cubicBezTo>
                    <a:pt x="8511" y="32705"/>
                    <a:pt x="15168" y="31489"/>
                    <a:pt x="20031" y="34225"/>
                  </a:cubicBezTo>
                  <a:cubicBezTo>
                    <a:pt x="25472" y="37295"/>
                    <a:pt x="27174" y="44286"/>
                    <a:pt x="31399" y="48845"/>
                  </a:cubicBezTo>
                  <a:cubicBezTo>
                    <a:pt x="34196" y="51854"/>
                    <a:pt x="38117" y="53739"/>
                    <a:pt x="42159" y="54347"/>
                  </a:cubicBezTo>
                  <a:cubicBezTo>
                    <a:pt x="43308" y="54537"/>
                    <a:pt x="44468" y="54626"/>
                    <a:pt x="45630" y="54626"/>
                  </a:cubicBezTo>
                  <a:cubicBezTo>
                    <a:pt x="48558" y="54626"/>
                    <a:pt x="51493" y="54058"/>
                    <a:pt x="54257" y="53101"/>
                  </a:cubicBezTo>
                  <a:cubicBezTo>
                    <a:pt x="58634" y="51611"/>
                    <a:pt x="62676" y="49088"/>
                    <a:pt x="65503" y="45441"/>
                  </a:cubicBezTo>
                  <a:cubicBezTo>
                    <a:pt x="70123" y="39575"/>
                    <a:pt x="71066" y="31246"/>
                    <a:pt x="68695" y="24194"/>
                  </a:cubicBezTo>
                  <a:cubicBezTo>
                    <a:pt x="68239" y="22675"/>
                    <a:pt x="67570" y="21185"/>
                    <a:pt x="66810" y="19757"/>
                  </a:cubicBezTo>
                  <a:cubicBezTo>
                    <a:pt x="64044" y="14650"/>
                    <a:pt x="59698" y="10425"/>
                    <a:pt x="54713" y="7386"/>
                  </a:cubicBezTo>
                  <a:cubicBezTo>
                    <a:pt x="48330" y="3525"/>
                    <a:pt x="41004" y="1459"/>
                    <a:pt x="33588" y="516"/>
                  </a:cubicBezTo>
                  <a:cubicBezTo>
                    <a:pt x="31160" y="197"/>
                    <a:pt x="28687" y="0"/>
                    <a:pt x="26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7"/>
            <p:cNvSpPr/>
            <p:nvPr/>
          </p:nvSpPr>
          <p:spPr>
            <a:xfrm>
              <a:off x="6123700" y="298213"/>
              <a:ext cx="1093500" cy="839650"/>
            </a:xfrm>
            <a:custGeom>
              <a:avLst/>
              <a:gdLst/>
              <a:ahLst/>
              <a:cxnLst/>
              <a:rect l="l" t="t" r="r" b="b"/>
              <a:pathLst>
                <a:path w="43740" h="33586" extrusionOk="0">
                  <a:moveTo>
                    <a:pt x="16143" y="1"/>
                  </a:moveTo>
                  <a:cubicBezTo>
                    <a:pt x="13320" y="1"/>
                    <a:pt x="10510" y="400"/>
                    <a:pt x="7933" y="1510"/>
                  </a:cubicBezTo>
                  <a:cubicBezTo>
                    <a:pt x="4985" y="2817"/>
                    <a:pt x="2401" y="5188"/>
                    <a:pt x="1186" y="8197"/>
                  </a:cubicBezTo>
                  <a:cubicBezTo>
                    <a:pt x="91" y="10902"/>
                    <a:pt x="0" y="14702"/>
                    <a:pt x="1915" y="17103"/>
                  </a:cubicBezTo>
                  <a:cubicBezTo>
                    <a:pt x="2128" y="17346"/>
                    <a:pt x="2371" y="17620"/>
                    <a:pt x="2614" y="17863"/>
                  </a:cubicBezTo>
                  <a:cubicBezTo>
                    <a:pt x="5228" y="20082"/>
                    <a:pt x="9362" y="19322"/>
                    <a:pt x="12310" y="21054"/>
                  </a:cubicBezTo>
                  <a:cubicBezTo>
                    <a:pt x="15654" y="22939"/>
                    <a:pt x="16687" y="27225"/>
                    <a:pt x="19301" y="30052"/>
                  </a:cubicBezTo>
                  <a:cubicBezTo>
                    <a:pt x="21004" y="31906"/>
                    <a:pt x="23435" y="33061"/>
                    <a:pt x="25897" y="33425"/>
                  </a:cubicBezTo>
                  <a:cubicBezTo>
                    <a:pt x="26596" y="33535"/>
                    <a:pt x="27299" y="33586"/>
                    <a:pt x="28001" y="33586"/>
                  </a:cubicBezTo>
                  <a:cubicBezTo>
                    <a:pt x="29837" y="33586"/>
                    <a:pt x="31669" y="33237"/>
                    <a:pt x="33405" y="32666"/>
                  </a:cubicBezTo>
                  <a:cubicBezTo>
                    <a:pt x="36049" y="31754"/>
                    <a:pt x="38572" y="30204"/>
                    <a:pt x="40305" y="27954"/>
                  </a:cubicBezTo>
                  <a:cubicBezTo>
                    <a:pt x="43162" y="24337"/>
                    <a:pt x="43740" y="19261"/>
                    <a:pt x="42281" y="14884"/>
                  </a:cubicBezTo>
                  <a:cubicBezTo>
                    <a:pt x="41977" y="13911"/>
                    <a:pt x="41551" y="13000"/>
                    <a:pt x="41065" y="12118"/>
                  </a:cubicBezTo>
                  <a:cubicBezTo>
                    <a:pt x="39363" y="8987"/>
                    <a:pt x="36718" y="6373"/>
                    <a:pt x="33618" y="4519"/>
                  </a:cubicBezTo>
                  <a:cubicBezTo>
                    <a:pt x="29727" y="2118"/>
                    <a:pt x="25198" y="872"/>
                    <a:pt x="20639" y="294"/>
                  </a:cubicBezTo>
                  <a:cubicBezTo>
                    <a:pt x="19158" y="115"/>
                    <a:pt x="17649" y="1"/>
                    <a:pt x="16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193;p7"/>
          <p:cNvGrpSpPr/>
          <p:nvPr/>
        </p:nvGrpSpPr>
        <p:grpSpPr>
          <a:xfrm flipH="1">
            <a:off x="4102325" y="-3706437"/>
            <a:ext cx="4454500" cy="4399750"/>
            <a:chOff x="1574225" y="-1009562"/>
            <a:chExt cx="4454500" cy="4399750"/>
          </a:xfrm>
        </p:grpSpPr>
        <p:sp>
          <p:nvSpPr>
            <p:cNvPr id="194" name="Google Shape;194;p7"/>
            <p:cNvSpPr/>
            <p:nvPr/>
          </p:nvSpPr>
          <p:spPr>
            <a:xfrm>
              <a:off x="1574225" y="-1009562"/>
              <a:ext cx="4454500" cy="4399750"/>
            </a:xfrm>
            <a:custGeom>
              <a:avLst/>
              <a:gdLst/>
              <a:ahLst/>
              <a:cxnLst/>
              <a:rect l="l" t="t" r="r" b="b"/>
              <a:pathLst>
                <a:path w="178180" h="175990" extrusionOk="0">
                  <a:moveTo>
                    <a:pt x="80128" y="0"/>
                  </a:moveTo>
                  <a:cubicBezTo>
                    <a:pt x="79416" y="0"/>
                    <a:pt x="78705" y="8"/>
                    <a:pt x="77995" y="21"/>
                  </a:cubicBezTo>
                  <a:cubicBezTo>
                    <a:pt x="60214" y="355"/>
                    <a:pt x="41673" y="4945"/>
                    <a:pt x="28116" y="18349"/>
                  </a:cubicBezTo>
                  <a:cubicBezTo>
                    <a:pt x="24469" y="21936"/>
                    <a:pt x="21216" y="26161"/>
                    <a:pt x="18572" y="30781"/>
                  </a:cubicBezTo>
                  <a:cubicBezTo>
                    <a:pt x="0" y="63061"/>
                    <a:pt x="9818" y="112029"/>
                    <a:pt x="31308" y="139202"/>
                  </a:cubicBezTo>
                  <a:cubicBezTo>
                    <a:pt x="49302" y="161969"/>
                    <a:pt x="76354" y="172637"/>
                    <a:pt x="102920" y="175343"/>
                  </a:cubicBezTo>
                  <a:cubicBezTo>
                    <a:pt x="107031" y="175759"/>
                    <a:pt x="111193" y="175990"/>
                    <a:pt x="115360" y="175990"/>
                  </a:cubicBezTo>
                  <a:cubicBezTo>
                    <a:pt x="131894" y="175990"/>
                    <a:pt x="148505" y="172348"/>
                    <a:pt x="162343" y="162151"/>
                  </a:cubicBezTo>
                  <a:cubicBezTo>
                    <a:pt x="170581" y="156041"/>
                    <a:pt x="178180" y="146072"/>
                    <a:pt x="177359" y="134825"/>
                  </a:cubicBezTo>
                  <a:cubicBezTo>
                    <a:pt x="177359" y="134643"/>
                    <a:pt x="177298" y="134491"/>
                    <a:pt x="177268" y="134400"/>
                  </a:cubicBezTo>
                  <a:cubicBezTo>
                    <a:pt x="176477" y="125859"/>
                    <a:pt x="170763" y="118746"/>
                    <a:pt x="164167" y="114886"/>
                  </a:cubicBezTo>
                  <a:cubicBezTo>
                    <a:pt x="157541" y="110995"/>
                    <a:pt x="150064" y="109749"/>
                    <a:pt x="142738" y="108564"/>
                  </a:cubicBezTo>
                  <a:cubicBezTo>
                    <a:pt x="135413" y="107348"/>
                    <a:pt x="127905" y="106132"/>
                    <a:pt x="121309" y="102241"/>
                  </a:cubicBezTo>
                  <a:cubicBezTo>
                    <a:pt x="111248" y="96253"/>
                    <a:pt x="104166" y="84308"/>
                    <a:pt x="102312" y="71329"/>
                  </a:cubicBezTo>
                  <a:cubicBezTo>
                    <a:pt x="100458" y="58380"/>
                    <a:pt x="103558" y="44733"/>
                    <a:pt x="110124" y="34064"/>
                  </a:cubicBezTo>
                  <a:cubicBezTo>
                    <a:pt x="113011" y="29322"/>
                    <a:pt x="116750" y="24489"/>
                    <a:pt x="116446" y="18714"/>
                  </a:cubicBezTo>
                  <a:cubicBezTo>
                    <a:pt x="116142" y="12544"/>
                    <a:pt x="111309" y="8076"/>
                    <a:pt x="106476" y="5523"/>
                  </a:cubicBezTo>
                  <a:cubicBezTo>
                    <a:pt x="98305" y="1155"/>
                    <a:pt x="89167" y="0"/>
                    <a:pt x="80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1878925" y="-871312"/>
              <a:ext cx="3925625" cy="4160175"/>
            </a:xfrm>
            <a:custGeom>
              <a:avLst/>
              <a:gdLst/>
              <a:ahLst/>
              <a:cxnLst/>
              <a:rect l="l" t="t" r="r" b="b"/>
              <a:pathLst>
                <a:path w="157025" h="166407" extrusionOk="0">
                  <a:moveTo>
                    <a:pt x="64001" y="1"/>
                  </a:moveTo>
                  <a:cubicBezTo>
                    <a:pt x="50101" y="1"/>
                    <a:pt x="36176" y="4576"/>
                    <a:pt x="25108" y="13063"/>
                  </a:cubicBezTo>
                  <a:cubicBezTo>
                    <a:pt x="12828" y="22485"/>
                    <a:pt x="4286" y="36589"/>
                    <a:pt x="1399" y="51787"/>
                  </a:cubicBezTo>
                  <a:cubicBezTo>
                    <a:pt x="1" y="59142"/>
                    <a:pt x="761" y="67775"/>
                    <a:pt x="1520" y="75222"/>
                  </a:cubicBezTo>
                  <a:cubicBezTo>
                    <a:pt x="2341" y="83520"/>
                    <a:pt x="4256" y="91726"/>
                    <a:pt x="7052" y="99538"/>
                  </a:cubicBezTo>
                  <a:cubicBezTo>
                    <a:pt x="12615" y="115101"/>
                    <a:pt x="21916" y="129295"/>
                    <a:pt x="34135" y="140390"/>
                  </a:cubicBezTo>
                  <a:cubicBezTo>
                    <a:pt x="52621" y="157084"/>
                    <a:pt x="77501" y="166406"/>
                    <a:pt x="102391" y="166406"/>
                  </a:cubicBezTo>
                  <a:cubicBezTo>
                    <a:pt x="107909" y="166406"/>
                    <a:pt x="113428" y="165948"/>
                    <a:pt x="118878" y="165010"/>
                  </a:cubicBezTo>
                  <a:cubicBezTo>
                    <a:pt x="129334" y="163217"/>
                    <a:pt x="139851" y="159539"/>
                    <a:pt x="147329" y="152062"/>
                  </a:cubicBezTo>
                  <a:cubicBezTo>
                    <a:pt x="153408" y="145982"/>
                    <a:pt x="157025" y="136925"/>
                    <a:pt x="155779" y="128627"/>
                  </a:cubicBezTo>
                  <a:cubicBezTo>
                    <a:pt x="155475" y="126681"/>
                    <a:pt x="154928" y="124766"/>
                    <a:pt x="154107" y="123034"/>
                  </a:cubicBezTo>
                  <a:cubicBezTo>
                    <a:pt x="150368" y="114979"/>
                    <a:pt x="141979" y="110116"/>
                    <a:pt x="133590" y="107198"/>
                  </a:cubicBezTo>
                  <a:cubicBezTo>
                    <a:pt x="125201" y="104249"/>
                    <a:pt x="116295" y="102730"/>
                    <a:pt x="108361" y="98717"/>
                  </a:cubicBezTo>
                  <a:cubicBezTo>
                    <a:pt x="97844" y="93398"/>
                    <a:pt x="89668" y="83732"/>
                    <a:pt x="85625" y="72638"/>
                  </a:cubicBezTo>
                  <a:cubicBezTo>
                    <a:pt x="81613" y="61544"/>
                    <a:pt x="81674" y="49081"/>
                    <a:pt x="85413" y="37896"/>
                  </a:cubicBezTo>
                  <a:cubicBezTo>
                    <a:pt x="87115" y="32759"/>
                    <a:pt x="89546" y="27804"/>
                    <a:pt x="90641" y="22516"/>
                  </a:cubicBezTo>
                  <a:cubicBezTo>
                    <a:pt x="91765" y="17196"/>
                    <a:pt x="91340" y="11239"/>
                    <a:pt x="87875" y="7105"/>
                  </a:cubicBezTo>
                  <a:cubicBezTo>
                    <a:pt x="84805" y="3458"/>
                    <a:pt x="79941" y="1907"/>
                    <a:pt x="75260" y="1026"/>
                  </a:cubicBezTo>
                  <a:cubicBezTo>
                    <a:pt x="71548" y="338"/>
                    <a:pt x="67775" y="1"/>
                    <a:pt x="640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1871325" y="-698537"/>
              <a:ext cx="1998550" cy="2641650"/>
            </a:xfrm>
            <a:custGeom>
              <a:avLst/>
              <a:gdLst/>
              <a:ahLst/>
              <a:cxnLst/>
              <a:rect l="l" t="t" r="r" b="b"/>
              <a:pathLst>
                <a:path w="79942" h="105666" extrusionOk="0">
                  <a:moveTo>
                    <a:pt x="63921" y="0"/>
                  </a:moveTo>
                  <a:cubicBezTo>
                    <a:pt x="61472" y="0"/>
                    <a:pt x="58998" y="348"/>
                    <a:pt x="56567" y="863"/>
                  </a:cubicBezTo>
                  <a:cubicBezTo>
                    <a:pt x="43801" y="3538"/>
                    <a:pt x="31947" y="10346"/>
                    <a:pt x="23223" y="19982"/>
                  </a:cubicBezTo>
                  <a:cubicBezTo>
                    <a:pt x="5837" y="39252"/>
                    <a:pt x="1" y="72627"/>
                    <a:pt x="18390" y="93296"/>
                  </a:cubicBezTo>
                  <a:cubicBezTo>
                    <a:pt x="25139" y="100908"/>
                    <a:pt x="35318" y="105666"/>
                    <a:pt x="45399" y="105666"/>
                  </a:cubicBezTo>
                  <a:cubicBezTo>
                    <a:pt x="48804" y="105666"/>
                    <a:pt x="52197" y="105123"/>
                    <a:pt x="55442" y="103965"/>
                  </a:cubicBezTo>
                  <a:cubicBezTo>
                    <a:pt x="61978" y="101655"/>
                    <a:pt x="67540" y="97034"/>
                    <a:pt x="71765" y="91563"/>
                  </a:cubicBezTo>
                  <a:cubicBezTo>
                    <a:pt x="75412" y="86821"/>
                    <a:pt x="78178" y="81168"/>
                    <a:pt x="78482" y="75210"/>
                  </a:cubicBezTo>
                  <a:cubicBezTo>
                    <a:pt x="78847" y="68554"/>
                    <a:pt x="76203" y="62171"/>
                    <a:pt x="75200" y="55605"/>
                  </a:cubicBezTo>
                  <a:cubicBezTo>
                    <a:pt x="74835" y="53508"/>
                    <a:pt x="74653" y="51380"/>
                    <a:pt x="74622" y="49283"/>
                  </a:cubicBezTo>
                  <a:cubicBezTo>
                    <a:pt x="74501" y="41866"/>
                    <a:pt x="75990" y="34419"/>
                    <a:pt x="77783" y="27216"/>
                  </a:cubicBezTo>
                  <a:cubicBezTo>
                    <a:pt x="78695" y="23507"/>
                    <a:pt x="79698" y="19830"/>
                    <a:pt x="79820" y="16030"/>
                  </a:cubicBezTo>
                  <a:cubicBezTo>
                    <a:pt x="79941" y="12231"/>
                    <a:pt x="79151" y="8279"/>
                    <a:pt x="76780" y="5331"/>
                  </a:cubicBezTo>
                  <a:cubicBezTo>
                    <a:pt x="74501" y="2474"/>
                    <a:pt x="71005" y="832"/>
                    <a:pt x="67388" y="255"/>
                  </a:cubicBezTo>
                  <a:cubicBezTo>
                    <a:pt x="66242" y="79"/>
                    <a:pt x="65084" y="0"/>
                    <a:pt x="639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1997475" y="-545387"/>
              <a:ext cx="1766775" cy="2331775"/>
            </a:xfrm>
            <a:custGeom>
              <a:avLst/>
              <a:gdLst/>
              <a:ahLst/>
              <a:cxnLst/>
              <a:rect l="l" t="t" r="r" b="b"/>
              <a:pathLst>
                <a:path w="70671" h="93271" extrusionOk="0">
                  <a:moveTo>
                    <a:pt x="56508" y="1"/>
                  </a:moveTo>
                  <a:cubicBezTo>
                    <a:pt x="54335" y="1"/>
                    <a:pt x="52147" y="322"/>
                    <a:pt x="50001" y="755"/>
                  </a:cubicBezTo>
                  <a:cubicBezTo>
                    <a:pt x="38755" y="3126"/>
                    <a:pt x="28268" y="9114"/>
                    <a:pt x="20548" y="17625"/>
                  </a:cubicBezTo>
                  <a:cubicBezTo>
                    <a:pt x="5168" y="34616"/>
                    <a:pt x="0" y="64069"/>
                    <a:pt x="16232" y="82337"/>
                  </a:cubicBezTo>
                  <a:cubicBezTo>
                    <a:pt x="22205" y="89060"/>
                    <a:pt x="31166" y="93271"/>
                    <a:pt x="40057" y="93271"/>
                  </a:cubicBezTo>
                  <a:cubicBezTo>
                    <a:pt x="43064" y="93271"/>
                    <a:pt x="46064" y="92789"/>
                    <a:pt x="48937" y="91759"/>
                  </a:cubicBezTo>
                  <a:cubicBezTo>
                    <a:pt x="54713" y="89693"/>
                    <a:pt x="59637" y="85680"/>
                    <a:pt x="63375" y="80817"/>
                  </a:cubicBezTo>
                  <a:cubicBezTo>
                    <a:pt x="66597" y="76622"/>
                    <a:pt x="69029" y="71607"/>
                    <a:pt x="69303" y="66349"/>
                  </a:cubicBezTo>
                  <a:cubicBezTo>
                    <a:pt x="69607" y="60482"/>
                    <a:pt x="67297" y="54829"/>
                    <a:pt x="66385" y="49023"/>
                  </a:cubicBezTo>
                  <a:cubicBezTo>
                    <a:pt x="66111" y="47230"/>
                    <a:pt x="65959" y="45376"/>
                    <a:pt x="65929" y="43491"/>
                  </a:cubicBezTo>
                  <a:cubicBezTo>
                    <a:pt x="65807" y="36956"/>
                    <a:pt x="67145" y="30391"/>
                    <a:pt x="68725" y="24008"/>
                  </a:cubicBezTo>
                  <a:cubicBezTo>
                    <a:pt x="69546" y="20786"/>
                    <a:pt x="70427" y="17503"/>
                    <a:pt x="70549" y="14160"/>
                  </a:cubicBezTo>
                  <a:cubicBezTo>
                    <a:pt x="70670" y="10816"/>
                    <a:pt x="69941" y="7321"/>
                    <a:pt x="67844" y="4707"/>
                  </a:cubicBezTo>
                  <a:cubicBezTo>
                    <a:pt x="65838" y="2214"/>
                    <a:pt x="62737" y="755"/>
                    <a:pt x="59576" y="238"/>
                  </a:cubicBezTo>
                  <a:cubicBezTo>
                    <a:pt x="58561" y="72"/>
                    <a:pt x="57536" y="1"/>
                    <a:pt x="565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2222400" y="-273437"/>
              <a:ext cx="1354150" cy="1785875"/>
            </a:xfrm>
            <a:custGeom>
              <a:avLst/>
              <a:gdLst/>
              <a:ahLst/>
              <a:cxnLst/>
              <a:rect l="l" t="t" r="r" b="b"/>
              <a:pathLst>
                <a:path w="54166" h="71435" extrusionOk="0">
                  <a:moveTo>
                    <a:pt x="43323" y="1"/>
                  </a:moveTo>
                  <a:cubicBezTo>
                    <a:pt x="41646" y="1"/>
                    <a:pt x="39958" y="254"/>
                    <a:pt x="38299" y="607"/>
                  </a:cubicBezTo>
                  <a:cubicBezTo>
                    <a:pt x="29697" y="2370"/>
                    <a:pt x="21673" y="6990"/>
                    <a:pt x="15746" y="13525"/>
                  </a:cubicBezTo>
                  <a:cubicBezTo>
                    <a:pt x="3952" y="26534"/>
                    <a:pt x="1" y="49088"/>
                    <a:pt x="12432" y="63070"/>
                  </a:cubicBezTo>
                  <a:cubicBezTo>
                    <a:pt x="16998" y="68203"/>
                    <a:pt x="23888" y="71435"/>
                    <a:pt x="30693" y="71435"/>
                  </a:cubicBezTo>
                  <a:cubicBezTo>
                    <a:pt x="32996" y="71435"/>
                    <a:pt x="35289" y="71065"/>
                    <a:pt x="37478" y="70273"/>
                  </a:cubicBezTo>
                  <a:cubicBezTo>
                    <a:pt x="41886" y="68723"/>
                    <a:pt x="45685" y="65592"/>
                    <a:pt x="48542" y="61884"/>
                  </a:cubicBezTo>
                  <a:cubicBezTo>
                    <a:pt x="51005" y="58662"/>
                    <a:pt x="52859" y="54863"/>
                    <a:pt x="53102" y="50790"/>
                  </a:cubicBezTo>
                  <a:cubicBezTo>
                    <a:pt x="53315" y="46291"/>
                    <a:pt x="51582" y="41975"/>
                    <a:pt x="50853" y="37537"/>
                  </a:cubicBezTo>
                  <a:cubicBezTo>
                    <a:pt x="50670" y="36109"/>
                    <a:pt x="50549" y="34680"/>
                    <a:pt x="50518" y="33282"/>
                  </a:cubicBezTo>
                  <a:cubicBezTo>
                    <a:pt x="50427" y="28267"/>
                    <a:pt x="51430" y="23251"/>
                    <a:pt x="52646" y="18327"/>
                  </a:cubicBezTo>
                  <a:cubicBezTo>
                    <a:pt x="53254" y="15865"/>
                    <a:pt x="53923" y="13373"/>
                    <a:pt x="54044" y="10820"/>
                  </a:cubicBezTo>
                  <a:cubicBezTo>
                    <a:pt x="54166" y="8266"/>
                    <a:pt x="53588" y="5561"/>
                    <a:pt x="51977" y="3586"/>
                  </a:cubicBezTo>
                  <a:cubicBezTo>
                    <a:pt x="50457" y="1701"/>
                    <a:pt x="48087" y="546"/>
                    <a:pt x="45655" y="181"/>
                  </a:cubicBezTo>
                  <a:cubicBezTo>
                    <a:pt x="44882" y="56"/>
                    <a:pt x="44104" y="1"/>
                    <a:pt x="43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2398700" y="-63562"/>
              <a:ext cx="1030425" cy="1360775"/>
            </a:xfrm>
            <a:custGeom>
              <a:avLst/>
              <a:gdLst/>
              <a:ahLst/>
              <a:cxnLst/>
              <a:rect l="l" t="t" r="r" b="b"/>
              <a:pathLst>
                <a:path w="41217" h="54431" extrusionOk="0">
                  <a:moveTo>
                    <a:pt x="32905" y="1"/>
                  </a:moveTo>
                  <a:cubicBezTo>
                    <a:pt x="31654" y="1"/>
                    <a:pt x="30404" y="184"/>
                    <a:pt x="29180" y="449"/>
                  </a:cubicBezTo>
                  <a:cubicBezTo>
                    <a:pt x="22584" y="1817"/>
                    <a:pt x="16475" y="5312"/>
                    <a:pt x="12007" y="10267"/>
                  </a:cubicBezTo>
                  <a:cubicBezTo>
                    <a:pt x="3040" y="20206"/>
                    <a:pt x="0" y="37380"/>
                    <a:pt x="9484" y="48048"/>
                  </a:cubicBezTo>
                  <a:cubicBezTo>
                    <a:pt x="12981" y="51977"/>
                    <a:pt x="18210" y="54430"/>
                    <a:pt x="23394" y="54430"/>
                  </a:cubicBezTo>
                  <a:cubicBezTo>
                    <a:pt x="25148" y="54430"/>
                    <a:pt x="26897" y="54149"/>
                    <a:pt x="28572" y="53550"/>
                  </a:cubicBezTo>
                  <a:cubicBezTo>
                    <a:pt x="31946" y="52334"/>
                    <a:pt x="34803" y="49994"/>
                    <a:pt x="36992" y="47167"/>
                  </a:cubicBezTo>
                  <a:cubicBezTo>
                    <a:pt x="38907" y="44735"/>
                    <a:pt x="40305" y="41817"/>
                    <a:pt x="40457" y="38747"/>
                  </a:cubicBezTo>
                  <a:cubicBezTo>
                    <a:pt x="40639" y="35313"/>
                    <a:pt x="39272" y="32000"/>
                    <a:pt x="38755" y="28626"/>
                  </a:cubicBezTo>
                  <a:cubicBezTo>
                    <a:pt x="38542" y="27531"/>
                    <a:pt x="38481" y="26468"/>
                    <a:pt x="38451" y="25373"/>
                  </a:cubicBezTo>
                  <a:cubicBezTo>
                    <a:pt x="38360" y="21574"/>
                    <a:pt x="39120" y="17744"/>
                    <a:pt x="40062" y="14005"/>
                  </a:cubicBezTo>
                  <a:cubicBezTo>
                    <a:pt x="40518" y="12121"/>
                    <a:pt x="41065" y="10206"/>
                    <a:pt x="41126" y="8261"/>
                  </a:cubicBezTo>
                  <a:cubicBezTo>
                    <a:pt x="41217" y="6346"/>
                    <a:pt x="40791" y="4279"/>
                    <a:pt x="39576" y="2759"/>
                  </a:cubicBezTo>
                  <a:cubicBezTo>
                    <a:pt x="38390" y="1330"/>
                    <a:pt x="36566" y="449"/>
                    <a:pt x="34743" y="145"/>
                  </a:cubicBezTo>
                  <a:cubicBezTo>
                    <a:pt x="34132" y="45"/>
                    <a:pt x="33519" y="1"/>
                    <a:pt x="329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2583350" y="159138"/>
              <a:ext cx="690775" cy="912675"/>
            </a:xfrm>
            <a:custGeom>
              <a:avLst/>
              <a:gdLst/>
              <a:ahLst/>
              <a:cxnLst/>
              <a:rect l="l" t="t" r="r" b="b"/>
              <a:pathLst>
                <a:path w="27631" h="36507" extrusionOk="0">
                  <a:moveTo>
                    <a:pt x="22125" y="1"/>
                  </a:moveTo>
                  <a:cubicBezTo>
                    <a:pt x="21261" y="1"/>
                    <a:pt x="20411" y="118"/>
                    <a:pt x="19575" y="264"/>
                  </a:cubicBezTo>
                  <a:cubicBezTo>
                    <a:pt x="15168" y="1176"/>
                    <a:pt x="11065" y="3547"/>
                    <a:pt x="8055" y="6891"/>
                  </a:cubicBezTo>
                  <a:cubicBezTo>
                    <a:pt x="2007" y="13547"/>
                    <a:pt x="1" y="25067"/>
                    <a:pt x="6353" y="32241"/>
                  </a:cubicBezTo>
                  <a:cubicBezTo>
                    <a:pt x="8668" y="34874"/>
                    <a:pt x="12187" y="36507"/>
                    <a:pt x="15669" y="36507"/>
                  </a:cubicBezTo>
                  <a:cubicBezTo>
                    <a:pt x="16850" y="36507"/>
                    <a:pt x="18026" y="36319"/>
                    <a:pt x="19150" y="35918"/>
                  </a:cubicBezTo>
                  <a:cubicBezTo>
                    <a:pt x="21399" y="35128"/>
                    <a:pt x="23344" y="33517"/>
                    <a:pt x="24803" y="31633"/>
                  </a:cubicBezTo>
                  <a:cubicBezTo>
                    <a:pt x="26080" y="29991"/>
                    <a:pt x="27022" y="28016"/>
                    <a:pt x="27144" y="25949"/>
                  </a:cubicBezTo>
                  <a:cubicBezTo>
                    <a:pt x="27235" y="23669"/>
                    <a:pt x="26323" y="21420"/>
                    <a:pt x="25989" y="19171"/>
                  </a:cubicBezTo>
                  <a:cubicBezTo>
                    <a:pt x="25837" y="18441"/>
                    <a:pt x="25806" y="17712"/>
                    <a:pt x="25776" y="16982"/>
                  </a:cubicBezTo>
                  <a:cubicBezTo>
                    <a:pt x="25746" y="14459"/>
                    <a:pt x="26232" y="11876"/>
                    <a:pt x="26870" y="9353"/>
                  </a:cubicBezTo>
                  <a:cubicBezTo>
                    <a:pt x="27174" y="8107"/>
                    <a:pt x="27509" y="6800"/>
                    <a:pt x="27600" y="5523"/>
                  </a:cubicBezTo>
                  <a:cubicBezTo>
                    <a:pt x="27630" y="4216"/>
                    <a:pt x="27357" y="2848"/>
                    <a:pt x="26536" y="1845"/>
                  </a:cubicBezTo>
                  <a:cubicBezTo>
                    <a:pt x="25746" y="842"/>
                    <a:pt x="24530" y="264"/>
                    <a:pt x="23314" y="82"/>
                  </a:cubicBezTo>
                  <a:cubicBezTo>
                    <a:pt x="22915" y="25"/>
                    <a:pt x="22518" y="1"/>
                    <a:pt x="22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2489125" y="1517088"/>
              <a:ext cx="2985650" cy="1528650"/>
            </a:xfrm>
            <a:custGeom>
              <a:avLst/>
              <a:gdLst/>
              <a:ahLst/>
              <a:cxnLst/>
              <a:rect l="l" t="t" r="r" b="b"/>
              <a:pathLst>
                <a:path w="119426" h="61146" extrusionOk="0">
                  <a:moveTo>
                    <a:pt x="66506" y="1"/>
                  </a:moveTo>
                  <a:cubicBezTo>
                    <a:pt x="66112" y="1"/>
                    <a:pt x="65717" y="54"/>
                    <a:pt x="65321" y="172"/>
                  </a:cubicBezTo>
                  <a:cubicBezTo>
                    <a:pt x="63953" y="598"/>
                    <a:pt x="62980" y="1722"/>
                    <a:pt x="61977" y="2756"/>
                  </a:cubicBezTo>
                  <a:cubicBezTo>
                    <a:pt x="49537" y="16068"/>
                    <a:pt x="31074" y="22723"/>
                    <a:pt x="12769" y="22723"/>
                  </a:cubicBezTo>
                  <a:cubicBezTo>
                    <a:pt x="10635" y="22723"/>
                    <a:pt x="8503" y="22633"/>
                    <a:pt x="6384" y="22452"/>
                  </a:cubicBezTo>
                  <a:cubicBezTo>
                    <a:pt x="5901" y="22412"/>
                    <a:pt x="5184" y="22349"/>
                    <a:pt x="4413" y="22349"/>
                  </a:cubicBezTo>
                  <a:cubicBezTo>
                    <a:pt x="2853" y="22349"/>
                    <a:pt x="1076" y="22609"/>
                    <a:pt x="608" y="23850"/>
                  </a:cubicBezTo>
                  <a:cubicBezTo>
                    <a:pt x="0" y="25431"/>
                    <a:pt x="3861" y="28744"/>
                    <a:pt x="4864" y="29838"/>
                  </a:cubicBezTo>
                  <a:cubicBezTo>
                    <a:pt x="8450" y="33759"/>
                    <a:pt x="12311" y="37407"/>
                    <a:pt x="16475" y="40720"/>
                  </a:cubicBezTo>
                  <a:cubicBezTo>
                    <a:pt x="24773" y="47285"/>
                    <a:pt x="34165" y="52544"/>
                    <a:pt x="44165" y="55978"/>
                  </a:cubicBezTo>
                  <a:cubicBezTo>
                    <a:pt x="53968" y="59407"/>
                    <a:pt x="64357" y="61146"/>
                    <a:pt x="74739" y="61146"/>
                  </a:cubicBezTo>
                  <a:cubicBezTo>
                    <a:pt x="82674" y="61146"/>
                    <a:pt x="90606" y="60130"/>
                    <a:pt x="98270" y="58076"/>
                  </a:cubicBezTo>
                  <a:cubicBezTo>
                    <a:pt x="103285" y="56738"/>
                    <a:pt x="108300" y="54884"/>
                    <a:pt x="112373" y="51662"/>
                  </a:cubicBezTo>
                  <a:cubicBezTo>
                    <a:pt x="116446" y="48380"/>
                    <a:pt x="119425" y="43516"/>
                    <a:pt x="119425" y="38319"/>
                  </a:cubicBezTo>
                  <a:cubicBezTo>
                    <a:pt x="119425" y="35765"/>
                    <a:pt x="118665" y="33273"/>
                    <a:pt x="117449" y="30993"/>
                  </a:cubicBezTo>
                  <a:cubicBezTo>
                    <a:pt x="116203" y="28683"/>
                    <a:pt x="114471" y="26616"/>
                    <a:pt x="112465" y="24914"/>
                  </a:cubicBezTo>
                  <a:cubicBezTo>
                    <a:pt x="108543" y="21479"/>
                    <a:pt x="103680" y="19321"/>
                    <a:pt x="98908" y="17224"/>
                  </a:cubicBezTo>
                  <a:cubicBezTo>
                    <a:pt x="89729" y="13212"/>
                    <a:pt x="80367" y="9230"/>
                    <a:pt x="72464" y="2999"/>
                  </a:cubicBezTo>
                  <a:cubicBezTo>
                    <a:pt x="70718" y="1587"/>
                    <a:pt x="68646" y="1"/>
                    <a:pt x="665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2833350" y="1744838"/>
              <a:ext cx="2370900" cy="1214475"/>
            </a:xfrm>
            <a:custGeom>
              <a:avLst/>
              <a:gdLst/>
              <a:ahLst/>
              <a:cxnLst/>
              <a:rect l="l" t="t" r="r" b="b"/>
              <a:pathLst>
                <a:path w="94836" h="48579" extrusionOk="0">
                  <a:moveTo>
                    <a:pt x="52842" y="0"/>
                  </a:moveTo>
                  <a:cubicBezTo>
                    <a:pt x="52515" y="0"/>
                    <a:pt x="52186" y="47"/>
                    <a:pt x="51856" y="150"/>
                  </a:cubicBezTo>
                  <a:cubicBezTo>
                    <a:pt x="50762" y="485"/>
                    <a:pt x="49971" y="1366"/>
                    <a:pt x="49211" y="2187"/>
                  </a:cubicBezTo>
                  <a:cubicBezTo>
                    <a:pt x="39327" y="12752"/>
                    <a:pt x="24636" y="18024"/>
                    <a:pt x="10145" y="18024"/>
                  </a:cubicBezTo>
                  <a:cubicBezTo>
                    <a:pt x="8460" y="18024"/>
                    <a:pt x="6779" y="17953"/>
                    <a:pt x="5107" y="17810"/>
                  </a:cubicBezTo>
                  <a:cubicBezTo>
                    <a:pt x="4732" y="17772"/>
                    <a:pt x="4191" y="17724"/>
                    <a:pt x="3606" y="17724"/>
                  </a:cubicBezTo>
                  <a:cubicBezTo>
                    <a:pt x="2343" y="17724"/>
                    <a:pt x="882" y="17947"/>
                    <a:pt x="487" y="18965"/>
                  </a:cubicBezTo>
                  <a:cubicBezTo>
                    <a:pt x="1" y="20242"/>
                    <a:pt x="3040" y="22826"/>
                    <a:pt x="3891" y="23737"/>
                  </a:cubicBezTo>
                  <a:cubicBezTo>
                    <a:pt x="6688" y="26868"/>
                    <a:pt x="9819" y="29756"/>
                    <a:pt x="13071" y="32370"/>
                  </a:cubicBezTo>
                  <a:cubicBezTo>
                    <a:pt x="19697" y="37567"/>
                    <a:pt x="27144" y="41762"/>
                    <a:pt x="35077" y="44498"/>
                  </a:cubicBezTo>
                  <a:cubicBezTo>
                    <a:pt x="42844" y="47201"/>
                    <a:pt x="51089" y="48578"/>
                    <a:pt x="59326" y="48578"/>
                  </a:cubicBezTo>
                  <a:cubicBezTo>
                    <a:pt x="65627" y="48578"/>
                    <a:pt x="71923" y="47773"/>
                    <a:pt x="77996" y="46139"/>
                  </a:cubicBezTo>
                  <a:cubicBezTo>
                    <a:pt x="82008" y="45075"/>
                    <a:pt x="85990" y="43647"/>
                    <a:pt x="89212" y="41063"/>
                  </a:cubicBezTo>
                  <a:cubicBezTo>
                    <a:pt x="92434" y="38479"/>
                    <a:pt x="94835" y="34619"/>
                    <a:pt x="94835" y="30485"/>
                  </a:cubicBezTo>
                  <a:cubicBezTo>
                    <a:pt x="94805" y="28388"/>
                    <a:pt x="94227" y="26412"/>
                    <a:pt x="93255" y="24588"/>
                  </a:cubicBezTo>
                  <a:cubicBezTo>
                    <a:pt x="92252" y="22765"/>
                    <a:pt x="90853" y="21123"/>
                    <a:pt x="89303" y="19756"/>
                  </a:cubicBezTo>
                  <a:cubicBezTo>
                    <a:pt x="86142" y="17050"/>
                    <a:pt x="82312" y="15318"/>
                    <a:pt x="78513" y="13646"/>
                  </a:cubicBezTo>
                  <a:cubicBezTo>
                    <a:pt x="71218" y="10455"/>
                    <a:pt x="63771" y="7293"/>
                    <a:pt x="57540" y="2339"/>
                  </a:cubicBezTo>
                  <a:cubicBezTo>
                    <a:pt x="56139" y="1244"/>
                    <a:pt x="54526" y="0"/>
                    <a:pt x="528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3217100" y="1974738"/>
              <a:ext cx="1731050" cy="886550"/>
            </a:xfrm>
            <a:custGeom>
              <a:avLst/>
              <a:gdLst/>
              <a:ahLst/>
              <a:cxnLst/>
              <a:rect l="l" t="t" r="r" b="b"/>
              <a:pathLst>
                <a:path w="69242" h="35462" extrusionOk="0">
                  <a:moveTo>
                    <a:pt x="38491" y="1"/>
                  </a:moveTo>
                  <a:cubicBezTo>
                    <a:pt x="38265" y="1"/>
                    <a:pt x="38039" y="33"/>
                    <a:pt x="37813" y="104"/>
                  </a:cubicBezTo>
                  <a:cubicBezTo>
                    <a:pt x="36992" y="347"/>
                    <a:pt x="36445" y="1015"/>
                    <a:pt x="35867" y="1623"/>
                  </a:cubicBezTo>
                  <a:cubicBezTo>
                    <a:pt x="28674" y="9333"/>
                    <a:pt x="18013" y="13187"/>
                    <a:pt x="7459" y="13187"/>
                  </a:cubicBezTo>
                  <a:cubicBezTo>
                    <a:pt x="6195" y="13187"/>
                    <a:pt x="4933" y="13132"/>
                    <a:pt x="3678" y="13022"/>
                  </a:cubicBezTo>
                  <a:cubicBezTo>
                    <a:pt x="3409" y="13002"/>
                    <a:pt x="3002" y="12965"/>
                    <a:pt x="2561" y="12965"/>
                  </a:cubicBezTo>
                  <a:cubicBezTo>
                    <a:pt x="1661" y="12965"/>
                    <a:pt x="621" y="13117"/>
                    <a:pt x="335" y="13873"/>
                  </a:cubicBezTo>
                  <a:cubicBezTo>
                    <a:pt x="1" y="14815"/>
                    <a:pt x="2189" y="16669"/>
                    <a:pt x="2797" y="17368"/>
                  </a:cubicBezTo>
                  <a:cubicBezTo>
                    <a:pt x="4864" y="19648"/>
                    <a:pt x="7144" y="21715"/>
                    <a:pt x="9545" y="23630"/>
                  </a:cubicBezTo>
                  <a:cubicBezTo>
                    <a:pt x="14347" y="27429"/>
                    <a:pt x="19788" y="30469"/>
                    <a:pt x="25594" y="32475"/>
                  </a:cubicBezTo>
                  <a:cubicBezTo>
                    <a:pt x="31281" y="34457"/>
                    <a:pt x="37300" y="35461"/>
                    <a:pt x="43319" y="35461"/>
                  </a:cubicBezTo>
                  <a:cubicBezTo>
                    <a:pt x="47916" y="35461"/>
                    <a:pt x="52513" y="34875"/>
                    <a:pt x="56962" y="33691"/>
                  </a:cubicBezTo>
                  <a:cubicBezTo>
                    <a:pt x="59880" y="32931"/>
                    <a:pt x="62768" y="31867"/>
                    <a:pt x="65108" y="29982"/>
                  </a:cubicBezTo>
                  <a:cubicBezTo>
                    <a:pt x="67479" y="28067"/>
                    <a:pt x="69242" y="25271"/>
                    <a:pt x="69242" y="22262"/>
                  </a:cubicBezTo>
                  <a:cubicBezTo>
                    <a:pt x="69151" y="20742"/>
                    <a:pt x="68725" y="19283"/>
                    <a:pt x="68026" y="17976"/>
                  </a:cubicBezTo>
                  <a:cubicBezTo>
                    <a:pt x="67297" y="16639"/>
                    <a:pt x="66263" y="15423"/>
                    <a:pt x="65108" y="14420"/>
                  </a:cubicBezTo>
                  <a:cubicBezTo>
                    <a:pt x="62828" y="12444"/>
                    <a:pt x="60032" y="11198"/>
                    <a:pt x="57266" y="9982"/>
                  </a:cubicBezTo>
                  <a:cubicBezTo>
                    <a:pt x="51947" y="7642"/>
                    <a:pt x="46506" y="5362"/>
                    <a:pt x="41947" y="1745"/>
                  </a:cubicBezTo>
                  <a:cubicBezTo>
                    <a:pt x="40919" y="949"/>
                    <a:pt x="39719" y="1"/>
                    <a:pt x="384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3529425" y="2201913"/>
              <a:ext cx="1105650" cy="567000"/>
            </a:xfrm>
            <a:custGeom>
              <a:avLst/>
              <a:gdLst/>
              <a:ahLst/>
              <a:cxnLst/>
              <a:rect l="l" t="t" r="r" b="b"/>
              <a:pathLst>
                <a:path w="44226" h="22680" extrusionOk="0">
                  <a:moveTo>
                    <a:pt x="24648" y="1"/>
                  </a:moveTo>
                  <a:cubicBezTo>
                    <a:pt x="24488" y="1"/>
                    <a:pt x="24327" y="24"/>
                    <a:pt x="24165" y="74"/>
                  </a:cubicBezTo>
                  <a:cubicBezTo>
                    <a:pt x="23678" y="226"/>
                    <a:pt x="23314" y="622"/>
                    <a:pt x="22919" y="1017"/>
                  </a:cubicBezTo>
                  <a:cubicBezTo>
                    <a:pt x="18316" y="5946"/>
                    <a:pt x="11468" y="8411"/>
                    <a:pt x="4714" y="8411"/>
                  </a:cubicBezTo>
                  <a:cubicBezTo>
                    <a:pt x="3931" y="8411"/>
                    <a:pt x="3148" y="8378"/>
                    <a:pt x="2371" y="8312"/>
                  </a:cubicBezTo>
                  <a:cubicBezTo>
                    <a:pt x="2198" y="8302"/>
                    <a:pt x="1949" y="8283"/>
                    <a:pt x="1681" y="8283"/>
                  </a:cubicBezTo>
                  <a:cubicBezTo>
                    <a:pt x="1101" y="8283"/>
                    <a:pt x="430" y="8371"/>
                    <a:pt x="243" y="8828"/>
                  </a:cubicBezTo>
                  <a:cubicBezTo>
                    <a:pt x="0" y="9436"/>
                    <a:pt x="1429" y="10652"/>
                    <a:pt x="1794" y="11078"/>
                  </a:cubicBezTo>
                  <a:cubicBezTo>
                    <a:pt x="3131" y="12537"/>
                    <a:pt x="4560" y="13874"/>
                    <a:pt x="6079" y="15120"/>
                  </a:cubicBezTo>
                  <a:cubicBezTo>
                    <a:pt x="9180" y="17521"/>
                    <a:pt x="12614" y="19467"/>
                    <a:pt x="16353" y="20774"/>
                  </a:cubicBezTo>
                  <a:cubicBezTo>
                    <a:pt x="20003" y="22037"/>
                    <a:pt x="23869" y="22679"/>
                    <a:pt x="27728" y="22679"/>
                  </a:cubicBezTo>
                  <a:cubicBezTo>
                    <a:pt x="30650" y="22679"/>
                    <a:pt x="33568" y="22311"/>
                    <a:pt x="36384" y="21564"/>
                  </a:cubicBezTo>
                  <a:cubicBezTo>
                    <a:pt x="38238" y="21078"/>
                    <a:pt x="40092" y="20379"/>
                    <a:pt x="41581" y="19163"/>
                  </a:cubicBezTo>
                  <a:cubicBezTo>
                    <a:pt x="43101" y="17947"/>
                    <a:pt x="44196" y="16184"/>
                    <a:pt x="44196" y="14239"/>
                  </a:cubicBezTo>
                  <a:cubicBezTo>
                    <a:pt x="44226" y="13236"/>
                    <a:pt x="43922" y="12293"/>
                    <a:pt x="43466" y="11442"/>
                  </a:cubicBezTo>
                  <a:cubicBezTo>
                    <a:pt x="43010" y="10622"/>
                    <a:pt x="42372" y="9831"/>
                    <a:pt x="41612" y="9223"/>
                  </a:cubicBezTo>
                  <a:cubicBezTo>
                    <a:pt x="40122" y="7977"/>
                    <a:pt x="38360" y="7157"/>
                    <a:pt x="36597" y="6366"/>
                  </a:cubicBezTo>
                  <a:cubicBezTo>
                    <a:pt x="33192" y="4877"/>
                    <a:pt x="29727" y="3418"/>
                    <a:pt x="26840" y="1077"/>
                  </a:cubicBezTo>
                  <a:cubicBezTo>
                    <a:pt x="26206" y="571"/>
                    <a:pt x="25446" y="1"/>
                    <a:pt x="24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7"/>
          <p:cNvGrpSpPr/>
          <p:nvPr/>
        </p:nvGrpSpPr>
        <p:grpSpPr>
          <a:xfrm flipH="1">
            <a:off x="5270625" y="1536588"/>
            <a:ext cx="5184775" cy="5647900"/>
            <a:chOff x="-403800" y="-595837"/>
            <a:chExt cx="5184775" cy="5647900"/>
          </a:xfrm>
        </p:grpSpPr>
        <p:sp>
          <p:nvSpPr>
            <p:cNvPr id="206" name="Google Shape;206;p7"/>
            <p:cNvSpPr/>
            <p:nvPr/>
          </p:nvSpPr>
          <p:spPr>
            <a:xfrm>
              <a:off x="-403800" y="-595837"/>
              <a:ext cx="5184775" cy="5647900"/>
            </a:xfrm>
            <a:custGeom>
              <a:avLst/>
              <a:gdLst/>
              <a:ahLst/>
              <a:cxnLst/>
              <a:rect l="l" t="t" r="r" b="b"/>
              <a:pathLst>
                <a:path w="207391" h="225916" extrusionOk="0">
                  <a:moveTo>
                    <a:pt x="66486" y="1"/>
                  </a:moveTo>
                  <a:cubicBezTo>
                    <a:pt x="51128" y="1"/>
                    <a:pt x="36061" y="5548"/>
                    <a:pt x="24470" y="15722"/>
                  </a:cubicBezTo>
                  <a:cubicBezTo>
                    <a:pt x="11126" y="27485"/>
                    <a:pt x="4712" y="43503"/>
                    <a:pt x="2281" y="60798"/>
                  </a:cubicBezTo>
                  <a:cubicBezTo>
                    <a:pt x="1551" y="66087"/>
                    <a:pt x="1126" y="71406"/>
                    <a:pt x="882" y="76665"/>
                  </a:cubicBezTo>
                  <a:cubicBezTo>
                    <a:pt x="1" y="96331"/>
                    <a:pt x="1095" y="116118"/>
                    <a:pt x="4682" y="135450"/>
                  </a:cubicBezTo>
                  <a:cubicBezTo>
                    <a:pt x="7722" y="151955"/>
                    <a:pt x="10943" y="168855"/>
                    <a:pt x="18694" y="183900"/>
                  </a:cubicBezTo>
                  <a:cubicBezTo>
                    <a:pt x="22342" y="190952"/>
                    <a:pt x="27084" y="198369"/>
                    <a:pt x="33619" y="202928"/>
                  </a:cubicBezTo>
                  <a:cubicBezTo>
                    <a:pt x="49668" y="214022"/>
                    <a:pt x="69577" y="216880"/>
                    <a:pt x="88331" y="219949"/>
                  </a:cubicBezTo>
                  <a:cubicBezTo>
                    <a:pt x="109881" y="223475"/>
                    <a:pt x="131706" y="225451"/>
                    <a:pt x="153499" y="225877"/>
                  </a:cubicBezTo>
                  <a:cubicBezTo>
                    <a:pt x="154954" y="225902"/>
                    <a:pt x="156419" y="225916"/>
                    <a:pt x="157892" y="225916"/>
                  </a:cubicBezTo>
                  <a:cubicBezTo>
                    <a:pt x="167130" y="225916"/>
                    <a:pt x="176657" y="225359"/>
                    <a:pt x="185597" y="223445"/>
                  </a:cubicBezTo>
                  <a:cubicBezTo>
                    <a:pt x="195263" y="221408"/>
                    <a:pt x="206205" y="215846"/>
                    <a:pt x="206965" y="205998"/>
                  </a:cubicBezTo>
                  <a:cubicBezTo>
                    <a:pt x="207391" y="202016"/>
                    <a:pt x="205871" y="198217"/>
                    <a:pt x="203591" y="194843"/>
                  </a:cubicBezTo>
                  <a:cubicBezTo>
                    <a:pt x="202406" y="193080"/>
                    <a:pt x="201008" y="191408"/>
                    <a:pt x="199579" y="189888"/>
                  </a:cubicBezTo>
                  <a:cubicBezTo>
                    <a:pt x="176904" y="165937"/>
                    <a:pt x="139669" y="161681"/>
                    <a:pt x="114593" y="140192"/>
                  </a:cubicBezTo>
                  <a:cubicBezTo>
                    <a:pt x="99061" y="126909"/>
                    <a:pt x="89304" y="107668"/>
                    <a:pt x="85079" y="87698"/>
                  </a:cubicBezTo>
                  <a:cubicBezTo>
                    <a:pt x="80823" y="67698"/>
                    <a:pt x="81765" y="46877"/>
                    <a:pt x="85109" y="26725"/>
                  </a:cubicBezTo>
                  <a:cubicBezTo>
                    <a:pt x="86568" y="18062"/>
                    <a:pt x="87510" y="7059"/>
                    <a:pt x="80033" y="2439"/>
                  </a:cubicBezTo>
                  <a:cubicBezTo>
                    <a:pt x="77601" y="919"/>
                    <a:pt x="74622" y="463"/>
                    <a:pt x="71765" y="220"/>
                  </a:cubicBezTo>
                  <a:cubicBezTo>
                    <a:pt x="70005" y="73"/>
                    <a:pt x="68243" y="1"/>
                    <a:pt x="664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-206975" y="-348587"/>
              <a:ext cx="4458325" cy="5225925"/>
            </a:xfrm>
            <a:custGeom>
              <a:avLst/>
              <a:gdLst/>
              <a:ahLst/>
              <a:cxnLst/>
              <a:rect l="l" t="t" r="r" b="b"/>
              <a:pathLst>
                <a:path w="178333" h="209037" extrusionOk="0">
                  <a:moveTo>
                    <a:pt x="57087" y="1"/>
                  </a:moveTo>
                  <a:cubicBezTo>
                    <a:pt x="43894" y="1"/>
                    <a:pt x="30947" y="5132"/>
                    <a:pt x="21004" y="14586"/>
                  </a:cubicBezTo>
                  <a:cubicBezTo>
                    <a:pt x="9514" y="25437"/>
                    <a:pt x="4013" y="40270"/>
                    <a:pt x="1915" y="56258"/>
                  </a:cubicBezTo>
                  <a:cubicBezTo>
                    <a:pt x="1277" y="61121"/>
                    <a:pt x="943" y="66076"/>
                    <a:pt x="760" y="70969"/>
                  </a:cubicBezTo>
                  <a:cubicBezTo>
                    <a:pt x="0" y="89176"/>
                    <a:pt x="943" y="107444"/>
                    <a:pt x="4013" y="125347"/>
                  </a:cubicBezTo>
                  <a:cubicBezTo>
                    <a:pt x="6627" y="140575"/>
                    <a:pt x="9423" y="156259"/>
                    <a:pt x="16110" y="170180"/>
                  </a:cubicBezTo>
                  <a:cubicBezTo>
                    <a:pt x="19211" y="176716"/>
                    <a:pt x="23314" y="183555"/>
                    <a:pt x="28937" y="187749"/>
                  </a:cubicBezTo>
                  <a:cubicBezTo>
                    <a:pt x="42737" y="198053"/>
                    <a:pt x="59850" y="200667"/>
                    <a:pt x="76020" y="203524"/>
                  </a:cubicBezTo>
                  <a:cubicBezTo>
                    <a:pt x="94562" y="206807"/>
                    <a:pt x="113285" y="208601"/>
                    <a:pt x="132070" y="208996"/>
                  </a:cubicBezTo>
                  <a:cubicBezTo>
                    <a:pt x="133384" y="209022"/>
                    <a:pt x="134709" y="209037"/>
                    <a:pt x="136041" y="209037"/>
                  </a:cubicBezTo>
                  <a:cubicBezTo>
                    <a:pt x="143922" y="209037"/>
                    <a:pt x="152055" y="208514"/>
                    <a:pt x="159700" y="206746"/>
                  </a:cubicBezTo>
                  <a:cubicBezTo>
                    <a:pt x="167998" y="204862"/>
                    <a:pt x="177420" y="199725"/>
                    <a:pt x="178089" y="190606"/>
                  </a:cubicBezTo>
                  <a:cubicBezTo>
                    <a:pt x="178332" y="186928"/>
                    <a:pt x="177025" y="183433"/>
                    <a:pt x="175080" y="180272"/>
                  </a:cubicBezTo>
                  <a:cubicBezTo>
                    <a:pt x="174046" y="178630"/>
                    <a:pt x="172861" y="177111"/>
                    <a:pt x="171615" y="175712"/>
                  </a:cubicBezTo>
                  <a:cubicBezTo>
                    <a:pt x="152101" y="153524"/>
                    <a:pt x="120064" y="149603"/>
                    <a:pt x="98483" y="129754"/>
                  </a:cubicBezTo>
                  <a:cubicBezTo>
                    <a:pt x="85139" y="117444"/>
                    <a:pt x="76750" y="99663"/>
                    <a:pt x="73102" y="81152"/>
                  </a:cubicBezTo>
                  <a:cubicBezTo>
                    <a:pt x="69455" y="62641"/>
                    <a:pt x="70275" y="43431"/>
                    <a:pt x="73163" y="24738"/>
                  </a:cubicBezTo>
                  <a:cubicBezTo>
                    <a:pt x="74379" y="16713"/>
                    <a:pt x="75230" y="6561"/>
                    <a:pt x="68756" y="2275"/>
                  </a:cubicBezTo>
                  <a:cubicBezTo>
                    <a:pt x="66689" y="847"/>
                    <a:pt x="64135" y="452"/>
                    <a:pt x="61673" y="208"/>
                  </a:cubicBezTo>
                  <a:cubicBezTo>
                    <a:pt x="60144" y="70"/>
                    <a:pt x="58614" y="1"/>
                    <a:pt x="570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-27650" y="-218637"/>
              <a:ext cx="3769100" cy="4967325"/>
            </a:xfrm>
            <a:custGeom>
              <a:avLst/>
              <a:gdLst/>
              <a:ahLst/>
              <a:cxnLst/>
              <a:rect l="l" t="t" r="r" b="b"/>
              <a:pathLst>
                <a:path w="150764" h="198693" extrusionOk="0">
                  <a:moveTo>
                    <a:pt x="48185" y="0"/>
                  </a:moveTo>
                  <a:cubicBezTo>
                    <a:pt x="37069" y="0"/>
                    <a:pt x="26179" y="4862"/>
                    <a:pt x="17813" y="13825"/>
                  </a:cubicBezTo>
                  <a:cubicBezTo>
                    <a:pt x="8117" y="24160"/>
                    <a:pt x="3466" y="38233"/>
                    <a:pt x="1673" y="53461"/>
                  </a:cubicBezTo>
                  <a:cubicBezTo>
                    <a:pt x="1126" y="58081"/>
                    <a:pt x="822" y="62762"/>
                    <a:pt x="639" y="67443"/>
                  </a:cubicBezTo>
                  <a:cubicBezTo>
                    <a:pt x="1" y="84708"/>
                    <a:pt x="822" y="102124"/>
                    <a:pt x="3405" y="119146"/>
                  </a:cubicBezTo>
                  <a:cubicBezTo>
                    <a:pt x="5624" y="133675"/>
                    <a:pt x="7965" y="148508"/>
                    <a:pt x="13588" y="161730"/>
                  </a:cubicBezTo>
                  <a:cubicBezTo>
                    <a:pt x="16263" y="167931"/>
                    <a:pt x="19667" y="174466"/>
                    <a:pt x="24469" y="178448"/>
                  </a:cubicBezTo>
                  <a:cubicBezTo>
                    <a:pt x="36172" y="188266"/>
                    <a:pt x="50640" y="190728"/>
                    <a:pt x="64288" y="193463"/>
                  </a:cubicBezTo>
                  <a:cubicBezTo>
                    <a:pt x="79942" y="196594"/>
                    <a:pt x="95778" y="198326"/>
                    <a:pt x="111675" y="198661"/>
                  </a:cubicBezTo>
                  <a:cubicBezTo>
                    <a:pt x="112710" y="198681"/>
                    <a:pt x="113754" y="198693"/>
                    <a:pt x="114804" y="198693"/>
                  </a:cubicBezTo>
                  <a:cubicBezTo>
                    <a:pt x="121524" y="198693"/>
                    <a:pt x="128495" y="198216"/>
                    <a:pt x="134988" y="196533"/>
                  </a:cubicBezTo>
                  <a:cubicBezTo>
                    <a:pt x="142040" y="194709"/>
                    <a:pt x="149973" y="189846"/>
                    <a:pt x="150551" y="181183"/>
                  </a:cubicBezTo>
                  <a:cubicBezTo>
                    <a:pt x="150764" y="177657"/>
                    <a:pt x="149669" y="174314"/>
                    <a:pt x="147998" y="171366"/>
                  </a:cubicBezTo>
                  <a:cubicBezTo>
                    <a:pt x="147116" y="169785"/>
                    <a:pt x="146143" y="168356"/>
                    <a:pt x="145080" y="167019"/>
                  </a:cubicBezTo>
                  <a:cubicBezTo>
                    <a:pt x="128605" y="145894"/>
                    <a:pt x="101523" y="142186"/>
                    <a:pt x="83285" y="123280"/>
                  </a:cubicBezTo>
                  <a:cubicBezTo>
                    <a:pt x="72008" y="111577"/>
                    <a:pt x="64896" y="94708"/>
                    <a:pt x="61826" y="77109"/>
                  </a:cubicBezTo>
                  <a:cubicBezTo>
                    <a:pt x="58756" y="59540"/>
                    <a:pt x="59424" y="41212"/>
                    <a:pt x="61887" y="23521"/>
                  </a:cubicBezTo>
                  <a:cubicBezTo>
                    <a:pt x="62950" y="15862"/>
                    <a:pt x="63649" y="6226"/>
                    <a:pt x="58178" y="2153"/>
                  </a:cubicBezTo>
                  <a:cubicBezTo>
                    <a:pt x="56385" y="816"/>
                    <a:pt x="54257" y="421"/>
                    <a:pt x="52160" y="208"/>
                  </a:cubicBezTo>
                  <a:cubicBezTo>
                    <a:pt x="50834" y="69"/>
                    <a:pt x="49508" y="0"/>
                    <a:pt x="48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71150" y="-88362"/>
              <a:ext cx="1440775" cy="3310425"/>
            </a:xfrm>
            <a:custGeom>
              <a:avLst/>
              <a:gdLst/>
              <a:ahLst/>
              <a:cxnLst/>
              <a:rect l="l" t="t" r="r" b="b"/>
              <a:pathLst>
                <a:path w="57631" h="132417" extrusionOk="0">
                  <a:moveTo>
                    <a:pt x="41538" y="1"/>
                  </a:moveTo>
                  <a:cubicBezTo>
                    <a:pt x="38535" y="1"/>
                    <a:pt x="35417" y="779"/>
                    <a:pt x="32645" y="1927"/>
                  </a:cubicBezTo>
                  <a:cubicBezTo>
                    <a:pt x="20426" y="6912"/>
                    <a:pt x="11156" y="17672"/>
                    <a:pt x="6110" y="29861"/>
                  </a:cubicBezTo>
                  <a:cubicBezTo>
                    <a:pt x="1095" y="42049"/>
                    <a:pt x="0" y="55545"/>
                    <a:pt x="912" y="68676"/>
                  </a:cubicBezTo>
                  <a:cubicBezTo>
                    <a:pt x="1854" y="82050"/>
                    <a:pt x="4833" y="95242"/>
                    <a:pt x="9545" y="107795"/>
                  </a:cubicBezTo>
                  <a:cubicBezTo>
                    <a:pt x="14316" y="120449"/>
                    <a:pt x="26087" y="132417"/>
                    <a:pt x="40040" y="132417"/>
                  </a:cubicBezTo>
                  <a:cubicBezTo>
                    <a:pt x="41906" y="132417"/>
                    <a:pt x="43812" y="132202"/>
                    <a:pt x="45746" y="131747"/>
                  </a:cubicBezTo>
                  <a:cubicBezTo>
                    <a:pt x="48816" y="131048"/>
                    <a:pt x="51886" y="129771"/>
                    <a:pt x="54013" y="127431"/>
                  </a:cubicBezTo>
                  <a:cubicBezTo>
                    <a:pt x="57631" y="123449"/>
                    <a:pt x="57570" y="117400"/>
                    <a:pt x="56901" y="112081"/>
                  </a:cubicBezTo>
                  <a:cubicBezTo>
                    <a:pt x="54621" y="93448"/>
                    <a:pt x="47539" y="75454"/>
                    <a:pt x="47478" y="56670"/>
                  </a:cubicBezTo>
                  <a:cubicBezTo>
                    <a:pt x="47448" y="45575"/>
                    <a:pt x="49910" y="34633"/>
                    <a:pt x="52433" y="23842"/>
                  </a:cubicBezTo>
                  <a:cubicBezTo>
                    <a:pt x="53254" y="20165"/>
                    <a:pt x="54135" y="16456"/>
                    <a:pt x="53983" y="12687"/>
                  </a:cubicBezTo>
                  <a:cubicBezTo>
                    <a:pt x="53953" y="11958"/>
                    <a:pt x="53892" y="11228"/>
                    <a:pt x="53770" y="10468"/>
                  </a:cubicBezTo>
                  <a:cubicBezTo>
                    <a:pt x="53223" y="7490"/>
                    <a:pt x="51947" y="4602"/>
                    <a:pt x="49636" y="2657"/>
                  </a:cubicBezTo>
                  <a:cubicBezTo>
                    <a:pt x="47344" y="756"/>
                    <a:pt x="44497" y="1"/>
                    <a:pt x="41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227675" y="158038"/>
              <a:ext cx="1106425" cy="2823125"/>
            </a:xfrm>
            <a:custGeom>
              <a:avLst/>
              <a:gdLst/>
              <a:ahLst/>
              <a:cxnLst/>
              <a:rect l="l" t="t" r="r" b="b"/>
              <a:pathLst>
                <a:path w="44257" h="112925" extrusionOk="0">
                  <a:moveTo>
                    <a:pt x="31572" y="1"/>
                  </a:moveTo>
                  <a:cubicBezTo>
                    <a:pt x="29278" y="1"/>
                    <a:pt x="26892" y="655"/>
                    <a:pt x="24773" y="1615"/>
                  </a:cubicBezTo>
                  <a:cubicBezTo>
                    <a:pt x="15472" y="5840"/>
                    <a:pt x="8390" y="14990"/>
                    <a:pt x="4591" y="25354"/>
                  </a:cubicBezTo>
                  <a:cubicBezTo>
                    <a:pt x="791" y="35719"/>
                    <a:pt x="1" y="47239"/>
                    <a:pt x="730" y="58455"/>
                  </a:cubicBezTo>
                  <a:cubicBezTo>
                    <a:pt x="1490" y="69854"/>
                    <a:pt x="3800" y="81130"/>
                    <a:pt x="7448" y="91799"/>
                  </a:cubicBezTo>
                  <a:cubicBezTo>
                    <a:pt x="11157" y="102659"/>
                    <a:pt x="20216" y="112925"/>
                    <a:pt x="30944" y="112925"/>
                  </a:cubicBezTo>
                  <a:cubicBezTo>
                    <a:pt x="32347" y="112925"/>
                    <a:pt x="33778" y="112749"/>
                    <a:pt x="35229" y="112377"/>
                  </a:cubicBezTo>
                  <a:cubicBezTo>
                    <a:pt x="37570" y="111769"/>
                    <a:pt x="39941" y="110705"/>
                    <a:pt x="41521" y="108729"/>
                  </a:cubicBezTo>
                  <a:cubicBezTo>
                    <a:pt x="44257" y="105325"/>
                    <a:pt x="44227" y="100158"/>
                    <a:pt x="43710" y="95599"/>
                  </a:cubicBezTo>
                  <a:cubicBezTo>
                    <a:pt x="41886" y="79732"/>
                    <a:pt x="36415" y="64322"/>
                    <a:pt x="36324" y="48333"/>
                  </a:cubicBezTo>
                  <a:cubicBezTo>
                    <a:pt x="36293" y="38911"/>
                    <a:pt x="38117" y="29610"/>
                    <a:pt x="40032" y="20370"/>
                  </a:cubicBezTo>
                  <a:cubicBezTo>
                    <a:pt x="40670" y="17269"/>
                    <a:pt x="41309" y="14078"/>
                    <a:pt x="41157" y="10886"/>
                  </a:cubicBezTo>
                  <a:cubicBezTo>
                    <a:pt x="41126" y="10248"/>
                    <a:pt x="41096" y="9640"/>
                    <a:pt x="40974" y="8971"/>
                  </a:cubicBezTo>
                  <a:cubicBezTo>
                    <a:pt x="40549" y="6388"/>
                    <a:pt x="39576" y="3956"/>
                    <a:pt x="37783" y="2284"/>
                  </a:cubicBezTo>
                  <a:cubicBezTo>
                    <a:pt x="36040" y="648"/>
                    <a:pt x="33852" y="1"/>
                    <a:pt x="31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7"/>
            <p:cNvSpPr/>
            <p:nvPr/>
          </p:nvSpPr>
          <p:spPr>
            <a:xfrm>
              <a:off x="344700" y="376713"/>
              <a:ext cx="836675" cy="2390650"/>
            </a:xfrm>
            <a:custGeom>
              <a:avLst/>
              <a:gdLst/>
              <a:ahLst/>
              <a:cxnLst/>
              <a:rect l="l" t="t" r="r" b="b"/>
              <a:pathLst>
                <a:path w="33467" h="95626" extrusionOk="0">
                  <a:moveTo>
                    <a:pt x="23521" y="0"/>
                  </a:moveTo>
                  <a:cubicBezTo>
                    <a:pt x="21805" y="0"/>
                    <a:pt x="20026" y="546"/>
                    <a:pt x="18451" y="1349"/>
                  </a:cubicBezTo>
                  <a:cubicBezTo>
                    <a:pt x="11490" y="4875"/>
                    <a:pt x="6201" y="12626"/>
                    <a:pt x="3375" y="21410"/>
                  </a:cubicBezTo>
                  <a:cubicBezTo>
                    <a:pt x="578" y="30164"/>
                    <a:pt x="1" y="39890"/>
                    <a:pt x="578" y="49404"/>
                  </a:cubicBezTo>
                  <a:cubicBezTo>
                    <a:pt x="1186" y="59040"/>
                    <a:pt x="2949" y="68584"/>
                    <a:pt x="5746" y="77672"/>
                  </a:cubicBezTo>
                  <a:cubicBezTo>
                    <a:pt x="8576" y="86864"/>
                    <a:pt x="15422" y="95625"/>
                    <a:pt x="23529" y="95625"/>
                  </a:cubicBezTo>
                  <a:cubicBezTo>
                    <a:pt x="24563" y="95625"/>
                    <a:pt x="25618" y="95483"/>
                    <a:pt x="26688" y="95180"/>
                  </a:cubicBezTo>
                  <a:cubicBezTo>
                    <a:pt x="28451" y="94694"/>
                    <a:pt x="30214" y="93782"/>
                    <a:pt x="31430" y="92110"/>
                  </a:cubicBezTo>
                  <a:cubicBezTo>
                    <a:pt x="33466" y="89222"/>
                    <a:pt x="33406" y="84876"/>
                    <a:pt x="33010" y="81016"/>
                  </a:cubicBezTo>
                  <a:cubicBezTo>
                    <a:pt x="31612" y="67550"/>
                    <a:pt x="27448" y="54541"/>
                    <a:pt x="27326" y="40954"/>
                  </a:cubicBezTo>
                  <a:cubicBezTo>
                    <a:pt x="27235" y="32960"/>
                    <a:pt x="28603" y="25088"/>
                    <a:pt x="29971" y="17307"/>
                  </a:cubicBezTo>
                  <a:cubicBezTo>
                    <a:pt x="30427" y="14632"/>
                    <a:pt x="30944" y="11987"/>
                    <a:pt x="30822" y="9252"/>
                  </a:cubicBezTo>
                  <a:cubicBezTo>
                    <a:pt x="30792" y="8705"/>
                    <a:pt x="30731" y="8157"/>
                    <a:pt x="30670" y="7641"/>
                  </a:cubicBezTo>
                  <a:cubicBezTo>
                    <a:pt x="30366" y="5483"/>
                    <a:pt x="29545" y="3385"/>
                    <a:pt x="28238" y="1957"/>
                  </a:cubicBezTo>
                  <a:cubicBezTo>
                    <a:pt x="26912" y="554"/>
                    <a:pt x="25248" y="0"/>
                    <a:pt x="235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466300" y="564288"/>
              <a:ext cx="596525" cy="2018625"/>
            </a:xfrm>
            <a:custGeom>
              <a:avLst/>
              <a:gdLst/>
              <a:ahLst/>
              <a:cxnLst/>
              <a:rect l="l" t="t" r="r" b="b"/>
              <a:pathLst>
                <a:path w="23861" h="80745" extrusionOk="0">
                  <a:moveTo>
                    <a:pt x="16353" y="1"/>
                  </a:moveTo>
                  <a:cubicBezTo>
                    <a:pt x="15156" y="1"/>
                    <a:pt x="13918" y="437"/>
                    <a:pt x="12827" y="1080"/>
                  </a:cubicBezTo>
                  <a:cubicBezTo>
                    <a:pt x="7933" y="4059"/>
                    <a:pt x="4255" y="10563"/>
                    <a:pt x="2310" y="17950"/>
                  </a:cubicBezTo>
                  <a:cubicBezTo>
                    <a:pt x="365" y="25366"/>
                    <a:pt x="0" y="33573"/>
                    <a:pt x="486" y="41597"/>
                  </a:cubicBezTo>
                  <a:cubicBezTo>
                    <a:pt x="942" y="49774"/>
                    <a:pt x="2280" y="57829"/>
                    <a:pt x="4255" y="65488"/>
                  </a:cubicBezTo>
                  <a:cubicBezTo>
                    <a:pt x="6282" y="73297"/>
                    <a:pt x="11190" y="80745"/>
                    <a:pt x="16889" y="80745"/>
                  </a:cubicBezTo>
                  <a:cubicBezTo>
                    <a:pt x="17601" y="80745"/>
                    <a:pt x="18325" y="80629"/>
                    <a:pt x="19058" y="80382"/>
                  </a:cubicBezTo>
                  <a:cubicBezTo>
                    <a:pt x="20335" y="79957"/>
                    <a:pt x="21551" y="79197"/>
                    <a:pt x="22432" y="77798"/>
                  </a:cubicBezTo>
                  <a:cubicBezTo>
                    <a:pt x="23861" y="75367"/>
                    <a:pt x="23800" y="71719"/>
                    <a:pt x="23496" y="68467"/>
                  </a:cubicBezTo>
                  <a:cubicBezTo>
                    <a:pt x="22432" y="57099"/>
                    <a:pt x="19423" y="46035"/>
                    <a:pt x="19271" y="34606"/>
                  </a:cubicBezTo>
                  <a:cubicBezTo>
                    <a:pt x="19180" y="27828"/>
                    <a:pt x="20092" y="21202"/>
                    <a:pt x="21004" y="14606"/>
                  </a:cubicBezTo>
                  <a:cubicBezTo>
                    <a:pt x="21307" y="12387"/>
                    <a:pt x="21672" y="10138"/>
                    <a:pt x="21551" y="7828"/>
                  </a:cubicBezTo>
                  <a:cubicBezTo>
                    <a:pt x="21551" y="7402"/>
                    <a:pt x="21490" y="6946"/>
                    <a:pt x="21459" y="6490"/>
                  </a:cubicBezTo>
                  <a:cubicBezTo>
                    <a:pt x="21247" y="4667"/>
                    <a:pt x="20669" y="2873"/>
                    <a:pt x="19727" y="1658"/>
                  </a:cubicBezTo>
                  <a:cubicBezTo>
                    <a:pt x="18784" y="468"/>
                    <a:pt x="17590" y="1"/>
                    <a:pt x="163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7"/>
            <p:cNvSpPr/>
            <p:nvPr/>
          </p:nvSpPr>
          <p:spPr>
            <a:xfrm>
              <a:off x="378150" y="2906288"/>
              <a:ext cx="3101150" cy="1744175"/>
            </a:xfrm>
            <a:custGeom>
              <a:avLst/>
              <a:gdLst/>
              <a:ahLst/>
              <a:cxnLst/>
              <a:rect l="l" t="t" r="r" b="b"/>
              <a:pathLst>
                <a:path w="124046" h="69767" extrusionOk="0">
                  <a:moveTo>
                    <a:pt x="56853" y="0"/>
                  </a:moveTo>
                  <a:cubicBezTo>
                    <a:pt x="56075" y="0"/>
                    <a:pt x="55313" y="186"/>
                    <a:pt x="54591" y="623"/>
                  </a:cubicBezTo>
                  <a:cubicBezTo>
                    <a:pt x="53071" y="1535"/>
                    <a:pt x="52342" y="3268"/>
                    <a:pt x="51521" y="4787"/>
                  </a:cubicBezTo>
                  <a:cubicBezTo>
                    <a:pt x="47873" y="11444"/>
                    <a:pt x="40578" y="15608"/>
                    <a:pt x="33040" y="16611"/>
                  </a:cubicBezTo>
                  <a:cubicBezTo>
                    <a:pt x="31759" y="16777"/>
                    <a:pt x="30472" y="16857"/>
                    <a:pt x="29185" y="16857"/>
                  </a:cubicBezTo>
                  <a:cubicBezTo>
                    <a:pt x="22936" y="16857"/>
                    <a:pt x="16696" y="14986"/>
                    <a:pt x="11125" y="12113"/>
                  </a:cubicBezTo>
                  <a:cubicBezTo>
                    <a:pt x="9544" y="11292"/>
                    <a:pt x="7903" y="10380"/>
                    <a:pt x="6110" y="10046"/>
                  </a:cubicBezTo>
                  <a:cubicBezTo>
                    <a:pt x="5706" y="9964"/>
                    <a:pt x="5291" y="9922"/>
                    <a:pt x="4876" y="9922"/>
                  </a:cubicBezTo>
                  <a:cubicBezTo>
                    <a:pt x="3448" y="9922"/>
                    <a:pt x="2034" y="10421"/>
                    <a:pt x="1186" y="11505"/>
                  </a:cubicBezTo>
                  <a:cubicBezTo>
                    <a:pt x="0" y="12994"/>
                    <a:pt x="152" y="15092"/>
                    <a:pt x="487" y="16946"/>
                  </a:cubicBezTo>
                  <a:cubicBezTo>
                    <a:pt x="1520" y="22356"/>
                    <a:pt x="3800" y="27463"/>
                    <a:pt x="6809" y="32022"/>
                  </a:cubicBezTo>
                  <a:cubicBezTo>
                    <a:pt x="12462" y="40593"/>
                    <a:pt x="20730" y="47189"/>
                    <a:pt x="29788" y="52053"/>
                  </a:cubicBezTo>
                  <a:cubicBezTo>
                    <a:pt x="38815" y="56916"/>
                    <a:pt x="48633" y="60199"/>
                    <a:pt x="58512" y="62995"/>
                  </a:cubicBezTo>
                  <a:cubicBezTo>
                    <a:pt x="71525" y="66741"/>
                    <a:pt x="85006" y="69767"/>
                    <a:pt x="98471" y="69767"/>
                  </a:cubicBezTo>
                  <a:cubicBezTo>
                    <a:pt x="101832" y="69767"/>
                    <a:pt x="105192" y="69578"/>
                    <a:pt x="108543" y="69165"/>
                  </a:cubicBezTo>
                  <a:cubicBezTo>
                    <a:pt x="112768" y="68618"/>
                    <a:pt x="117236" y="67585"/>
                    <a:pt x="120185" y="64484"/>
                  </a:cubicBezTo>
                  <a:cubicBezTo>
                    <a:pt x="123711" y="60746"/>
                    <a:pt x="124045" y="54819"/>
                    <a:pt x="122161" y="50077"/>
                  </a:cubicBezTo>
                  <a:cubicBezTo>
                    <a:pt x="121309" y="48071"/>
                    <a:pt x="120185" y="46125"/>
                    <a:pt x="118847" y="44302"/>
                  </a:cubicBezTo>
                  <a:cubicBezTo>
                    <a:pt x="111431" y="34302"/>
                    <a:pt x="97266" y="28344"/>
                    <a:pt x="87813" y="21535"/>
                  </a:cubicBezTo>
                  <a:cubicBezTo>
                    <a:pt x="79546" y="15669"/>
                    <a:pt x="71460" y="9499"/>
                    <a:pt x="63527" y="3146"/>
                  </a:cubicBezTo>
                  <a:cubicBezTo>
                    <a:pt x="61596" y="1624"/>
                    <a:pt x="59156" y="0"/>
                    <a:pt x="568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7"/>
            <p:cNvSpPr/>
            <p:nvPr/>
          </p:nvSpPr>
          <p:spPr>
            <a:xfrm>
              <a:off x="759600" y="3151763"/>
              <a:ext cx="2407375" cy="1299200"/>
            </a:xfrm>
            <a:custGeom>
              <a:avLst/>
              <a:gdLst/>
              <a:ahLst/>
              <a:cxnLst/>
              <a:rect l="l" t="t" r="r" b="b"/>
              <a:pathLst>
                <a:path w="96295" h="51968" extrusionOk="0">
                  <a:moveTo>
                    <a:pt x="43192" y="0"/>
                  </a:moveTo>
                  <a:cubicBezTo>
                    <a:pt x="42536" y="0"/>
                    <a:pt x="41899" y="165"/>
                    <a:pt x="41309" y="561"/>
                  </a:cubicBezTo>
                  <a:cubicBezTo>
                    <a:pt x="40214" y="1321"/>
                    <a:pt x="39667" y="2628"/>
                    <a:pt x="39120" y="3844"/>
                  </a:cubicBezTo>
                  <a:cubicBezTo>
                    <a:pt x="36567" y="9072"/>
                    <a:pt x="31156" y="12567"/>
                    <a:pt x="25442" y="13571"/>
                  </a:cubicBezTo>
                  <a:cubicBezTo>
                    <a:pt x="24065" y="13820"/>
                    <a:pt x="22674" y="13936"/>
                    <a:pt x="21281" y="13936"/>
                  </a:cubicBezTo>
                  <a:cubicBezTo>
                    <a:pt x="16895" y="13936"/>
                    <a:pt x="12495" y="12779"/>
                    <a:pt x="8481" y="10956"/>
                  </a:cubicBezTo>
                  <a:cubicBezTo>
                    <a:pt x="7235" y="10409"/>
                    <a:pt x="5989" y="9741"/>
                    <a:pt x="4560" y="9558"/>
                  </a:cubicBezTo>
                  <a:cubicBezTo>
                    <a:pt x="4340" y="9529"/>
                    <a:pt x="4115" y="9514"/>
                    <a:pt x="3890" y="9514"/>
                  </a:cubicBezTo>
                  <a:cubicBezTo>
                    <a:pt x="2713" y="9514"/>
                    <a:pt x="1515" y="9927"/>
                    <a:pt x="852" y="10896"/>
                  </a:cubicBezTo>
                  <a:cubicBezTo>
                    <a:pt x="1" y="12081"/>
                    <a:pt x="214" y="13662"/>
                    <a:pt x="548" y="15060"/>
                  </a:cubicBezTo>
                  <a:cubicBezTo>
                    <a:pt x="1521" y="19163"/>
                    <a:pt x="3436" y="22963"/>
                    <a:pt x="5928" y="26367"/>
                  </a:cubicBezTo>
                  <a:cubicBezTo>
                    <a:pt x="10579" y="32689"/>
                    <a:pt x="17144" y="37401"/>
                    <a:pt x="24226" y="40835"/>
                  </a:cubicBezTo>
                  <a:cubicBezTo>
                    <a:pt x="31278" y="44209"/>
                    <a:pt x="38907" y="46337"/>
                    <a:pt x="46567" y="48161"/>
                  </a:cubicBezTo>
                  <a:cubicBezTo>
                    <a:pt x="55539" y="50279"/>
                    <a:pt x="64756" y="51967"/>
                    <a:pt x="73913" y="51967"/>
                  </a:cubicBezTo>
                  <a:cubicBezTo>
                    <a:pt x="77632" y="51967"/>
                    <a:pt x="81340" y="51689"/>
                    <a:pt x="85018" y="51048"/>
                  </a:cubicBezTo>
                  <a:cubicBezTo>
                    <a:pt x="88240" y="50471"/>
                    <a:pt x="91613" y="49528"/>
                    <a:pt x="93711" y="47066"/>
                  </a:cubicBezTo>
                  <a:cubicBezTo>
                    <a:pt x="96264" y="44088"/>
                    <a:pt x="96294" y="39528"/>
                    <a:pt x="94683" y="35972"/>
                  </a:cubicBezTo>
                  <a:cubicBezTo>
                    <a:pt x="94015" y="34361"/>
                    <a:pt x="93103" y="32932"/>
                    <a:pt x="92009" y="31595"/>
                  </a:cubicBezTo>
                  <a:cubicBezTo>
                    <a:pt x="85960" y="24239"/>
                    <a:pt x="74926" y="20197"/>
                    <a:pt x="67449" y="15333"/>
                  </a:cubicBezTo>
                  <a:cubicBezTo>
                    <a:pt x="60914" y="11108"/>
                    <a:pt x="54531" y="6732"/>
                    <a:pt x="48239" y="2172"/>
                  </a:cubicBezTo>
                  <a:cubicBezTo>
                    <a:pt x="46745" y="1118"/>
                    <a:pt x="44903" y="0"/>
                    <a:pt x="43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7"/>
            <p:cNvSpPr/>
            <p:nvPr/>
          </p:nvSpPr>
          <p:spPr>
            <a:xfrm>
              <a:off x="1247450" y="3461088"/>
              <a:ext cx="1605675" cy="863725"/>
            </a:xfrm>
            <a:custGeom>
              <a:avLst/>
              <a:gdLst/>
              <a:ahLst/>
              <a:cxnLst/>
              <a:rect l="l" t="t" r="r" b="b"/>
              <a:pathLst>
                <a:path w="64227" h="34549" extrusionOk="0">
                  <a:moveTo>
                    <a:pt x="28804" y="0"/>
                  </a:moveTo>
                  <a:cubicBezTo>
                    <a:pt x="28362" y="0"/>
                    <a:pt x="27934" y="111"/>
                    <a:pt x="27539" y="377"/>
                  </a:cubicBezTo>
                  <a:cubicBezTo>
                    <a:pt x="26779" y="863"/>
                    <a:pt x="26476" y="1775"/>
                    <a:pt x="26050" y="2596"/>
                  </a:cubicBezTo>
                  <a:cubicBezTo>
                    <a:pt x="24348" y="6030"/>
                    <a:pt x="20731" y="8401"/>
                    <a:pt x="16931" y="9040"/>
                  </a:cubicBezTo>
                  <a:cubicBezTo>
                    <a:pt x="16019" y="9207"/>
                    <a:pt x="15096" y="9286"/>
                    <a:pt x="14171" y="9286"/>
                  </a:cubicBezTo>
                  <a:cubicBezTo>
                    <a:pt x="11247" y="9286"/>
                    <a:pt x="8310" y="8501"/>
                    <a:pt x="5654" y="7277"/>
                  </a:cubicBezTo>
                  <a:cubicBezTo>
                    <a:pt x="4803" y="6912"/>
                    <a:pt x="3983" y="6456"/>
                    <a:pt x="3071" y="6334"/>
                  </a:cubicBezTo>
                  <a:cubicBezTo>
                    <a:pt x="2924" y="6315"/>
                    <a:pt x="2774" y="6305"/>
                    <a:pt x="2623" y="6305"/>
                  </a:cubicBezTo>
                  <a:cubicBezTo>
                    <a:pt x="1838" y="6305"/>
                    <a:pt x="1032" y="6578"/>
                    <a:pt x="548" y="7216"/>
                  </a:cubicBezTo>
                  <a:cubicBezTo>
                    <a:pt x="1" y="8006"/>
                    <a:pt x="153" y="9070"/>
                    <a:pt x="335" y="9982"/>
                  </a:cubicBezTo>
                  <a:cubicBezTo>
                    <a:pt x="974" y="12717"/>
                    <a:pt x="2281" y="15271"/>
                    <a:pt x="3952" y="17520"/>
                  </a:cubicBezTo>
                  <a:cubicBezTo>
                    <a:pt x="7053" y="21745"/>
                    <a:pt x="11430" y="24876"/>
                    <a:pt x="16141" y="27155"/>
                  </a:cubicBezTo>
                  <a:cubicBezTo>
                    <a:pt x="20852" y="29435"/>
                    <a:pt x="25928" y="30833"/>
                    <a:pt x="31035" y="32019"/>
                  </a:cubicBezTo>
                  <a:cubicBezTo>
                    <a:pt x="37033" y="33431"/>
                    <a:pt x="43218" y="34549"/>
                    <a:pt x="49367" y="34549"/>
                  </a:cubicBezTo>
                  <a:cubicBezTo>
                    <a:pt x="51818" y="34549"/>
                    <a:pt x="54263" y="34371"/>
                    <a:pt x="56689" y="33964"/>
                  </a:cubicBezTo>
                  <a:cubicBezTo>
                    <a:pt x="58817" y="33599"/>
                    <a:pt x="61096" y="32930"/>
                    <a:pt x="62494" y="31320"/>
                  </a:cubicBezTo>
                  <a:cubicBezTo>
                    <a:pt x="64197" y="29344"/>
                    <a:pt x="64227" y="26304"/>
                    <a:pt x="63133" y="23903"/>
                  </a:cubicBezTo>
                  <a:cubicBezTo>
                    <a:pt x="62646" y="22900"/>
                    <a:pt x="62038" y="21927"/>
                    <a:pt x="61309" y="21046"/>
                  </a:cubicBezTo>
                  <a:cubicBezTo>
                    <a:pt x="57297" y="16152"/>
                    <a:pt x="49911" y="13447"/>
                    <a:pt x="44926" y="10225"/>
                  </a:cubicBezTo>
                  <a:cubicBezTo>
                    <a:pt x="40579" y="7398"/>
                    <a:pt x="36324" y="4480"/>
                    <a:pt x="32129" y="1441"/>
                  </a:cubicBezTo>
                  <a:cubicBezTo>
                    <a:pt x="31147" y="720"/>
                    <a:pt x="29930" y="0"/>
                    <a:pt x="288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7"/>
          <p:cNvGrpSpPr/>
          <p:nvPr/>
        </p:nvGrpSpPr>
        <p:grpSpPr>
          <a:xfrm flipH="1">
            <a:off x="-2494300" y="3615938"/>
            <a:ext cx="5045700" cy="3568550"/>
            <a:chOff x="4315150" y="2584513"/>
            <a:chExt cx="5045700" cy="3568550"/>
          </a:xfrm>
        </p:grpSpPr>
        <p:sp>
          <p:nvSpPr>
            <p:cNvPr id="217" name="Google Shape;217;p7"/>
            <p:cNvSpPr/>
            <p:nvPr/>
          </p:nvSpPr>
          <p:spPr>
            <a:xfrm>
              <a:off x="4315150" y="2584513"/>
              <a:ext cx="5045700" cy="3568550"/>
            </a:xfrm>
            <a:custGeom>
              <a:avLst/>
              <a:gdLst/>
              <a:ahLst/>
              <a:cxnLst/>
              <a:rect l="l" t="t" r="r" b="b"/>
              <a:pathLst>
                <a:path w="201828" h="142742" extrusionOk="0">
                  <a:moveTo>
                    <a:pt x="76785" y="1"/>
                  </a:moveTo>
                  <a:cubicBezTo>
                    <a:pt x="75819" y="1"/>
                    <a:pt x="74893" y="317"/>
                    <a:pt x="74257" y="1032"/>
                  </a:cubicBezTo>
                  <a:cubicBezTo>
                    <a:pt x="73436" y="1883"/>
                    <a:pt x="73254" y="3190"/>
                    <a:pt x="73041" y="4376"/>
                  </a:cubicBezTo>
                  <a:cubicBezTo>
                    <a:pt x="70822" y="15683"/>
                    <a:pt x="61856" y="24771"/>
                    <a:pt x="51521" y="29847"/>
                  </a:cubicBezTo>
                  <a:cubicBezTo>
                    <a:pt x="41186" y="34954"/>
                    <a:pt x="29515" y="36534"/>
                    <a:pt x="18055" y="37689"/>
                  </a:cubicBezTo>
                  <a:cubicBezTo>
                    <a:pt x="13678" y="38115"/>
                    <a:pt x="0" y="38631"/>
                    <a:pt x="2067" y="45258"/>
                  </a:cubicBezTo>
                  <a:cubicBezTo>
                    <a:pt x="3891" y="51124"/>
                    <a:pt x="13648" y="54407"/>
                    <a:pt x="17903" y="58237"/>
                  </a:cubicBezTo>
                  <a:cubicBezTo>
                    <a:pt x="24317" y="64042"/>
                    <a:pt x="26870" y="73738"/>
                    <a:pt x="24135" y="81945"/>
                  </a:cubicBezTo>
                  <a:cubicBezTo>
                    <a:pt x="21855" y="88784"/>
                    <a:pt x="16323" y="94438"/>
                    <a:pt x="15198" y="101581"/>
                  </a:cubicBezTo>
                  <a:cubicBezTo>
                    <a:pt x="13526" y="112280"/>
                    <a:pt x="22311" y="121763"/>
                    <a:pt x="31460" y="127508"/>
                  </a:cubicBezTo>
                  <a:cubicBezTo>
                    <a:pt x="45108" y="136049"/>
                    <a:pt x="61035" y="140457"/>
                    <a:pt x="77023" y="142068"/>
                  </a:cubicBezTo>
                  <a:cubicBezTo>
                    <a:pt x="81557" y="142518"/>
                    <a:pt x="86113" y="142741"/>
                    <a:pt x="90671" y="142741"/>
                  </a:cubicBezTo>
                  <a:cubicBezTo>
                    <a:pt x="117497" y="142741"/>
                    <a:pt x="144368" y="135005"/>
                    <a:pt x="166842" y="120274"/>
                  </a:cubicBezTo>
                  <a:cubicBezTo>
                    <a:pt x="176751" y="113800"/>
                    <a:pt x="185931" y="105806"/>
                    <a:pt x="192284" y="95775"/>
                  </a:cubicBezTo>
                  <a:cubicBezTo>
                    <a:pt x="198575" y="85836"/>
                    <a:pt x="201828" y="73829"/>
                    <a:pt x="199852" y="62370"/>
                  </a:cubicBezTo>
                  <a:cubicBezTo>
                    <a:pt x="199822" y="62158"/>
                    <a:pt x="199791" y="61914"/>
                    <a:pt x="199730" y="61732"/>
                  </a:cubicBezTo>
                  <a:cubicBezTo>
                    <a:pt x="198180" y="53525"/>
                    <a:pt x="193955" y="45957"/>
                    <a:pt x="188271" y="39847"/>
                  </a:cubicBezTo>
                  <a:cubicBezTo>
                    <a:pt x="181432" y="32491"/>
                    <a:pt x="172131" y="27051"/>
                    <a:pt x="162101" y="26200"/>
                  </a:cubicBezTo>
                  <a:cubicBezTo>
                    <a:pt x="161120" y="26122"/>
                    <a:pt x="160142" y="26086"/>
                    <a:pt x="159164" y="26086"/>
                  </a:cubicBezTo>
                  <a:cubicBezTo>
                    <a:pt x="151381" y="26086"/>
                    <a:pt x="143670" y="28321"/>
                    <a:pt x="135839" y="28996"/>
                  </a:cubicBezTo>
                  <a:cubicBezTo>
                    <a:pt x="134257" y="29132"/>
                    <a:pt x="132671" y="29199"/>
                    <a:pt x="131086" y="29199"/>
                  </a:cubicBezTo>
                  <a:cubicBezTo>
                    <a:pt x="112452" y="29199"/>
                    <a:pt x="93941" y="19954"/>
                    <a:pt x="83072" y="4771"/>
                  </a:cubicBezTo>
                  <a:cubicBezTo>
                    <a:pt x="82008" y="3312"/>
                    <a:pt x="80944" y="1701"/>
                    <a:pt x="79333" y="728"/>
                  </a:cubicBezTo>
                  <a:cubicBezTo>
                    <a:pt x="78579" y="264"/>
                    <a:pt x="77666" y="1"/>
                    <a:pt x="767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7"/>
            <p:cNvSpPr/>
            <p:nvPr/>
          </p:nvSpPr>
          <p:spPr>
            <a:xfrm>
              <a:off x="4726250" y="2874813"/>
              <a:ext cx="4225025" cy="2985625"/>
            </a:xfrm>
            <a:custGeom>
              <a:avLst/>
              <a:gdLst/>
              <a:ahLst/>
              <a:cxnLst/>
              <a:rect l="l" t="t" r="r" b="b"/>
              <a:pathLst>
                <a:path w="169001" h="119425" extrusionOk="0">
                  <a:moveTo>
                    <a:pt x="64312" y="0"/>
                  </a:moveTo>
                  <a:cubicBezTo>
                    <a:pt x="63508" y="0"/>
                    <a:pt x="62741" y="264"/>
                    <a:pt x="62220" y="879"/>
                  </a:cubicBezTo>
                  <a:cubicBezTo>
                    <a:pt x="61521" y="1639"/>
                    <a:pt x="61369" y="2673"/>
                    <a:pt x="61187" y="3645"/>
                  </a:cubicBezTo>
                  <a:cubicBezTo>
                    <a:pt x="59363" y="13129"/>
                    <a:pt x="51825" y="20758"/>
                    <a:pt x="43162" y="24983"/>
                  </a:cubicBezTo>
                  <a:cubicBezTo>
                    <a:pt x="34500" y="29238"/>
                    <a:pt x="24742" y="30545"/>
                    <a:pt x="15137" y="31518"/>
                  </a:cubicBezTo>
                  <a:cubicBezTo>
                    <a:pt x="11490" y="31852"/>
                    <a:pt x="0" y="32308"/>
                    <a:pt x="1763" y="37810"/>
                  </a:cubicBezTo>
                  <a:cubicBezTo>
                    <a:pt x="3314" y="42703"/>
                    <a:pt x="11460" y="45439"/>
                    <a:pt x="15016" y="48691"/>
                  </a:cubicBezTo>
                  <a:cubicBezTo>
                    <a:pt x="20366" y="53555"/>
                    <a:pt x="22493" y="61640"/>
                    <a:pt x="20214" y="68509"/>
                  </a:cubicBezTo>
                  <a:cubicBezTo>
                    <a:pt x="18329" y="74254"/>
                    <a:pt x="13678" y="78965"/>
                    <a:pt x="12767" y="84953"/>
                  </a:cubicBezTo>
                  <a:cubicBezTo>
                    <a:pt x="11368" y="93890"/>
                    <a:pt x="18694" y="101823"/>
                    <a:pt x="26384" y="106656"/>
                  </a:cubicBezTo>
                  <a:cubicBezTo>
                    <a:pt x="37782" y="113799"/>
                    <a:pt x="51096" y="117537"/>
                    <a:pt x="64530" y="118844"/>
                  </a:cubicBezTo>
                  <a:cubicBezTo>
                    <a:pt x="68367" y="119233"/>
                    <a:pt x="72224" y="119425"/>
                    <a:pt x="76081" y="119425"/>
                  </a:cubicBezTo>
                  <a:cubicBezTo>
                    <a:pt x="98502" y="119425"/>
                    <a:pt x="120944" y="112926"/>
                    <a:pt x="139669" y="100607"/>
                  </a:cubicBezTo>
                  <a:cubicBezTo>
                    <a:pt x="147997" y="95197"/>
                    <a:pt x="155657" y="88510"/>
                    <a:pt x="160976" y="80090"/>
                  </a:cubicBezTo>
                  <a:cubicBezTo>
                    <a:pt x="166234" y="71853"/>
                    <a:pt x="169001" y="61822"/>
                    <a:pt x="167329" y="52217"/>
                  </a:cubicBezTo>
                  <a:lnTo>
                    <a:pt x="167238" y="51640"/>
                  </a:lnTo>
                  <a:cubicBezTo>
                    <a:pt x="165931" y="44801"/>
                    <a:pt x="162405" y="38448"/>
                    <a:pt x="157663" y="33342"/>
                  </a:cubicBezTo>
                  <a:cubicBezTo>
                    <a:pt x="151918" y="27171"/>
                    <a:pt x="144137" y="22612"/>
                    <a:pt x="135717" y="21943"/>
                  </a:cubicBezTo>
                  <a:cubicBezTo>
                    <a:pt x="134866" y="21873"/>
                    <a:pt x="134015" y="21841"/>
                    <a:pt x="133166" y="21841"/>
                  </a:cubicBezTo>
                  <a:cubicBezTo>
                    <a:pt x="126679" y="21841"/>
                    <a:pt x="120249" y="23689"/>
                    <a:pt x="113772" y="24253"/>
                  </a:cubicBezTo>
                  <a:cubicBezTo>
                    <a:pt x="112426" y="24372"/>
                    <a:pt x="111076" y="24431"/>
                    <a:pt x="109728" y="24431"/>
                  </a:cubicBezTo>
                  <a:cubicBezTo>
                    <a:pt x="94171" y="24431"/>
                    <a:pt x="78695" y="16653"/>
                    <a:pt x="69576" y="4010"/>
                  </a:cubicBezTo>
                  <a:cubicBezTo>
                    <a:pt x="68664" y="2733"/>
                    <a:pt x="67783" y="1426"/>
                    <a:pt x="66476" y="606"/>
                  </a:cubicBezTo>
                  <a:cubicBezTo>
                    <a:pt x="65833" y="226"/>
                    <a:pt x="65057" y="0"/>
                    <a:pt x="643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7"/>
            <p:cNvSpPr/>
            <p:nvPr/>
          </p:nvSpPr>
          <p:spPr>
            <a:xfrm>
              <a:off x="5118350" y="3152463"/>
              <a:ext cx="3440825" cy="2429950"/>
            </a:xfrm>
            <a:custGeom>
              <a:avLst/>
              <a:gdLst/>
              <a:ahLst/>
              <a:cxnLst/>
              <a:rect l="l" t="t" r="r" b="b"/>
              <a:pathLst>
                <a:path w="137633" h="97198" extrusionOk="0">
                  <a:moveTo>
                    <a:pt x="52369" y="0"/>
                  </a:moveTo>
                  <a:cubicBezTo>
                    <a:pt x="51719" y="0"/>
                    <a:pt x="51096" y="212"/>
                    <a:pt x="50670" y="685"/>
                  </a:cubicBezTo>
                  <a:cubicBezTo>
                    <a:pt x="50123" y="1293"/>
                    <a:pt x="49971" y="2175"/>
                    <a:pt x="49819" y="2965"/>
                  </a:cubicBezTo>
                  <a:cubicBezTo>
                    <a:pt x="48330" y="10685"/>
                    <a:pt x="42220" y="16856"/>
                    <a:pt x="35168" y="20321"/>
                  </a:cubicBezTo>
                  <a:cubicBezTo>
                    <a:pt x="28086" y="23786"/>
                    <a:pt x="20153" y="24880"/>
                    <a:pt x="12311" y="25640"/>
                  </a:cubicBezTo>
                  <a:cubicBezTo>
                    <a:pt x="9362" y="25944"/>
                    <a:pt x="1" y="26278"/>
                    <a:pt x="1429" y="30777"/>
                  </a:cubicBezTo>
                  <a:cubicBezTo>
                    <a:pt x="2675" y="34759"/>
                    <a:pt x="9332" y="37008"/>
                    <a:pt x="12220" y="39622"/>
                  </a:cubicBezTo>
                  <a:cubicBezTo>
                    <a:pt x="16566" y="43573"/>
                    <a:pt x="18329" y="50200"/>
                    <a:pt x="16475" y="55762"/>
                  </a:cubicBezTo>
                  <a:cubicBezTo>
                    <a:pt x="14894" y="60443"/>
                    <a:pt x="11156" y="64273"/>
                    <a:pt x="10396" y="69136"/>
                  </a:cubicBezTo>
                  <a:cubicBezTo>
                    <a:pt x="9241" y="76431"/>
                    <a:pt x="15198" y="82905"/>
                    <a:pt x="21490" y="86826"/>
                  </a:cubicBezTo>
                  <a:cubicBezTo>
                    <a:pt x="30761" y="92632"/>
                    <a:pt x="41612" y="95671"/>
                    <a:pt x="52524" y="96735"/>
                  </a:cubicBezTo>
                  <a:cubicBezTo>
                    <a:pt x="55621" y="97044"/>
                    <a:pt x="58733" y="97198"/>
                    <a:pt x="61844" y="97198"/>
                  </a:cubicBezTo>
                  <a:cubicBezTo>
                    <a:pt x="80142" y="97198"/>
                    <a:pt x="98440" y="91899"/>
                    <a:pt x="113741" y="81872"/>
                  </a:cubicBezTo>
                  <a:cubicBezTo>
                    <a:pt x="120489" y="77434"/>
                    <a:pt x="126751" y="71993"/>
                    <a:pt x="131097" y="65154"/>
                  </a:cubicBezTo>
                  <a:cubicBezTo>
                    <a:pt x="135383" y="58498"/>
                    <a:pt x="137632" y="50291"/>
                    <a:pt x="136295" y="42509"/>
                  </a:cubicBezTo>
                  <a:cubicBezTo>
                    <a:pt x="136265" y="42358"/>
                    <a:pt x="136265" y="42206"/>
                    <a:pt x="136234" y="42054"/>
                  </a:cubicBezTo>
                  <a:cubicBezTo>
                    <a:pt x="135170" y="36461"/>
                    <a:pt x="132283" y="31294"/>
                    <a:pt x="128392" y="27160"/>
                  </a:cubicBezTo>
                  <a:cubicBezTo>
                    <a:pt x="123741" y="22144"/>
                    <a:pt x="117389" y="18436"/>
                    <a:pt x="110550" y="17859"/>
                  </a:cubicBezTo>
                  <a:cubicBezTo>
                    <a:pt x="109863" y="17803"/>
                    <a:pt x="109178" y="17778"/>
                    <a:pt x="108495" y="17778"/>
                  </a:cubicBezTo>
                  <a:cubicBezTo>
                    <a:pt x="103190" y="17778"/>
                    <a:pt x="97978" y="19285"/>
                    <a:pt x="92647" y="19743"/>
                  </a:cubicBezTo>
                  <a:cubicBezTo>
                    <a:pt x="91561" y="19837"/>
                    <a:pt x="90473" y="19883"/>
                    <a:pt x="89386" y="19883"/>
                  </a:cubicBezTo>
                  <a:cubicBezTo>
                    <a:pt x="76686" y="19883"/>
                    <a:pt x="64106" y="13600"/>
                    <a:pt x="56658" y="3269"/>
                  </a:cubicBezTo>
                  <a:cubicBezTo>
                    <a:pt x="55929" y="2235"/>
                    <a:pt x="55230" y="1141"/>
                    <a:pt x="54105" y="503"/>
                  </a:cubicBezTo>
                  <a:cubicBezTo>
                    <a:pt x="53594" y="181"/>
                    <a:pt x="52970" y="0"/>
                    <a:pt x="523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5600875" y="3617763"/>
              <a:ext cx="2613300" cy="1665250"/>
            </a:xfrm>
            <a:custGeom>
              <a:avLst/>
              <a:gdLst/>
              <a:ahLst/>
              <a:cxnLst/>
              <a:rect l="l" t="t" r="r" b="b"/>
              <a:pathLst>
                <a:path w="104532" h="66610" extrusionOk="0">
                  <a:moveTo>
                    <a:pt x="42742" y="0"/>
                  </a:moveTo>
                  <a:cubicBezTo>
                    <a:pt x="41578" y="0"/>
                    <a:pt x="40411" y="382"/>
                    <a:pt x="39454" y="1131"/>
                  </a:cubicBezTo>
                  <a:cubicBezTo>
                    <a:pt x="30336" y="8274"/>
                    <a:pt x="18907" y="12499"/>
                    <a:pt x="5594" y="14414"/>
                  </a:cubicBezTo>
                  <a:cubicBezTo>
                    <a:pt x="1946" y="14931"/>
                    <a:pt x="1" y="18913"/>
                    <a:pt x="1733" y="22195"/>
                  </a:cubicBezTo>
                  <a:cubicBezTo>
                    <a:pt x="3952" y="26481"/>
                    <a:pt x="4925" y="31496"/>
                    <a:pt x="4256" y="36299"/>
                  </a:cubicBezTo>
                  <a:cubicBezTo>
                    <a:pt x="3588" y="41223"/>
                    <a:pt x="1338" y="46269"/>
                    <a:pt x="2888" y="51041"/>
                  </a:cubicBezTo>
                  <a:cubicBezTo>
                    <a:pt x="4226" y="55053"/>
                    <a:pt x="8025" y="57758"/>
                    <a:pt x="11825" y="59703"/>
                  </a:cubicBezTo>
                  <a:cubicBezTo>
                    <a:pt x="22038" y="64871"/>
                    <a:pt x="33740" y="66542"/>
                    <a:pt x="45199" y="66603"/>
                  </a:cubicBezTo>
                  <a:cubicBezTo>
                    <a:pt x="45614" y="66607"/>
                    <a:pt x="46030" y="66610"/>
                    <a:pt x="46446" y="66610"/>
                  </a:cubicBezTo>
                  <a:cubicBezTo>
                    <a:pt x="58114" y="66610"/>
                    <a:pt x="69980" y="64930"/>
                    <a:pt x="80458" y="59764"/>
                  </a:cubicBezTo>
                  <a:cubicBezTo>
                    <a:pt x="91279" y="54415"/>
                    <a:pt x="100428" y="44840"/>
                    <a:pt x="103285" y="33107"/>
                  </a:cubicBezTo>
                  <a:cubicBezTo>
                    <a:pt x="104532" y="27849"/>
                    <a:pt x="104349" y="21800"/>
                    <a:pt x="100945" y="17636"/>
                  </a:cubicBezTo>
                  <a:cubicBezTo>
                    <a:pt x="98270" y="14353"/>
                    <a:pt x="94045" y="12773"/>
                    <a:pt x="89911" y="12165"/>
                  </a:cubicBezTo>
                  <a:cubicBezTo>
                    <a:pt x="85778" y="11557"/>
                    <a:pt x="81522" y="11830"/>
                    <a:pt x="77328" y="11678"/>
                  </a:cubicBezTo>
                  <a:cubicBezTo>
                    <a:pt x="66081" y="11223"/>
                    <a:pt x="54987" y="7453"/>
                    <a:pt x="45746" y="949"/>
                  </a:cubicBezTo>
                  <a:cubicBezTo>
                    <a:pt x="44851" y="313"/>
                    <a:pt x="43797" y="0"/>
                    <a:pt x="42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7"/>
            <p:cNvSpPr/>
            <p:nvPr/>
          </p:nvSpPr>
          <p:spPr>
            <a:xfrm>
              <a:off x="6084925" y="3925538"/>
              <a:ext cx="1649000" cy="1050475"/>
            </a:xfrm>
            <a:custGeom>
              <a:avLst/>
              <a:gdLst/>
              <a:ahLst/>
              <a:cxnLst/>
              <a:rect l="l" t="t" r="r" b="b"/>
              <a:pathLst>
                <a:path w="65960" h="42019" extrusionOk="0">
                  <a:moveTo>
                    <a:pt x="26952" y="1"/>
                  </a:moveTo>
                  <a:cubicBezTo>
                    <a:pt x="26223" y="1"/>
                    <a:pt x="25497" y="244"/>
                    <a:pt x="24895" y="735"/>
                  </a:cubicBezTo>
                  <a:cubicBezTo>
                    <a:pt x="19150" y="5203"/>
                    <a:pt x="11916" y="7878"/>
                    <a:pt x="3527" y="9094"/>
                  </a:cubicBezTo>
                  <a:cubicBezTo>
                    <a:pt x="1247" y="9428"/>
                    <a:pt x="1" y="11921"/>
                    <a:pt x="1095" y="13988"/>
                  </a:cubicBezTo>
                  <a:cubicBezTo>
                    <a:pt x="2493" y="16693"/>
                    <a:pt x="3101" y="19824"/>
                    <a:pt x="2706" y="22863"/>
                  </a:cubicBezTo>
                  <a:cubicBezTo>
                    <a:pt x="2281" y="25994"/>
                    <a:pt x="882" y="29186"/>
                    <a:pt x="1855" y="32164"/>
                  </a:cubicBezTo>
                  <a:cubicBezTo>
                    <a:pt x="2706" y="34718"/>
                    <a:pt x="5077" y="36420"/>
                    <a:pt x="7478" y="37636"/>
                  </a:cubicBezTo>
                  <a:cubicBezTo>
                    <a:pt x="13953" y="40918"/>
                    <a:pt x="21278" y="41952"/>
                    <a:pt x="28542" y="42012"/>
                  </a:cubicBezTo>
                  <a:cubicBezTo>
                    <a:pt x="28852" y="42016"/>
                    <a:pt x="29161" y="42018"/>
                    <a:pt x="29471" y="42018"/>
                  </a:cubicBezTo>
                  <a:cubicBezTo>
                    <a:pt x="36773" y="42018"/>
                    <a:pt x="44201" y="40963"/>
                    <a:pt x="50762" y="37727"/>
                  </a:cubicBezTo>
                  <a:cubicBezTo>
                    <a:pt x="57601" y="34353"/>
                    <a:pt x="63376" y="28334"/>
                    <a:pt x="65169" y="20918"/>
                  </a:cubicBezTo>
                  <a:cubicBezTo>
                    <a:pt x="65960" y="17544"/>
                    <a:pt x="65838" y="13745"/>
                    <a:pt x="63680" y="11100"/>
                  </a:cubicBezTo>
                  <a:cubicBezTo>
                    <a:pt x="62008" y="9033"/>
                    <a:pt x="59333" y="8000"/>
                    <a:pt x="56719" y="7635"/>
                  </a:cubicBezTo>
                  <a:cubicBezTo>
                    <a:pt x="54105" y="7240"/>
                    <a:pt x="51430" y="7453"/>
                    <a:pt x="48786" y="7331"/>
                  </a:cubicBezTo>
                  <a:cubicBezTo>
                    <a:pt x="41673" y="7027"/>
                    <a:pt x="34682" y="4656"/>
                    <a:pt x="28877" y="614"/>
                  </a:cubicBezTo>
                  <a:cubicBezTo>
                    <a:pt x="28295" y="206"/>
                    <a:pt x="27622" y="1"/>
                    <a:pt x="26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6388125" y="4116363"/>
              <a:ext cx="1046400" cy="666575"/>
            </a:xfrm>
            <a:custGeom>
              <a:avLst/>
              <a:gdLst/>
              <a:ahLst/>
              <a:cxnLst/>
              <a:rect l="l" t="t" r="r" b="b"/>
              <a:pathLst>
                <a:path w="41856" h="26663" extrusionOk="0">
                  <a:moveTo>
                    <a:pt x="17103" y="1"/>
                  </a:moveTo>
                  <a:cubicBezTo>
                    <a:pt x="16638" y="1"/>
                    <a:pt x="16176" y="153"/>
                    <a:pt x="15807" y="458"/>
                  </a:cubicBezTo>
                  <a:cubicBezTo>
                    <a:pt x="12159" y="3315"/>
                    <a:pt x="7539" y="5017"/>
                    <a:pt x="2220" y="5777"/>
                  </a:cubicBezTo>
                  <a:cubicBezTo>
                    <a:pt x="791" y="6020"/>
                    <a:pt x="1" y="7601"/>
                    <a:pt x="669" y="8878"/>
                  </a:cubicBezTo>
                  <a:cubicBezTo>
                    <a:pt x="1581" y="10610"/>
                    <a:pt x="1977" y="12616"/>
                    <a:pt x="1703" y="14562"/>
                  </a:cubicBezTo>
                  <a:cubicBezTo>
                    <a:pt x="1429" y="16537"/>
                    <a:pt x="518" y="18543"/>
                    <a:pt x="1156" y="20428"/>
                  </a:cubicBezTo>
                  <a:cubicBezTo>
                    <a:pt x="1703" y="22069"/>
                    <a:pt x="3223" y="23133"/>
                    <a:pt x="4743" y="23893"/>
                  </a:cubicBezTo>
                  <a:cubicBezTo>
                    <a:pt x="8846" y="25990"/>
                    <a:pt x="13527" y="26629"/>
                    <a:pt x="18117" y="26659"/>
                  </a:cubicBezTo>
                  <a:cubicBezTo>
                    <a:pt x="18314" y="26661"/>
                    <a:pt x="18511" y="26663"/>
                    <a:pt x="18709" y="26663"/>
                  </a:cubicBezTo>
                  <a:cubicBezTo>
                    <a:pt x="23351" y="26663"/>
                    <a:pt x="28051" y="25964"/>
                    <a:pt x="32220" y="23923"/>
                  </a:cubicBezTo>
                  <a:cubicBezTo>
                    <a:pt x="36536" y="21765"/>
                    <a:pt x="40214" y="17966"/>
                    <a:pt x="41369" y="13255"/>
                  </a:cubicBezTo>
                  <a:cubicBezTo>
                    <a:pt x="41856" y="11188"/>
                    <a:pt x="41795" y="8756"/>
                    <a:pt x="40427" y="7084"/>
                  </a:cubicBezTo>
                  <a:cubicBezTo>
                    <a:pt x="39363" y="5777"/>
                    <a:pt x="37691" y="5139"/>
                    <a:pt x="36020" y="4865"/>
                  </a:cubicBezTo>
                  <a:cubicBezTo>
                    <a:pt x="34905" y="4703"/>
                    <a:pt x="33791" y="4703"/>
                    <a:pt x="32658" y="4703"/>
                  </a:cubicBezTo>
                  <a:lnTo>
                    <a:pt x="32658" y="4703"/>
                  </a:lnTo>
                  <a:cubicBezTo>
                    <a:pt x="32092" y="4703"/>
                    <a:pt x="31521" y="4703"/>
                    <a:pt x="30944" y="4683"/>
                  </a:cubicBezTo>
                  <a:cubicBezTo>
                    <a:pt x="26445" y="4501"/>
                    <a:pt x="21977" y="2981"/>
                    <a:pt x="18299" y="367"/>
                  </a:cubicBezTo>
                  <a:cubicBezTo>
                    <a:pt x="17940" y="123"/>
                    <a:pt x="17520" y="1"/>
                    <a:pt x="171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7"/>
          <p:cNvSpPr txBox="1">
            <a:spLocks noGrp="1"/>
          </p:cNvSpPr>
          <p:nvPr>
            <p:ph type="title"/>
          </p:nvPr>
        </p:nvSpPr>
        <p:spPr>
          <a:xfrm>
            <a:off x="2045300" y="1180763"/>
            <a:ext cx="5053200" cy="6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4" name="Google Shape;224;p7"/>
          <p:cNvSpPr txBox="1">
            <a:spLocks noGrp="1"/>
          </p:cNvSpPr>
          <p:nvPr>
            <p:ph type="subTitle" idx="1"/>
          </p:nvPr>
        </p:nvSpPr>
        <p:spPr>
          <a:xfrm>
            <a:off x="2045502" y="1759538"/>
            <a:ext cx="5053200" cy="22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" name="Google Shape;364;p11"/>
          <p:cNvGrpSpPr/>
          <p:nvPr/>
        </p:nvGrpSpPr>
        <p:grpSpPr>
          <a:xfrm rot="10800000" flipH="1">
            <a:off x="-2461712" y="1998050"/>
            <a:ext cx="5386900" cy="4757325"/>
            <a:chOff x="-810337" y="-1328850"/>
            <a:chExt cx="5386900" cy="4757325"/>
          </a:xfrm>
        </p:grpSpPr>
        <p:sp>
          <p:nvSpPr>
            <p:cNvPr id="365" name="Google Shape;365;p11"/>
            <p:cNvSpPr/>
            <p:nvPr/>
          </p:nvSpPr>
          <p:spPr>
            <a:xfrm>
              <a:off x="-810337" y="-1328850"/>
              <a:ext cx="5386900" cy="4757325"/>
            </a:xfrm>
            <a:custGeom>
              <a:avLst/>
              <a:gdLst/>
              <a:ahLst/>
              <a:cxnLst/>
              <a:rect l="l" t="t" r="r" b="b"/>
              <a:pathLst>
                <a:path w="215476" h="190293" extrusionOk="0">
                  <a:moveTo>
                    <a:pt x="108706" y="0"/>
                  </a:moveTo>
                  <a:cubicBezTo>
                    <a:pt x="94354" y="0"/>
                    <a:pt x="80147" y="1901"/>
                    <a:pt x="67206" y="7017"/>
                  </a:cubicBezTo>
                  <a:cubicBezTo>
                    <a:pt x="49242" y="14160"/>
                    <a:pt x="34500" y="27655"/>
                    <a:pt x="23618" y="43431"/>
                  </a:cubicBezTo>
                  <a:cubicBezTo>
                    <a:pt x="22007" y="45832"/>
                    <a:pt x="20427" y="48263"/>
                    <a:pt x="18998" y="50726"/>
                  </a:cubicBezTo>
                  <a:cubicBezTo>
                    <a:pt x="9484" y="66866"/>
                    <a:pt x="2706" y="86045"/>
                    <a:pt x="1034" y="104799"/>
                  </a:cubicBezTo>
                  <a:cubicBezTo>
                    <a:pt x="1" y="116350"/>
                    <a:pt x="1034" y="127991"/>
                    <a:pt x="4287" y="139146"/>
                  </a:cubicBezTo>
                  <a:cubicBezTo>
                    <a:pt x="6992" y="148326"/>
                    <a:pt x="11156" y="157110"/>
                    <a:pt x="16627" y="165013"/>
                  </a:cubicBezTo>
                  <a:cubicBezTo>
                    <a:pt x="27841" y="181189"/>
                    <a:pt x="47711" y="190292"/>
                    <a:pt x="67425" y="190292"/>
                  </a:cubicBezTo>
                  <a:cubicBezTo>
                    <a:pt x="69566" y="190292"/>
                    <a:pt x="71706" y="190185"/>
                    <a:pt x="73832" y="189968"/>
                  </a:cubicBezTo>
                  <a:cubicBezTo>
                    <a:pt x="95534" y="187779"/>
                    <a:pt x="115504" y="175013"/>
                    <a:pt x="128544" y="157536"/>
                  </a:cubicBezTo>
                  <a:cubicBezTo>
                    <a:pt x="137207" y="145894"/>
                    <a:pt x="142952" y="132520"/>
                    <a:pt x="149274" y="119602"/>
                  </a:cubicBezTo>
                  <a:cubicBezTo>
                    <a:pt x="155353" y="107231"/>
                    <a:pt x="162314" y="93826"/>
                    <a:pt x="174290" y="85893"/>
                  </a:cubicBezTo>
                  <a:cubicBezTo>
                    <a:pt x="178576" y="83066"/>
                    <a:pt x="183196" y="80817"/>
                    <a:pt x="187816" y="78507"/>
                  </a:cubicBezTo>
                  <a:cubicBezTo>
                    <a:pt x="196539" y="74100"/>
                    <a:pt x="206023" y="69267"/>
                    <a:pt x="210613" y="60118"/>
                  </a:cubicBezTo>
                  <a:cubicBezTo>
                    <a:pt x="215476" y="50452"/>
                    <a:pt x="213105" y="38263"/>
                    <a:pt x="206783" y="29540"/>
                  </a:cubicBezTo>
                  <a:cubicBezTo>
                    <a:pt x="206205" y="28901"/>
                    <a:pt x="205719" y="28233"/>
                    <a:pt x="205141" y="27564"/>
                  </a:cubicBezTo>
                  <a:cubicBezTo>
                    <a:pt x="192983" y="13035"/>
                    <a:pt x="172375" y="8506"/>
                    <a:pt x="154533" y="5041"/>
                  </a:cubicBezTo>
                  <a:cubicBezTo>
                    <a:pt x="140040" y="2241"/>
                    <a:pt x="124287" y="0"/>
                    <a:pt x="1087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1"/>
            <p:cNvSpPr/>
            <p:nvPr/>
          </p:nvSpPr>
          <p:spPr>
            <a:xfrm>
              <a:off x="-646187" y="185950"/>
              <a:ext cx="3276675" cy="3095525"/>
            </a:xfrm>
            <a:custGeom>
              <a:avLst/>
              <a:gdLst/>
              <a:ahLst/>
              <a:cxnLst/>
              <a:rect l="l" t="t" r="r" b="b"/>
              <a:pathLst>
                <a:path w="131067" h="123821" extrusionOk="0">
                  <a:moveTo>
                    <a:pt x="64979" y="1"/>
                  </a:moveTo>
                  <a:cubicBezTo>
                    <a:pt x="53176" y="1"/>
                    <a:pt x="41355" y="2376"/>
                    <a:pt x="31855" y="7307"/>
                  </a:cubicBezTo>
                  <a:cubicBezTo>
                    <a:pt x="6657" y="20377"/>
                    <a:pt x="0" y="49618"/>
                    <a:pt x="4195" y="75758"/>
                  </a:cubicBezTo>
                  <a:cubicBezTo>
                    <a:pt x="4408" y="77095"/>
                    <a:pt x="4651" y="78463"/>
                    <a:pt x="4894" y="79800"/>
                  </a:cubicBezTo>
                  <a:cubicBezTo>
                    <a:pt x="7538" y="92506"/>
                    <a:pt x="13952" y="104725"/>
                    <a:pt x="24165" y="112688"/>
                  </a:cubicBezTo>
                  <a:cubicBezTo>
                    <a:pt x="32736" y="119375"/>
                    <a:pt x="43466" y="122841"/>
                    <a:pt x="54257" y="123631"/>
                  </a:cubicBezTo>
                  <a:cubicBezTo>
                    <a:pt x="55931" y="123758"/>
                    <a:pt x="57611" y="123821"/>
                    <a:pt x="59290" y="123821"/>
                  </a:cubicBezTo>
                  <a:cubicBezTo>
                    <a:pt x="74926" y="123821"/>
                    <a:pt x="90562" y="118361"/>
                    <a:pt x="102282" y="108068"/>
                  </a:cubicBezTo>
                  <a:cubicBezTo>
                    <a:pt x="122130" y="90743"/>
                    <a:pt x="131066" y="59861"/>
                    <a:pt x="122252" y="34724"/>
                  </a:cubicBezTo>
                  <a:cubicBezTo>
                    <a:pt x="117692" y="21745"/>
                    <a:pt x="108817" y="11684"/>
                    <a:pt x="96142" y="6091"/>
                  </a:cubicBezTo>
                  <a:cubicBezTo>
                    <a:pt x="87047" y="2080"/>
                    <a:pt x="76021" y="1"/>
                    <a:pt x="649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1"/>
            <p:cNvSpPr/>
            <p:nvPr/>
          </p:nvSpPr>
          <p:spPr>
            <a:xfrm>
              <a:off x="1612963" y="-1109150"/>
              <a:ext cx="2747800" cy="1768575"/>
            </a:xfrm>
            <a:custGeom>
              <a:avLst/>
              <a:gdLst/>
              <a:ahLst/>
              <a:cxnLst/>
              <a:rect l="l" t="t" r="r" b="b"/>
              <a:pathLst>
                <a:path w="109912" h="70743" extrusionOk="0">
                  <a:moveTo>
                    <a:pt x="42254" y="1"/>
                  </a:moveTo>
                  <a:cubicBezTo>
                    <a:pt x="33836" y="1"/>
                    <a:pt x="25397" y="1266"/>
                    <a:pt x="17904" y="5037"/>
                  </a:cubicBezTo>
                  <a:cubicBezTo>
                    <a:pt x="8633" y="9718"/>
                    <a:pt x="1095" y="18746"/>
                    <a:pt x="365" y="29141"/>
                  </a:cubicBezTo>
                  <a:cubicBezTo>
                    <a:pt x="1" y="34795"/>
                    <a:pt x="1581" y="40448"/>
                    <a:pt x="4286" y="45433"/>
                  </a:cubicBezTo>
                  <a:cubicBezTo>
                    <a:pt x="9271" y="54673"/>
                    <a:pt x="17873" y="61664"/>
                    <a:pt x="27570" y="65707"/>
                  </a:cubicBezTo>
                  <a:cubicBezTo>
                    <a:pt x="35972" y="69214"/>
                    <a:pt x="45121" y="70743"/>
                    <a:pt x="54313" y="70743"/>
                  </a:cubicBezTo>
                  <a:cubicBezTo>
                    <a:pt x="63842" y="70743"/>
                    <a:pt x="73417" y="69100"/>
                    <a:pt x="82251" y="66315"/>
                  </a:cubicBezTo>
                  <a:cubicBezTo>
                    <a:pt x="89790" y="63974"/>
                    <a:pt x="96993" y="60023"/>
                    <a:pt x="102069" y="54005"/>
                  </a:cubicBezTo>
                  <a:cubicBezTo>
                    <a:pt x="107176" y="48017"/>
                    <a:pt x="109912" y="39688"/>
                    <a:pt x="108088" y="31998"/>
                  </a:cubicBezTo>
                  <a:cubicBezTo>
                    <a:pt x="107601" y="29901"/>
                    <a:pt x="106750" y="27864"/>
                    <a:pt x="105656" y="25980"/>
                  </a:cubicBezTo>
                  <a:cubicBezTo>
                    <a:pt x="101948" y="19506"/>
                    <a:pt x="95261" y="14703"/>
                    <a:pt x="88483" y="11147"/>
                  </a:cubicBezTo>
                  <a:cubicBezTo>
                    <a:pt x="76081" y="4733"/>
                    <a:pt x="62281" y="1116"/>
                    <a:pt x="48330" y="204"/>
                  </a:cubicBezTo>
                  <a:cubicBezTo>
                    <a:pt x="46315" y="74"/>
                    <a:pt x="44285" y="1"/>
                    <a:pt x="42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1"/>
            <p:cNvSpPr/>
            <p:nvPr/>
          </p:nvSpPr>
          <p:spPr>
            <a:xfrm>
              <a:off x="1812813" y="-938200"/>
              <a:ext cx="2342775" cy="1507275"/>
            </a:xfrm>
            <a:custGeom>
              <a:avLst/>
              <a:gdLst/>
              <a:ahLst/>
              <a:cxnLst/>
              <a:rect l="l" t="t" r="r" b="b"/>
              <a:pathLst>
                <a:path w="93711" h="60291" extrusionOk="0">
                  <a:moveTo>
                    <a:pt x="36087" y="0"/>
                  </a:moveTo>
                  <a:cubicBezTo>
                    <a:pt x="28898" y="0"/>
                    <a:pt x="21694" y="1092"/>
                    <a:pt x="15320" y="4278"/>
                  </a:cubicBezTo>
                  <a:cubicBezTo>
                    <a:pt x="7417" y="8260"/>
                    <a:pt x="973" y="15950"/>
                    <a:pt x="365" y="24795"/>
                  </a:cubicBezTo>
                  <a:cubicBezTo>
                    <a:pt x="1" y="29628"/>
                    <a:pt x="1369" y="34431"/>
                    <a:pt x="3709" y="38717"/>
                  </a:cubicBezTo>
                  <a:cubicBezTo>
                    <a:pt x="7964" y="46559"/>
                    <a:pt x="15290" y="52547"/>
                    <a:pt x="23527" y="55981"/>
                  </a:cubicBezTo>
                  <a:cubicBezTo>
                    <a:pt x="30704" y="58978"/>
                    <a:pt x="38539" y="60291"/>
                    <a:pt x="46408" y="60291"/>
                  </a:cubicBezTo>
                  <a:cubicBezTo>
                    <a:pt x="54502" y="60291"/>
                    <a:pt x="62633" y="58902"/>
                    <a:pt x="70124" y="56528"/>
                  </a:cubicBezTo>
                  <a:cubicBezTo>
                    <a:pt x="76537" y="54522"/>
                    <a:pt x="82647" y="51179"/>
                    <a:pt x="87024" y="46042"/>
                  </a:cubicBezTo>
                  <a:cubicBezTo>
                    <a:pt x="91340" y="40905"/>
                    <a:pt x="93711" y="33853"/>
                    <a:pt x="92160" y="27318"/>
                  </a:cubicBezTo>
                  <a:cubicBezTo>
                    <a:pt x="91735" y="25434"/>
                    <a:pt x="91005" y="23701"/>
                    <a:pt x="90094" y="22090"/>
                  </a:cubicBezTo>
                  <a:cubicBezTo>
                    <a:pt x="86963" y="16589"/>
                    <a:pt x="81248" y="12485"/>
                    <a:pt x="75473" y="9476"/>
                  </a:cubicBezTo>
                  <a:cubicBezTo>
                    <a:pt x="64926" y="4005"/>
                    <a:pt x="53132" y="935"/>
                    <a:pt x="41248" y="175"/>
                  </a:cubicBezTo>
                  <a:cubicBezTo>
                    <a:pt x="39536" y="63"/>
                    <a:pt x="37812" y="0"/>
                    <a:pt x="360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1"/>
            <p:cNvSpPr/>
            <p:nvPr/>
          </p:nvSpPr>
          <p:spPr>
            <a:xfrm>
              <a:off x="1982263" y="-887350"/>
              <a:ext cx="2000825" cy="1286975"/>
            </a:xfrm>
            <a:custGeom>
              <a:avLst/>
              <a:gdLst/>
              <a:ahLst/>
              <a:cxnLst/>
              <a:rect l="l" t="t" r="r" b="b"/>
              <a:pathLst>
                <a:path w="80033" h="51479" extrusionOk="0">
                  <a:moveTo>
                    <a:pt x="30825" y="0"/>
                  </a:moveTo>
                  <a:cubicBezTo>
                    <a:pt x="24681" y="0"/>
                    <a:pt x="18540" y="926"/>
                    <a:pt x="13071" y="3673"/>
                  </a:cubicBezTo>
                  <a:cubicBezTo>
                    <a:pt x="6323" y="7077"/>
                    <a:pt x="852" y="13643"/>
                    <a:pt x="305" y="21211"/>
                  </a:cubicBezTo>
                  <a:cubicBezTo>
                    <a:pt x="1" y="25315"/>
                    <a:pt x="1186" y="29448"/>
                    <a:pt x="3162" y="33066"/>
                  </a:cubicBezTo>
                  <a:cubicBezTo>
                    <a:pt x="6810" y="39783"/>
                    <a:pt x="13071" y="44889"/>
                    <a:pt x="20093" y="47807"/>
                  </a:cubicBezTo>
                  <a:cubicBezTo>
                    <a:pt x="26206" y="50363"/>
                    <a:pt x="32870" y="51479"/>
                    <a:pt x="39569" y="51479"/>
                  </a:cubicBezTo>
                  <a:cubicBezTo>
                    <a:pt x="46493" y="51479"/>
                    <a:pt x="53454" y="50287"/>
                    <a:pt x="59880" y="48263"/>
                  </a:cubicBezTo>
                  <a:cubicBezTo>
                    <a:pt x="65352" y="46531"/>
                    <a:pt x="70610" y="43704"/>
                    <a:pt x="74318" y="39297"/>
                  </a:cubicBezTo>
                  <a:cubicBezTo>
                    <a:pt x="78057" y="34920"/>
                    <a:pt x="80033" y="28871"/>
                    <a:pt x="78695" y="23278"/>
                  </a:cubicBezTo>
                  <a:cubicBezTo>
                    <a:pt x="78361" y="21758"/>
                    <a:pt x="77753" y="20299"/>
                    <a:pt x="76932" y="18932"/>
                  </a:cubicBezTo>
                  <a:cubicBezTo>
                    <a:pt x="74227" y="14220"/>
                    <a:pt x="69394" y="10725"/>
                    <a:pt x="64440" y="8141"/>
                  </a:cubicBezTo>
                  <a:cubicBezTo>
                    <a:pt x="55443" y="3460"/>
                    <a:pt x="45382" y="846"/>
                    <a:pt x="35230" y="147"/>
                  </a:cubicBezTo>
                  <a:cubicBezTo>
                    <a:pt x="33767" y="53"/>
                    <a:pt x="32296" y="0"/>
                    <a:pt x="308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1"/>
            <p:cNvSpPr/>
            <p:nvPr/>
          </p:nvSpPr>
          <p:spPr>
            <a:xfrm>
              <a:off x="2163888" y="-712125"/>
              <a:ext cx="1638350" cy="1054950"/>
            </a:xfrm>
            <a:custGeom>
              <a:avLst/>
              <a:gdLst/>
              <a:ahLst/>
              <a:cxnLst/>
              <a:rect l="l" t="t" r="r" b="b"/>
              <a:pathLst>
                <a:path w="65534" h="42198" extrusionOk="0">
                  <a:moveTo>
                    <a:pt x="25163" y="0"/>
                  </a:moveTo>
                  <a:cubicBezTo>
                    <a:pt x="20144" y="0"/>
                    <a:pt x="15101" y="789"/>
                    <a:pt x="10669" y="3017"/>
                  </a:cubicBezTo>
                  <a:cubicBezTo>
                    <a:pt x="5137" y="5813"/>
                    <a:pt x="639" y="11193"/>
                    <a:pt x="213" y="17394"/>
                  </a:cubicBezTo>
                  <a:cubicBezTo>
                    <a:pt x="1" y="20768"/>
                    <a:pt x="943" y="24142"/>
                    <a:pt x="2584" y="27120"/>
                  </a:cubicBezTo>
                  <a:cubicBezTo>
                    <a:pt x="5533" y="32622"/>
                    <a:pt x="10669" y="36817"/>
                    <a:pt x="16445" y="39187"/>
                  </a:cubicBezTo>
                  <a:cubicBezTo>
                    <a:pt x="21454" y="41281"/>
                    <a:pt x="26912" y="42197"/>
                    <a:pt x="32403" y="42197"/>
                  </a:cubicBezTo>
                  <a:cubicBezTo>
                    <a:pt x="38073" y="42197"/>
                    <a:pt x="43778" y="41220"/>
                    <a:pt x="49059" y="39552"/>
                  </a:cubicBezTo>
                  <a:cubicBezTo>
                    <a:pt x="53527" y="38124"/>
                    <a:pt x="57813" y="35783"/>
                    <a:pt x="60853" y="32196"/>
                  </a:cubicBezTo>
                  <a:cubicBezTo>
                    <a:pt x="63892" y="28640"/>
                    <a:pt x="65534" y="23655"/>
                    <a:pt x="64439" y="19096"/>
                  </a:cubicBezTo>
                  <a:cubicBezTo>
                    <a:pt x="64105" y="17819"/>
                    <a:pt x="63588" y="16603"/>
                    <a:pt x="62950" y="15479"/>
                  </a:cubicBezTo>
                  <a:cubicBezTo>
                    <a:pt x="60762" y="11649"/>
                    <a:pt x="56749" y="8761"/>
                    <a:pt x="52737" y="6664"/>
                  </a:cubicBezTo>
                  <a:cubicBezTo>
                    <a:pt x="45321" y="2834"/>
                    <a:pt x="37114" y="707"/>
                    <a:pt x="28785" y="129"/>
                  </a:cubicBezTo>
                  <a:cubicBezTo>
                    <a:pt x="27585" y="46"/>
                    <a:pt x="26375" y="0"/>
                    <a:pt x="25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1"/>
            <p:cNvSpPr/>
            <p:nvPr/>
          </p:nvSpPr>
          <p:spPr>
            <a:xfrm>
              <a:off x="2326513" y="-662875"/>
              <a:ext cx="1305525" cy="840700"/>
            </a:xfrm>
            <a:custGeom>
              <a:avLst/>
              <a:gdLst/>
              <a:ahLst/>
              <a:cxnLst/>
              <a:rect l="l" t="t" r="r" b="b"/>
              <a:pathLst>
                <a:path w="52221" h="33628" extrusionOk="0">
                  <a:moveTo>
                    <a:pt x="20050" y="0"/>
                  </a:moveTo>
                  <a:cubicBezTo>
                    <a:pt x="16076" y="0"/>
                    <a:pt x="12094" y="608"/>
                    <a:pt x="8541" y="2384"/>
                  </a:cubicBezTo>
                  <a:cubicBezTo>
                    <a:pt x="4134" y="4603"/>
                    <a:pt x="517" y="8889"/>
                    <a:pt x="183" y="13813"/>
                  </a:cubicBezTo>
                  <a:cubicBezTo>
                    <a:pt x="0" y="16518"/>
                    <a:pt x="760" y="19223"/>
                    <a:pt x="2037" y="21564"/>
                  </a:cubicBezTo>
                  <a:cubicBezTo>
                    <a:pt x="4408" y="25941"/>
                    <a:pt x="8511" y="29284"/>
                    <a:pt x="13101" y="31229"/>
                  </a:cubicBezTo>
                  <a:cubicBezTo>
                    <a:pt x="17087" y="32901"/>
                    <a:pt x="21439" y="33628"/>
                    <a:pt x="25813" y="33628"/>
                  </a:cubicBezTo>
                  <a:cubicBezTo>
                    <a:pt x="30344" y="33628"/>
                    <a:pt x="34897" y="32848"/>
                    <a:pt x="39089" y="31533"/>
                  </a:cubicBezTo>
                  <a:cubicBezTo>
                    <a:pt x="42645" y="30378"/>
                    <a:pt x="46080" y="28524"/>
                    <a:pt x="48512" y="25667"/>
                  </a:cubicBezTo>
                  <a:cubicBezTo>
                    <a:pt x="50943" y="22840"/>
                    <a:pt x="52220" y="18889"/>
                    <a:pt x="51369" y="15241"/>
                  </a:cubicBezTo>
                  <a:cubicBezTo>
                    <a:pt x="51156" y="14208"/>
                    <a:pt x="50791" y="13205"/>
                    <a:pt x="50244" y="12354"/>
                  </a:cubicBezTo>
                  <a:cubicBezTo>
                    <a:pt x="48481" y="9253"/>
                    <a:pt x="45320" y="6974"/>
                    <a:pt x="42098" y="5302"/>
                  </a:cubicBezTo>
                  <a:cubicBezTo>
                    <a:pt x="36201" y="2232"/>
                    <a:pt x="29606" y="560"/>
                    <a:pt x="23010" y="104"/>
                  </a:cubicBezTo>
                  <a:cubicBezTo>
                    <a:pt x="22028" y="38"/>
                    <a:pt x="21039" y="0"/>
                    <a:pt x="200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1"/>
            <p:cNvSpPr/>
            <p:nvPr/>
          </p:nvSpPr>
          <p:spPr>
            <a:xfrm>
              <a:off x="2447338" y="-498750"/>
              <a:ext cx="975725" cy="627275"/>
            </a:xfrm>
            <a:custGeom>
              <a:avLst/>
              <a:gdLst/>
              <a:ahLst/>
              <a:cxnLst/>
              <a:rect l="l" t="t" r="r" b="b"/>
              <a:pathLst>
                <a:path w="39029" h="25091" extrusionOk="0">
                  <a:moveTo>
                    <a:pt x="15015" y="0"/>
                  </a:moveTo>
                  <a:cubicBezTo>
                    <a:pt x="12034" y="0"/>
                    <a:pt x="9051" y="455"/>
                    <a:pt x="6383" y="1777"/>
                  </a:cubicBezTo>
                  <a:cubicBezTo>
                    <a:pt x="3100" y="3448"/>
                    <a:pt x="426" y="6640"/>
                    <a:pt x="152" y="10348"/>
                  </a:cubicBezTo>
                  <a:cubicBezTo>
                    <a:pt x="0" y="12354"/>
                    <a:pt x="578" y="14360"/>
                    <a:pt x="1581" y="16123"/>
                  </a:cubicBezTo>
                  <a:cubicBezTo>
                    <a:pt x="3344" y="19376"/>
                    <a:pt x="6383" y="21898"/>
                    <a:pt x="9818" y="23297"/>
                  </a:cubicBezTo>
                  <a:cubicBezTo>
                    <a:pt x="12796" y="24547"/>
                    <a:pt x="16030" y="25091"/>
                    <a:pt x="19282" y="25091"/>
                  </a:cubicBezTo>
                  <a:cubicBezTo>
                    <a:pt x="22670" y="25091"/>
                    <a:pt x="26078" y="24502"/>
                    <a:pt x="29241" y="23509"/>
                  </a:cubicBezTo>
                  <a:cubicBezTo>
                    <a:pt x="31885" y="22689"/>
                    <a:pt x="34469" y="21291"/>
                    <a:pt x="36262" y="19163"/>
                  </a:cubicBezTo>
                  <a:cubicBezTo>
                    <a:pt x="38086" y="17035"/>
                    <a:pt x="39028" y="14056"/>
                    <a:pt x="38390" y="11351"/>
                  </a:cubicBezTo>
                  <a:cubicBezTo>
                    <a:pt x="38208" y="10591"/>
                    <a:pt x="37904" y="9892"/>
                    <a:pt x="37508" y="9193"/>
                  </a:cubicBezTo>
                  <a:cubicBezTo>
                    <a:pt x="36171" y="6913"/>
                    <a:pt x="33831" y="5181"/>
                    <a:pt x="31429" y="3935"/>
                  </a:cubicBezTo>
                  <a:cubicBezTo>
                    <a:pt x="27022" y="1655"/>
                    <a:pt x="22128" y="378"/>
                    <a:pt x="17174" y="74"/>
                  </a:cubicBezTo>
                  <a:cubicBezTo>
                    <a:pt x="16457" y="27"/>
                    <a:pt x="15736" y="0"/>
                    <a:pt x="15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1"/>
            <p:cNvSpPr/>
            <p:nvPr/>
          </p:nvSpPr>
          <p:spPr>
            <a:xfrm>
              <a:off x="2621338" y="-384850"/>
              <a:ext cx="622375" cy="401200"/>
            </a:xfrm>
            <a:custGeom>
              <a:avLst/>
              <a:gdLst/>
              <a:ahLst/>
              <a:cxnLst/>
              <a:rect l="l" t="t" r="r" b="b"/>
              <a:pathLst>
                <a:path w="24895" h="16048" extrusionOk="0">
                  <a:moveTo>
                    <a:pt x="9607" y="1"/>
                  </a:moveTo>
                  <a:cubicBezTo>
                    <a:pt x="7692" y="1"/>
                    <a:pt x="5785" y="286"/>
                    <a:pt x="4074" y="1142"/>
                  </a:cubicBezTo>
                  <a:cubicBezTo>
                    <a:pt x="1976" y="2205"/>
                    <a:pt x="274" y="4242"/>
                    <a:pt x="92" y="6613"/>
                  </a:cubicBezTo>
                  <a:cubicBezTo>
                    <a:pt x="1" y="7920"/>
                    <a:pt x="365" y="9196"/>
                    <a:pt x="973" y="10291"/>
                  </a:cubicBezTo>
                  <a:cubicBezTo>
                    <a:pt x="2098" y="12388"/>
                    <a:pt x="4043" y="13969"/>
                    <a:pt x="6232" y="14911"/>
                  </a:cubicBezTo>
                  <a:cubicBezTo>
                    <a:pt x="8146" y="15703"/>
                    <a:pt x="10229" y="16047"/>
                    <a:pt x="12319" y="16047"/>
                  </a:cubicBezTo>
                  <a:cubicBezTo>
                    <a:pt x="14477" y="16047"/>
                    <a:pt x="16641" y="15680"/>
                    <a:pt x="18633" y="15063"/>
                  </a:cubicBezTo>
                  <a:cubicBezTo>
                    <a:pt x="20335" y="14516"/>
                    <a:pt x="21977" y="13604"/>
                    <a:pt x="23101" y="12266"/>
                  </a:cubicBezTo>
                  <a:cubicBezTo>
                    <a:pt x="24257" y="10899"/>
                    <a:pt x="24895" y="9044"/>
                    <a:pt x="24469" y="7312"/>
                  </a:cubicBezTo>
                  <a:cubicBezTo>
                    <a:pt x="24439" y="6734"/>
                    <a:pt x="24257" y="6278"/>
                    <a:pt x="23983" y="5853"/>
                  </a:cubicBezTo>
                  <a:cubicBezTo>
                    <a:pt x="23162" y="4364"/>
                    <a:pt x="21642" y="3300"/>
                    <a:pt x="20123" y="2509"/>
                  </a:cubicBezTo>
                  <a:cubicBezTo>
                    <a:pt x="17296" y="1050"/>
                    <a:pt x="14196" y="230"/>
                    <a:pt x="11004" y="47"/>
                  </a:cubicBezTo>
                  <a:cubicBezTo>
                    <a:pt x="10540" y="18"/>
                    <a:pt x="10073" y="1"/>
                    <a:pt x="96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1"/>
            <p:cNvSpPr/>
            <p:nvPr/>
          </p:nvSpPr>
          <p:spPr>
            <a:xfrm>
              <a:off x="-491187" y="362775"/>
              <a:ext cx="2833675" cy="2802000"/>
            </a:xfrm>
            <a:custGeom>
              <a:avLst/>
              <a:gdLst/>
              <a:ahLst/>
              <a:cxnLst/>
              <a:rect l="l" t="t" r="r" b="b"/>
              <a:pathLst>
                <a:path w="113347" h="112080" extrusionOk="0">
                  <a:moveTo>
                    <a:pt x="63706" y="1"/>
                  </a:moveTo>
                  <a:cubicBezTo>
                    <a:pt x="57429" y="1"/>
                    <a:pt x="51212" y="963"/>
                    <a:pt x="45503" y="2544"/>
                  </a:cubicBezTo>
                  <a:cubicBezTo>
                    <a:pt x="30913" y="6617"/>
                    <a:pt x="19454" y="14702"/>
                    <a:pt x="12433" y="24247"/>
                  </a:cubicBezTo>
                  <a:cubicBezTo>
                    <a:pt x="31" y="41116"/>
                    <a:pt x="1" y="62241"/>
                    <a:pt x="6992" y="80934"/>
                  </a:cubicBezTo>
                  <a:cubicBezTo>
                    <a:pt x="10032" y="89019"/>
                    <a:pt x="15472" y="97014"/>
                    <a:pt x="24287" y="103001"/>
                  </a:cubicBezTo>
                  <a:cubicBezTo>
                    <a:pt x="32207" y="108436"/>
                    <a:pt x="43121" y="112080"/>
                    <a:pt x="53920" y="112080"/>
                  </a:cubicBezTo>
                  <a:cubicBezTo>
                    <a:pt x="55140" y="112080"/>
                    <a:pt x="56358" y="112033"/>
                    <a:pt x="57570" y="111938"/>
                  </a:cubicBezTo>
                  <a:cubicBezTo>
                    <a:pt x="60975" y="111695"/>
                    <a:pt x="64136" y="111056"/>
                    <a:pt x="67145" y="110175"/>
                  </a:cubicBezTo>
                  <a:cubicBezTo>
                    <a:pt x="77358" y="107105"/>
                    <a:pt x="85382" y="100752"/>
                    <a:pt x="91310" y="94156"/>
                  </a:cubicBezTo>
                  <a:cubicBezTo>
                    <a:pt x="102191" y="82059"/>
                    <a:pt x="108848" y="68168"/>
                    <a:pt x="111432" y="53791"/>
                  </a:cubicBezTo>
                  <a:cubicBezTo>
                    <a:pt x="113347" y="43122"/>
                    <a:pt x="112921" y="31845"/>
                    <a:pt x="106507" y="21632"/>
                  </a:cubicBezTo>
                  <a:cubicBezTo>
                    <a:pt x="100064" y="11389"/>
                    <a:pt x="86811" y="2483"/>
                    <a:pt x="70945" y="447"/>
                  </a:cubicBezTo>
                  <a:cubicBezTo>
                    <a:pt x="68540" y="143"/>
                    <a:pt x="66118" y="1"/>
                    <a:pt x="637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1"/>
            <p:cNvSpPr/>
            <p:nvPr/>
          </p:nvSpPr>
          <p:spPr>
            <a:xfrm>
              <a:off x="-178862" y="575175"/>
              <a:ext cx="2418775" cy="2392575"/>
            </a:xfrm>
            <a:custGeom>
              <a:avLst/>
              <a:gdLst/>
              <a:ahLst/>
              <a:cxnLst/>
              <a:rect l="l" t="t" r="r" b="b"/>
              <a:pathLst>
                <a:path w="96751" h="95703" extrusionOk="0">
                  <a:moveTo>
                    <a:pt x="54281" y="0"/>
                  </a:moveTo>
                  <a:cubicBezTo>
                    <a:pt x="48945" y="0"/>
                    <a:pt x="43676" y="831"/>
                    <a:pt x="38846" y="2164"/>
                  </a:cubicBezTo>
                  <a:cubicBezTo>
                    <a:pt x="26384" y="5629"/>
                    <a:pt x="16566" y="12559"/>
                    <a:pt x="10609" y="20705"/>
                  </a:cubicBezTo>
                  <a:cubicBezTo>
                    <a:pt x="1" y="35112"/>
                    <a:pt x="1" y="53167"/>
                    <a:pt x="5958" y="69125"/>
                  </a:cubicBezTo>
                  <a:cubicBezTo>
                    <a:pt x="8542" y="76025"/>
                    <a:pt x="13192" y="82834"/>
                    <a:pt x="20700" y="87970"/>
                  </a:cubicBezTo>
                  <a:cubicBezTo>
                    <a:pt x="27444" y="92566"/>
                    <a:pt x="36719" y="95702"/>
                    <a:pt x="45890" y="95702"/>
                  </a:cubicBezTo>
                  <a:cubicBezTo>
                    <a:pt x="46970" y="95702"/>
                    <a:pt x="48048" y="95659"/>
                    <a:pt x="49120" y="95569"/>
                  </a:cubicBezTo>
                  <a:cubicBezTo>
                    <a:pt x="52068" y="95357"/>
                    <a:pt x="54774" y="94840"/>
                    <a:pt x="57296" y="94050"/>
                  </a:cubicBezTo>
                  <a:cubicBezTo>
                    <a:pt x="66050" y="91435"/>
                    <a:pt x="72859" y="85995"/>
                    <a:pt x="77935" y="80372"/>
                  </a:cubicBezTo>
                  <a:cubicBezTo>
                    <a:pt x="87236" y="70037"/>
                    <a:pt x="92951" y="58183"/>
                    <a:pt x="95109" y="45903"/>
                  </a:cubicBezTo>
                  <a:cubicBezTo>
                    <a:pt x="96750" y="36784"/>
                    <a:pt x="96355" y="27149"/>
                    <a:pt x="90884" y="18425"/>
                  </a:cubicBezTo>
                  <a:cubicBezTo>
                    <a:pt x="85413" y="9732"/>
                    <a:pt x="74105" y="2103"/>
                    <a:pt x="60549" y="401"/>
                  </a:cubicBezTo>
                  <a:cubicBezTo>
                    <a:pt x="58464" y="127"/>
                    <a:pt x="56368" y="0"/>
                    <a:pt x="54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1"/>
            <p:cNvSpPr/>
            <p:nvPr/>
          </p:nvSpPr>
          <p:spPr>
            <a:xfrm>
              <a:off x="-63362" y="783375"/>
              <a:ext cx="1981825" cy="1960375"/>
            </a:xfrm>
            <a:custGeom>
              <a:avLst/>
              <a:gdLst/>
              <a:ahLst/>
              <a:cxnLst/>
              <a:rect l="l" t="t" r="r" b="b"/>
              <a:pathLst>
                <a:path w="79273" h="78415" extrusionOk="0">
                  <a:moveTo>
                    <a:pt x="44563" y="1"/>
                  </a:moveTo>
                  <a:cubicBezTo>
                    <a:pt x="40183" y="1"/>
                    <a:pt x="35845" y="670"/>
                    <a:pt x="31825" y="1769"/>
                  </a:cubicBezTo>
                  <a:cubicBezTo>
                    <a:pt x="21612" y="4596"/>
                    <a:pt x="13588" y="10280"/>
                    <a:pt x="8694" y="16967"/>
                  </a:cubicBezTo>
                  <a:cubicBezTo>
                    <a:pt x="31" y="28760"/>
                    <a:pt x="1" y="43502"/>
                    <a:pt x="4894" y="56633"/>
                  </a:cubicBezTo>
                  <a:cubicBezTo>
                    <a:pt x="7022" y="62287"/>
                    <a:pt x="10822" y="67879"/>
                    <a:pt x="16962" y="72074"/>
                  </a:cubicBezTo>
                  <a:cubicBezTo>
                    <a:pt x="22479" y="75852"/>
                    <a:pt x="30087" y="78415"/>
                    <a:pt x="37612" y="78415"/>
                  </a:cubicBezTo>
                  <a:cubicBezTo>
                    <a:pt x="38502" y="78415"/>
                    <a:pt x="39391" y="78379"/>
                    <a:pt x="40275" y="78305"/>
                  </a:cubicBezTo>
                  <a:cubicBezTo>
                    <a:pt x="42646" y="78092"/>
                    <a:pt x="44865" y="77667"/>
                    <a:pt x="46962" y="77028"/>
                  </a:cubicBezTo>
                  <a:cubicBezTo>
                    <a:pt x="54105" y="74870"/>
                    <a:pt x="59667" y="70463"/>
                    <a:pt x="63862" y="65812"/>
                  </a:cubicBezTo>
                  <a:cubicBezTo>
                    <a:pt x="71491" y="57332"/>
                    <a:pt x="76142" y="47605"/>
                    <a:pt x="77966" y="37575"/>
                  </a:cubicBezTo>
                  <a:cubicBezTo>
                    <a:pt x="79273" y="30098"/>
                    <a:pt x="78969" y="22225"/>
                    <a:pt x="74501" y="15082"/>
                  </a:cubicBezTo>
                  <a:cubicBezTo>
                    <a:pt x="70002" y="7939"/>
                    <a:pt x="60731" y="1708"/>
                    <a:pt x="49607" y="310"/>
                  </a:cubicBezTo>
                  <a:cubicBezTo>
                    <a:pt x="47930" y="99"/>
                    <a:pt x="46243" y="1"/>
                    <a:pt x="44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1"/>
            <p:cNvSpPr/>
            <p:nvPr/>
          </p:nvSpPr>
          <p:spPr>
            <a:xfrm>
              <a:off x="242113" y="989175"/>
              <a:ext cx="1579850" cy="1563200"/>
            </a:xfrm>
            <a:custGeom>
              <a:avLst/>
              <a:gdLst/>
              <a:ahLst/>
              <a:cxnLst/>
              <a:rect l="l" t="t" r="r" b="b"/>
              <a:pathLst>
                <a:path w="63194" h="62528" extrusionOk="0">
                  <a:moveTo>
                    <a:pt x="35430" y="0"/>
                  </a:moveTo>
                  <a:cubicBezTo>
                    <a:pt x="31964" y="0"/>
                    <a:pt x="28540" y="525"/>
                    <a:pt x="25381" y="1440"/>
                  </a:cubicBezTo>
                  <a:cubicBezTo>
                    <a:pt x="17235" y="3719"/>
                    <a:pt x="10852" y="8188"/>
                    <a:pt x="6901" y="13537"/>
                  </a:cubicBezTo>
                  <a:cubicBezTo>
                    <a:pt x="1" y="22960"/>
                    <a:pt x="1" y="34753"/>
                    <a:pt x="3861" y="45149"/>
                  </a:cubicBezTo>
                  <a:cubicBezTo>
                    <a:pt x="5594" y="49678"/>
                    <a:pt x="8572" y="54115"/>
                    <a:pt x="13527" y="57459"/>
                  </a:cubicBezTo>
                  <a:cubicBezTo>
                    <a:pt x="17943" y="60458"/>
                    <a:pt x="24023" y="62527"/>
                    <a:pt x="30032" y="62527"/>
                  </a:cubicBezTo>
                  <a:cubicBezTo>
                    <a:pt x="30723" y="62527"/>
                    <a:pt x="31413" y="62500"/>
                    <a:pt x="32099" y="62444"/>
                  </a:cubicBezTo>
                  <a:cubicBezTo>
                    <a:pt x="34014" y="62292"/>
                    <a:pt x="35746" y="61957"/>
                    <a:pt x="37418" y="61410"/>
                  </a:cubicBezTo>
                  <a:cubicBezTo>
                    <a:pt x="43132" y="59708"/>
                    <a:pt x="47570" y="56182"/>
                    <a:pt x="50914" y="52504"/>
                  </a:cubicBezTo>
                  <a:cubicBezTo>
                    <a:pt x="56993" y="45726"/>
                    <a:pt x="60731" y="37975"/>
                    <a:pt x="62130" y="30012"/>
                  </a:cubicBezTo>
                  <a:cubicBezTo>
                    <a:pt x="63193" y="24024"/>
                    <a:pt x="62950" y="17762"/>
                    <a:pt x="59394" y="12078"/>
                  </a:cubicBezTo>
                  <a:cubicBezTo>
                    <a:pt x="55807" y="6364"/>
                    <a:pt x="48421" y="1379"/>
                    <a:pt x="39546" y="254"/>
                  </a:cubicBezTo>
                  <a:cubicBezTo>
                    <a:pt x="38177" y="82"/>
                    <a:pt x="36800" y="0"/>
                    <a:pt x="35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1"/>
            <p:cNvSpPr/>
            <p:nvPr/>
          </p:nvSpPr>
          <p:spPr>
            <a:xfrm>
              <a:off x="493638" y="1096100"/>
              <a:ext cx="1180150" cy="1166900"/>
            </a:xfrm>
            <a:custGeom>
              <a:avLst/>
              <a:gdLst/>
              <a:ahLst/>
              <a:cxnLst/>
              <a:rect l="l" t="t" r="r" b="b"/>
              <a:pathLst>
                <a:path w="47206" h="46676" extrusionOk="0">
                  <a:moveTo>
                    <a:pt x="26561" y="1"/>
                  </a:moveTo>
                  <a:cubicBezTo>
                    <a:pt x="23937" y="1"/>
                    <a:pt x="21332" y="391"/>
                    <a:pt x="18968" y="1053"/>
                  </a:cubicBezTo>
                  <a:cubicBezTo>
                    <a:pt x="12889" y="2725"/>
                    <a:pt x="8086" y="6129"/>
                    <a:pt x="5168" y="10111"/>
                  </a:cubicBezTo>
                  <a:cubicBezTo>
                    <a:pt x="1" y="17133"/>
                    <a:pt x="1" y="25917"/>
                    <a:pt x="2919" y="33698"/>
                  </a:cubicBezTo>
                  <a:cubicBezTo>
                    <a:pt x="4195" y="37072"/>
                    <a:pt x="6475" y="40385"/>
                    <a:pt x="10123" y="42908"/>
                  </a:cubicBezTo>
                  <a:cubicBezTo>
                    <a:pt x="13428" y="45148"/>
                    <a:pt x="17960" y="46676"/>
                    <a:pt x="22462" y="46676"/>
                  </a:cubicBezTo>
                  <a:cubicBezTo>
                    <a:pt x="22970" y="46676"/>
                    <a:pt x="23478" y="46656"/>
                    <a:pt x="23983" y="46616"/>
                  </a:cubicBezTo>
                  <a:cubicBezTo>
                    <a:pt x="25351" y="46495"/>
                    <a:pt x="26688" y="46282"/>
                    <a:pt x="27934" y="45887"/>
                  </a:cubicBezTo>
                  <a:cubicBezTo>
                    <a:pt x="32190" y="44610"/>
                    <a:pt x="35533" y="41996"/>
                    <a:pt x="37995" y="39200"/>
                  </a:cubicBezTo>
                  <a:cubicBezTo>
                    <a:pt x="42555" y="34154"/>
                    <a:pt x="45351" y="28379"/>
                    <a:pt x="46415" y="22422"/>
                  </a:cubicBezTo>
                  <a:cubicBezTo>
                    <a:pt x="47205" y="17984"/>
                    <a:pt x="46993" y="13272"/>
                    <a:pt x="44348" y="8987"/>
                  </a:cubicBezTo>
                  <a:cubicBezTo>
                    <a:pt x="41673" y="4762"/>
                    <a:pt x="36141" y="1023"/>
                    <a:pt x="29515" y="172"/>
                  </a:cubicBezTo>
                  <a:cubicBezTo>
                    <a:pt x="28536" y="56"/>
                    <a:pt x="27547" y="1"/>
                    <a:pt x="26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1"/>
            <p:cNvSpPr/>
            <p:nvPr/>
          </p:nvSpPr>
          <p:spPr>
            <a:xfrm>
              <a:off x="691213" y="1291650"/>
              <a:ext cx="785000" cy="774900"/>
            </a:xfrm>
            <a:custGeom>
              <a:avLst/>
              <a:gdLst/>
              <a:ahLst/>
              <a:cxnLst/>
              <a:rect l="l" t="t" r="r" b="b"/>
              <a:pathLst>
                <a:path w="31400" h="30996" extrusionOk="0">
                  <a:moveTo>
                    <a:pt x="17556" y="0"/>
                  </a:moveTo>
                  <a:cubicBezTo>
                    <a:pt x="15851" y="0"/>
                    <a:pt x="14164" y="248"/>
                    <a:pt x="12615" y="678"/>
                  </a:cubicBezTo>
                  <a:cubicBezTo>
                    <a:pt x="8603" y="1833"/>
                    <a:pt x="5411" y="4083"/>
                    <a:pt x="3466" y="6697"/>
                  </a:cubicBezTo>
                  <a:cubicBezTo>
                    <a:pt x="61" y="11378"/>
                    <a:pt x="1" y="17214"/>
                    <a:pt x="1976" y="22381"/>
                  </a:cubicBezTo>
                  <a:cubicBezTo>
                    <a:pt x="2827" y="24630"/>
                    <a:pt x="4347" y="26819"/>
                    <a:pt x="6779" y="28490"/>
                  </a:cubicBezTo>
                  <a:cubicBezTo>
                    <a:pt x="8955" y="29986"/>
                    <a:pt x="11982" y="30995"/>
                    <a:pt x="14968" y="30995"/>
                  </a:cubicBezTo>
                  <a:cubicBezTo>
                    <a:pt x="15319" y="30995"/>
                    <a:pt x="15670" y="30981"/>
                    <a:pt x="16019" y="30952"/>
                  </a:cubicBezTo>
                  <a:cubicBezTo>
                    <a:pt x="16870" y="30892"/>
                    <a:pt x="17752" y="30740"/>
                    <a:pt x="18603" y="30466"/>
                  </a:cubicBezTo>
                  <a:cubicBezTo>
                    <a:pt x="21430" y="29645"/>
                    <a:pt x="23649" y="27852"/>
                    <a:pt x="25290" y="26028"/>
                  </a:cubicBezTo>
                  <a:cubicBezTo>
                    <a:pt x="28269" y="22685"/>
                    <a:pt x="30153" y="18855"/>
                    <a:pt x="30852" y="14873"/>
                  </a:cubicBezTo>
                  <a:cubicBezTo>
                    <a:pt x="31399" y="11894"/>
                    <a:pt x="31278" y="8794"/>
                    <a:pt x="29484" y="5967"/>
                  </a:cubicBezTo>
                  <a:cubicBezTo>
                    <a:pt x="27722" y="3171"/>
                    <a:pt x="24074" y="678"/>
                    <a:pt x="19667" y="131"/>
                  </a:cubicBezTo>
                  <a:cubicBezTo>
                    <a:pt x="18966" y="42"/>
                    <a:pt x="18259" y="0"/>
                    <a:pt x="175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1"/>
            <p:cNvSpPr/>
            <p:nvPr/>
          </p:nvSpPr>
          <p:spPr>
            <a:xfrm>
              <a:off x="2422263" y="738675"/>
              <a:ext cx="989400" cy="917225"/>
            </a:xfrm>
            <a:custGeom>
              <a:avLst/>
              <a:gdLst/>
              <a:ahLst/>
              <a:cxnLst/>
              <a:rect l="l" t="t" r="r" b="b"/>
              <a:pathLst>
                <a:path w="39576" h="36689" extrusionOk="0">
                  <a:moveTo>
                    <a:pt x="0" y="1"/>
                  </a:moveTo>
                  <a:lnTo>
                    <a:pt x="0" y="1"/>
                  </a:lnTo>
                  <a:cubicBezTo>
                    <a:pt x="8025" y="10426"/>
                    <a:pt x="12432" y="23557"/>
                    <a:pt x="12280" y="36688"/>
                  </a:cubicBezTo>
                  <a:cubicBezTo>
                    <a:pt x="12310" y="36597"/>
                    <a:pt x="12310" y="36567"/>
                    <a:pt x="12341" y="36475"/>
                  </a:cubicBezTo>
                  <a:cubicBezTo>
                    <a:pt x="16870" y="22645"/>
                    <a:pt x="25684" y="10578"/>
                    <a:pt x="37539" y="2128"/>
                  </a:cubicBezTo>
                  <a:cubicBezTo>
                    <a:pt x="38177" y="1642"/>
                    <a:pt x="38907" y="1186"/>
                    <a:pt x="39575" y="700"/>
                  </a:cubicBezTo>
                  <a:lnTo>
                    <a:pt x="39575" y="700"/>
                  </a:lnTo>
                  <a:cubicBezTo>
                    <a:pt x="33725" y="1582"/>
                    <a:pt x="27808" y="2022"/>
                    <a:pt x="21889" y="2022"/>
                  </a:cubicBezTo>
                  <a:cubicBezTo>
                    <a:pt x="14554" y="2022"/>
                    <a:pt x="7217" y="134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1"/>
            <p:cNvSpPr/>
            <p:nvPr/>
          </p:nvSpPr>
          <p:spPr>
            <a:xfrm>
              <a:off x="2578038" y="857975"/>
              <a:ext cx="588925" cy="545625"/>
            </a:xfrm>
            <a:custGeom>
              <a:avLst/>
              <a:gdLst/>
              <a:ahLst/>
              <a:cxnLst/>
              <a:rect l="l" t="t" r="r" b="b"/>
              <a:pathLst>
                <a:path w="23557" h="21825" extrusionOk="0">
                  <a:moveTo>
                    <a:pt x="0" y="1"/>
                  </a:moveTo>
                  <a:lnTo>
                    <a:pt x="0" y="1"/>
                  </a:lnTo>
                  <a:cubicBezTo>
                    <a:pt x="4772" y="6171"/>
                    <a:pt x="7356" y="14013"/>
                    <a:pt x="7295" y="21824"/>
                  </a:cubicBezTo>
                  <a:lnTo>
                    <a:pt x="7295" y="21824"/>
                  </a:lnTo>
                  <a:cubicBezTo>
                    <a:pt x="7296" y="21794"/>
                    <a:pt x="7326" y="21764"/>
                    <a:pt x="7326" y="21734"/>
                  </a:cubicBezTo>
                  <a:cubicBezTo>
                    <a:pt x="10031" y="13466"/>
                    <a:pt x="15259" y="6293"/>
                    <a:pt x="22341" y="1277"/>
                  </a:cubicBezTo>
                  <a:cubicBezTo>
                    <a:pt x="22706" y="973"/>
                    <a:pt x="23131" y="669"/>
                    <a:pt x="23557" y="396"/>
                  </a:cubicBezTo>
                  <a:lnTo>
                    <a:pt x="23557" y="396"/>
                  </a:lnTo>
                  <a:cubicBezTo>
                    <a:pt x="20047" y="931"/>
                    <a:pt x="16487" y="1199"/>
                    <a:pt x="12925" y="1199"/>
                  </a:cubicBezTo>
                  <a:cubicBezTo>
                    <a:pt x="8591" y="1199"/>
                    <a:pt x="4254" y="802"/>
                    <a:pt x="0" y="1"/>
                  </a:cubicBezTo>
                  <a:close/>
                  <a:moveTo>
                    <a:pt x="7295" y="21824"/>
                  </a:moveTo>
                  <a:cubicBezTo>
                    <a:pt x="7295" y="21824"/>
                    <a:pt x="7295" y="21825"/>
                    <a:pt x="7295" y="21825"/>
                  </a:cubicBezTo>
                  <a:cubicBezTo>
                    <a:pt x="7295" y="21825"/>
                    <a:pt x="7295" y="21824"/>
                    <a:pt x="7295" y="218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1"/>
            <p:cNvSpPr/>
            <p:nvPr/>
          </p:nvSpPr>
          <p:spPr>
            <a:xfrm>
              <a:off x="2701138" y="943850"/>
              <a:ext cx="273575" cy="253825"/>
            </a:xfrm>
            <a:custGeom>
              <a:avLst/>
              <a:gdLst/>
              <a:ahLst/>
              <a:cxnLst/>
              <a:rect l="l" t="t" r="r" b="b"/>
              <a:pathLst>
                <a:path w="10943" h="10153" extrusionOk="0">
                  <a:moveTo>
                    <a:pt x="0" y="0"/>
                  </a:moveTo>
                  <a:cubicBezTo>
                    <a:pt x="2213" y="2880"/>
                    <a:pt x="3428" y="6485"/>
                    <a:pt x="3405" y="10121"/>
                  </a:cubicBezTo>
                  <a:lnTo>
                    <a:pt x="3405" y="10121"/>
                  </a:lnTo>
                  <a:cubicBezTo>
                    <a:pt x="4651" y="6262"/>
                    <a:pt x="7083" y="2979"/>
                    <a:pt x="10335" y="608"/>
                  </a:cubicBezTo>
                  <a:cubicBezTo>
                    <a:pt x="10578" y="456"/>
                    <a:pt x="10760" y="365"/>
                    <a:pt x="10943" y="183"/>
                  </a:cubicBezTo>
                  <a:lnTo>
                    <a:pt x="10943" y="183"/>
                  </a:lnTo>
                  <a:cubicBezTo>
                    <a:pt x="9303" y="433"/>
                    <a:pt x="7631" y="562"/>
                    <a:pt x="5954" y="562"/>
                  </a:cubicBezTo>
                  <a:cubicBezTo>
                    <a:pt x="3963" y="562"/>
                    <a:pt x="1964" y="380"/>
                    <a:pt x="0" y="0"/>
                  </a:cubicBezTo>
                  <a:close/>
                  <a:moveTo>
                    <a:pt x="3405" y="10121"/>
                  </a:moveTo>
                  <a:cubicBezTo>
                    <a:pt x="3405" y="10122"/>
                    <a:pt x="3405" y="10122"/>
                    <a:pt x="3405" y="10122"/>
                  </a:cubicBezTo>
                  <a:lnTo>
                    <a:pt x="3405" y="10153"/>
                  </a:lnTo>
                  <a:cubicBezTo>
                    <a:pt x="3405" y="10142"/>
                    <a:pt x="3405" y="10132"/>
                    <a:pt x="3405" y="101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1"/>
            <p:cNvSpPr/>
            <p:nvPr/>
          </p:nvSpPr>
          <p:spPr>
            <a:xfrm>
              <a:off x="-206212" y="-871775"/>
              <a:ext cx="1827200" cy="1278100"/>
            </a:xfrm>
            <a:custGeom>
              <a:avLst/>
              <a:gdLst/>
              <a:ahLst/>
              <a:cxnLst/>
              <a:rect l="l" t="t" r="r" b="b"/>
              <a:pathLst>
                <a:path w="73088" h="51124" extrusionOk="0">
                  <a:moveTo>
                    <a:pt x="71441" y="0"/>
                  </a:moveTo>
                  <a:cubicBezTo>
                    <a:pt x="71388" y="0"/>
                    <a:pt x="71334" y="4"/>
                    <a:pt x="71278" y="10"/>
                  </a:cubicBezTo>
                  <a:cubicBezTo>
                    <a:pt x="57114" y="1804"/>
                    <a:pt x="43314" y="6941"/>
                    <a:pt x="31460" y="14965"/>
                  </a:cubicBezTo>
                  <a:cubicBezTo>
                    <a:pt x="23831" y="20132"/>
                    <a:pt x="16992" y="26515"/>
                    <a:pt x="11247" y="33719"/>
                  </a:cubicBezTo>
                  <a:cubicBezTo>
                    <a:pt x="8329" y="37427"/>
                    <a:pt x="5654" y="41288"/>
                    <a:pt x="3344" y="45391"/>
                  </a:cubicBezTo>
                  <a:cubicBezTo>
                    <a:pt x="2766" y="46364"/>
                    <a:pt x="0" y="50102"/>
                    <a:pt x="1277" y="51014"/>
                  </a:cubicBezTo>
                  <a:cubicBezTo>
                    <a:pt x="1389" y="51089"/>
                    <a:pt x="1527" y="51123"/>
                    <a:pt x="1684" y="51123"/>
                  </a:cubicBezTo>
                  <a:cubicBezTo>
                    <a:pt x="3190" y="51123"/>
                    <a:pt x="6539" y="47997"/>
                    <a:pt x="7447" y="47336"/>
                  </a:cubicBezTo>
                  <a:cubicBezTo>
                    <a:pt x="20061" y="38411"/>
                    <a:pt x="35459" y="33642"/>
                    <a:pt x="50891" y="33642"/>
                  </a:cubicBezTo>
                  <a:cubicBezTo>
                    <a:pt x="54536" y="33642"/>
                    <a:pt x="58182" y="33909"/>
                    <a:pt x="61795" y="34449"/>
                  </a:cubicBezTo>
                  <a:cubicBezTo>
                    <a:pt x="61863" y="34460"/>
                    <a:pt x="61929" y="34465"/>
                    <a:pt x="61994" y="34465"/>
                  </a:cubicBezTo>
                  <a:cubicBezTo>
                    <a:pt x="62805" y="34465"/>
                    <a:pt x="63379" y="33623"/>
                    <a:pt x="63041" y="32807"/>
                  </a:cubicBezTo>
                  <a:cubicBezTo>
                    <a:pt x="60640" y="26971"/>
                    <a:pt x="60488" y="20193"/>
                    <a:pt x="62707" y="14236"/>
                  </a:cubicBezTo>
                  <a:cubicBezTo>
                    <a:pt x="64470" y="9403"/>
                    <a:pt x="67874" y="5147"/>
                    <a:pt x="72129" y="2199"/>
                  </a:cubicBezTo>
                  <a:cubicBezTo>
                    <a:pt x="73088" y="1502"/>
                    <a:pt x="72575" y="0"/>
                    <a:pt x="71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1"/>
            <p:cNvSpPr/>
            <p:nvPr/>
          </p:nvSpPr>
          <p:spPr>
            <a:xfrm>
              <a:off x="147888" y="-712775"/>
              <a:ext cx="1230600" cy="826750"/>
            </a:xfrm>
            <a:custGeom>
              <a:avLst/>
              <a:gdLst/>
              <a:ahLst/>
              <a:cxnLst/>
              <a:rect l="l" t="t" r="r" b="b"/>
              <a:pathLst>
                <a:path w="49224" h="33070" extrusionOk="0">
                  <a:moveTo>
                    <a:pt x="48095" y="1"/>
                  </a:moveTo>
                  <a:cubicBezTo>
                    <a:pt x="48073" y="1"/>
                    <a:pt x="48049" y="1"/>
                    <a:pt x="48026" y="3"/>
                  </a:cubicBezTo>
                  <a:cubicBezTo>
                    <a:pt x="38603" y="1006"/>
                    <a:pt x="29393" y="4258"/>
                    <a:pt x="21369" y="9426"/>
                  </a:cubicBezTo>
                  <a:cubicBezTo>
                    <a:pt x="16202" y="12769"/>
                    <a:pt x="11581" y="16933"/>
                    <a:pt x="7691" y="21645"/>
                  </a:cubicBezTo>
                  <a:cubicBezTo>
                    <a:pt x="5715" y="24016"/>
                    <a:pt x="3891" y="26599"/>
                    <a:pt x="2280" y="29274"/>
                  </a:cubicBezTo>
                  <a:cubicBezTo>
                    <a:pt x="1916" y="29912"/>
                    <a:pt x="1" y="32374"/>
                    <a:pt x="852" y="32982"/>
                  </a:cubicBezTo>
                  <a:cubicBezTo>
                    <a:pt x="931" y="33042"/>
                    <a:pt x="1031" y="33070"/>
                    <a:pt x="1147" y="33070"/>
                  </a:cubicBezTo>
                  <a:cubicBezTo>
                    <a:pt x="2147" y="33070"/>
                    <a:pt x="4359" y="31050"/>
                    <a:pt x="4986" y="30642"/>
                  </a:cubicBezTo>
                  <a:cubicBezTo>
                    <a:pt x="13209" y="25064"/>
                    <a:pt x="23153" y="22085"/>
                    <a:pt x="33101" y="22085"/>
                  </a:cubicBezTo>
                  <a:cubicBezTo>
                    <a:pt x="35838" y="22085"/>
                    <a:pt x="38576" y="22310"/>
                    <a:pt x="41278" y="22769"/>
                  </a:cubicBezTo>
                  <a:cubicBezTo>
                    <a:pt x="41331" y="22780"/>
                    <a:pt x="41383" y="22785"/>
                    <a:pt x="41434" y="22785"/>
                  </a:cubicBezTo>
                  <a:cubicBezTo>
                    <a:pt x="41965" y="22785"/>
                    <a:pt x="42351" y="22233"/>
                    <a:pt x="42129" y="21706"/>
                  </a:cubicBezTo>
                  <a:cubicBezTo>
                    <a:pt x="40640" y="17785"/>
                    <a:pt x="40640" y="13316"/>
                    <a:pt x="42160" y="9365"/>
                  </a:cubicBezTo>
                  <a:cubicBezTo>
                    <a:pt x="43436" y="6173"/>
                    <a:pt x="45716" y="3377"/>
                    <a:pt x="48573" y="1462"/>
                  </a:cubicBezTo>
                  <a:cubicBezTo>
                    <a:pt x="49223" y="1019"/>
                    <a:pt x="48896" y="1"/>
                    <a:pt x="480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1"/>
            <p:cNvSpPr/>
            <p:nvPr/>
          </p:nvSpPr>
          <p:spPr>
            <a:xfrm>
              <a:off x="477688" y="-570075"/>
              <a:ext cx="658925" cy="442875"/>
            </a:xfrm>
            <a:custGeom>
              <a:avLst/>
              <a:gdLst/>
              <a:ahLst/>
              <a:cxnLst/>
              <a:rect l="l" t="t" r="r" b="b"/>
              <a:pathLst>
                <a:path w="26357" h="17715" extrusionOk="0">
                  <a:moveTo>
                    <a:pt x="25800" y="0"/>
                  </a:moveTo>
                  <a:cubicBezTo>
                    <a:pt x="25773" y="0"/>
                    <a:pt x="25745" y="3"/>
                    <a:pt x="25715" y="9"/>
                  </a:cubicBezTo>
                  <a:cubicBezTo>
                    <a:pt x="20670" y="526"/>
                    <a:pt x="15745" y="2289"/>
                    <a:pt x="11429" y="5055"/>
                  </a:cubicBezTo>
                  <a:cubicBezTo>
                    <a:pt x="8663" y="6848"/>
                    <a:pt x="6201" y="9037"/>
                    <a:pt x="4104" y="11590"/>
                  </a:cubicBezTo>
                  <a:cubicBezTo>
                    <a:pt x="3040" y="12897"/>
                    <a:pt x="2067" y="14265"/>
                    <a:pt x="1216" y="15694"/>
                  </a:cubicBezTo>
                  <a:cubicBezTo>
                    <a:pt x="1034" y="16028"/>
                    <a:pt x="0" y="17365"/>
                    <a:pt x="456" y="17669"/>
                  </a:cubicBezTo>
                  <a:cubicBezTo>
                    <a:pt x="499" y="17700"/>
                    <a:pt x="553" y="17714"/>
                    <a:pt x="614" y="17714"/>
                  </a:cubicBezTo>
                  <a:cubicBezTo>
                    <a:pt x="1160" y="17714"/>
                    <a:pt x="2344" y="16614"/>
                    <a:pt x="2645" y="16423"/>
                  </a:cubicBezTo>
                  <a:cubicBezTo>
                    <a:pt x="7089" y="13436"/>
                    <a:pt x="12417" y="11839"/>
                    <a:pt x="17741" y="11839"/>
                  </a:cubicBezTo>
                  <a:cubicBezTo>
                    <a:pt x="19189" y="11839"/>
                    <a:pt x="20638" y="11958"/>
                    <a:pt x="22068" y="12198"/>
                  </a:cubicBezTo>
                  <a:cubicBezTo>
                    <a:pt x="22085" y="12200"/>
                    <a:pt x="22101" y="12200"/>
                    <a:pt x="22118" y="12200"/>
                  </a:cubicBezTo>
                  <a:cubicBezTo>
                    <a:pt x="22452" y="12200"/>
                    <a:pt x="22640" y="11910"/>
                    <a:pt x="22524" y="11621"/>
                  </a:cubicBezTo>
                  <a:cubicBezTo>
                    <a:pt x="21733" y="9554"/>
                    <a:pt x="21733" y="7122"/>
                    <a:pt x="22584" y="5025"/>
                  </a:cubicBezTo>
                  <a:cubicBezTo>
                    <a:pt x="23223" y="3292"/>
                    <a:pt x="24469" y="1772"/>
                    <a:pt x="25989" y="769"/>
                  </a:cubicBezTo>
                  <a:cubicBezTo>
                    <a:pt x="26357" y="543"/>
                    <a:pt x="26171" y="0"/>
                    <a:pt x="25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" name="Google Shape;386;p11"/>
          <p:cNvGrpSpPr/>
          <p:nvPr/>
        </p:nvGrpSpPr>
        <p:grpSpPr>
          <a:xfrm rot="10800000" flipH="1">
            <a:off x="3290263" y="-5536725"/>
            <a:ext cx="6870225" cy="6474700"/>
            <a:chOff x="1812813" y="413725"/>
            <a:chExt cx="6870225" cy="6474700"/>
          </a:xfrm>
        </p:grpSpPr>
        <p:sp>
          <p:nvSpPr>
            <p:cNvPr id="387" name="Google Shape;387;p11"/>
            <p:cNvSpPr/>
            <p:nvPr/>
          </p:nvSpPr>
          <p:spPr>
            <a:xfrm>
              <a:off x="1812813" y="413725"/>
              <a:ext cx="6870225" cy="6474700"/>
            </a:xfrm>
            <a:custGeom>
              <a:avLst/>
              <a:gdLst/>
              <a:ahLst/>
              <a:cxnLst/>
              <a:rect l="l" t="t" r="r" b="b"/>
              <a:pathLst>
                <a:path w="274809" h="258988" extrusionOk="0">
                  <a:moveTo>
                    <a:pt x="140648" y="1"/>
                  </a:moveTo>
                  <a:cubicBezTo>
                    <a:pt x="127230" y="1"/>
                    <a:pt x="113866" y="1674"/>
                    <a:pt x="100854" y="5187"/>
                  </a:cubicBezTo>
                  <a:cubicBezTo>
                    <a:pt x="89182" y="8318"/>
                    <a:pt x="77571" y="13090"/>
                    <a:pt x="68330" y="21965"/>
                  </a:cubicBezTo>
                  <a:cubicBezTo>
                    <a:pt x="59060" y="30871"/>
                    <a:pt x="52494" y="44519"/>
                    <a:pt x="53132" y="58896"/>
                  </a:cubicBezTo>
                  <a:cubicBezTo>
                    <a:pt x="53436" y="65796"/>
                    <a:pt x="55534" y="72392"/>
                    <a:pt x="56780" y="79079"/>
                  </a:cubicBezTo>
                  <a:cubicBezTo>
                    <a:pt x="64561" y="121025"/>
                    <a:pt x="13922" y="126739"/>
                    <a:pt x="4682" y="160356"/>
                  </a:cubicBezTo>
                  <a:cubicBezTo>
                    <a:pt x="1" y="177287"/>
                    <a:pt x="6688" y="196527"/>
                    <a:pt x="16962" y="209992"/>
                  </a:cubicBezTo>
                  <a:cubicBezTo>
                    <a:pt x="30761" y="228139"/>
                    <a:pt x="50214" y="238473"/>
                    <a:pt x="69668" y="245768"/>
                  </a:cubicBezTo>
                  <a:cubicBezTo>
                    <a:pt x="91528" y="253975"/>
                    <a:pt x="114287" y="258988"/>
                    <a:pt x="136985" y="258988"/>
                  </a:cubicBezTo>
                  <a:cubicBezTo>
                    <a:pt x="140009" y="258988"/>
                    <a:pt x="143032" y="258899"/>
                    <a:pt x="146052" y="258716"/>
                  </a:cubicBezTo>
                  <a:cubicBezTo>
                    <a:pt x="171767" y="257197"/>
                    <a:pt x="197238" y="248686"/>
                    <a:pt x="218637" y="232151"/>
                  </a:cubicBezTo>
                  <a:cubicBezTo>
                    <a:pt x="240188" y="215524"/>
                    <a:pt x="257209" y="190813"/>
                    <a:pt x="266784" y="162241"/>
                  </a:cubicBezTo>
                  <a:cubicBezTo>
                    <a:pt x="271556" y="147925"/>
                    <a:pt x="274413" y="132362"/>
                    <a:pt x="274596" y="116800"/>
                  </a:cubicBezTo>
                  <a:cubicBezTo>
                    <a:pt x="274808" y="102331"/>
                    <a:pt x="272620" y="87863"/>
                    <a:pt x="267574" y="74519"/>
                  </a:cubicBezTo>
                  <a:cubicBezTo>
                    <a:pt x="260310" y="55340"/>
                    <a:pt x="247483" y="39534"/>
                    <a:pt x="232619" y="28227"/>
                  </a:cubicBezTo>
                  <a:cubicBezTo>
                    <a:pt x="217756" y="16950"/>
                    <a:pt x="200886" y="9989"/>
                    <a:pt x="183804" y="5613"/>
                  </a:cubicBezTo>
                  <a:cubicBezTo>
                    <a:pt x="169605" y="1941"/>
                    <a:pt x="155095" y="1"/>
                    <a:pt x="140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1"/>
            <p:cNvSpPr/>
            <p:nvPr/>
          </p:nvSpPr>
          <p:spPr>
            <a:xfrm>
              <a:off x="2013438" y="599050"/>
              <a:ext cx="6472775" cy="6103575"/>
            </a:xfrm>
            <a:custGeom>
              <a:avLst/>
              <a:gdLst/>
              <a:ahLst/>
              <a:cxnLst/>
              <a:rect l="l" t="t" r="r" b="b"/>
              <a:pathLst>
                <a:path w="258911" h="244143" extrusionOk="0">
                  <a:moveTo>
                    <a:pt x="132505" y="1"/>
                  </a:moveTo>
                  <a:cubicBezTo>
                    <a:pt x="119876" y="1"/>
                    <a:pt x="107297" y="1567"/>
                    <a:pt x="95048" y="4856"/>
                  </a:cubicBezTo>
                  <a:cubicBezTo>
                    <a:pt x="84014" y="7835"/>
                    <a:pt x="73071" y="12303"/>
                    <a:pt x="64378" y="20723"/>
                  </a:cubicBezTo>
                  <a:cubicBezTo>
                    <a:pt x="55624" y="29112"/>
                    <a:pt x="49454" y="42000"/>
                    <a:pt x="50062" y="55556"/>
                  </a:cubicBezTo>
                  <a:cubicBezTo>
                    <a:pt x="50366" y="62061"/>
                    <a:pt x="52342" y="68292"/>
                    <a:pt x="53497" y="74584"/>
                  </a:cubicBezTo>
                  <a:cubicBezTo>
                    <a:pt x="60792" y="114098"/>
                    <a:pt x="13070" y="119508"/>
                    <a:pt x="4377" y="151180"/>
                  </a:cubicBezTo>
                  <a:cubicBezTo>
                    <a:pt x="0" y="167138"/>
                    <a:pt x="6322" y="185315"/>
                    <a:pt x="15958" y="197990"/>
                  </a:cubicBezTo>
                  <a:cubicBezTo>
                    <a:pt x="28967" y="215102"/>
                    <a:pt x="47326" y="224829"/>
                    <a:pt x="65625" y="231698"/>
                  </a:cubicBezTo>
                  <a:cubicBezTo>
                    <a:pt x="86224" y="239423"/>
                    <a:pt x="107653" y="244142"/>
                    <a:pt x="129074" y="244142"/>
                  </a:cubicBezTo>
                  <a:cubicBezTo>
                    <a:pt x="131928" y="244142"/>
                    <a:pt x="134781" y="244058"/>
                    <a:pt x="137632" y="243887"/>
                  </a:cubicBezTo>
                  <a:cubicBezTo>
                    <a:pt x="161827" y="242458"/>
                    <a:pt x="185840" y="234434"/>
                    <a:pt x="206022" y="218871"/>
                  </a:cubicBezTo>
                  <a:cubicBezTo>
                    <a:pt x="226296" y="203157"/>
                    <a:pt x="242376" y="179874"/>
                    <a:pt x="251373" y="152943"/>
                  </a:cubicBezTo>
                  <a:cubicBezTo>
                    <a:pt x="255871" y="139448"/>
                    <a:pt x="258576" y="124736"/>
                    <a:pt x="258759" y="110116"/>
                  </a:cubicBezTo>
                  <a:cubicBezTo>
                    <a:pt x="258911" y="96468"/>
                    <a:pt x="256905" y="82821"/>
                    <a:pt x="252224" y="70267"/>
                  </a:cubicBezTo>
                  <a:cubicBezTo>
                    <a:pt x="245385" y="52182"/>
                    <a:pt x="233287" y="37288"/>
                    <a:pt x="219275" y="26650"/>
                  </a:cubicBezTo>
                  <a:cubicBezTo>
                    <a:pt x="205262" y="16011"/>
                    <a:pt x="189335" y="9415"/>
                    <a:pt x="173225" y="5282"/>
                  </a:cubicBezTo>
                  <a:cubicBezTo>
                    <a:pt x="159829" y="1826"/>
                    <a:pt x="146138" y="1"/>
                    <a:pt x="1325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1"/>
            <p:cNvSpPr/>
            <p:nvPr/>
          </p:nvSpPr>
          <p:spPr>
            <a:xfrm>
              <a:off x="2258863" y="830375"/>
              <a:ext cx="5981900" cy="5639900"/>
            </a:xfrm>
            <a:custGeom>
              <a:avLst/>
              <a:gdLst/>
              <a:ahLst/>
              <a:cxnLst/>
              <a:rect l="l" t="t" r="r" b="b"/>
              <a:pathLst>
                <a:path w="239276" h="225596" extrusionOk="0">
                  <a:moveTo>
                    <a:pt x="122406" y="0"/>
                  </a:moveTo>
                  <a:cubicBezTo>
                    <a:pt x="110726" y="0"/>
                    <a:pt x="99088" y="1452"/>
                    <a:pt x="87753" y="4509"/>
                  </a:cubicBezTo>
                  <a:cubicBezTo>
                    <a:pt x="77632" y="7245"/>
                    <a:pt x="67510" y="11378"/>
                    <a:pt x="59455" y="19129"/>
                  </a:cubicBezTo>
                  <a:cubicBezTo>
                    <a:pt x="51400" y="26880"/>
                    <a:pt x="45655" y="38765"/>
                    <a:pt x="46233" y="51318"/>
                  </a:cubicBezTo>
                  <a:cubicBezTo>
                    <a:pt x="46537" y="57306"/>
                    <a:pt x="48361" y="63051"/>
                    <a:pt x="49424" y="68917"/>
                  </a:cubicBezTo>
                  <a:cubicBezTo>
                    <a:pt x="56203" y="105453"/>
                    <a:pt x="12129" y="110407"/>
                    <a:pt x="4074" y="139709"/>
                  </a:cubicBezTo>
                  <a:cubicBezTo>
                    <a:pt x="1" y="154481"/>
                    <a:pt x="5807" y="171229"/>
                    <a:pt x="14743" y="182961"/>
                  </a:cubicBezTo>
                  <a:cubicBezTo>
                    <a:pt x="26749" y="198737"/>
                    <a:pt x="43680" y="207734"/>
                    <a:pt x="60640" y="214087"/>
                  </a:cubicBezTo>
                  <a:cubicBezTo>
                    <a:pt x="79704" y="221228"/>
                    <a:pt x="99526" y="225596"/>
                    <a:pt x="119331" y="225596"/>
                  </a:cubicBezTo>
                  <a:cubicBezTo>
                    <a:pt x="121947" y="225596"/>
                    <a:pt x="124563" y="225519"/>
                    <a:pt x="127177" y="225363"/>
                  </a:cubicBezTo>
                  <a:cubicBezTo>
                    <a:pt x="149548" y="224056"/>
                    <a:pt x="171737" y="216640"/>
                    <a:pt x="190339" y="202232"/>
                  </a:cubicBezTo>
                  <a:cubicBezTo>
                    <a:pt x="209123" y="187734"/>
                    <a:pt x="223926" y="166214"/>
                    <a:pt x="232255" y="141320"/>
                  </a:cubicBezTo>
                  <a:cubicBezTo>
                    <a:pt x="236449" y="128857"/>
                    <a:pt x="238942" y="115301"/>
                    <a:pt x="239094" y="101775"/>
                  </a:cubicBezTo>
                  <a:cubicBezTo>
                    <a:pt x="239276" y="89161"/>
                    <a:pt x="237422" y="76577"/>
                    <a:pt x="232954" y="64875"/>
                  </a:cubicBezTo>
                  <a:cubicBezTo>
                    <a:pt x="226631" y="48188"/>
                    <a:pt x="215476" y="34449"/>
                    <a:pt x="202497" y="24601"/>
                  </a:cubicBezTo>
                  <a:cubicBezTo>
                    <a:pt x="189579" y="14813"/>
                    <a:pt x="174898" y="8734"/>
                    <a:pt x="160004" y="4874"/>
                  </a:cubicBezTo>
                  <a:cubicBezTo>
                    <a:pt x="147640" y="1688"/>
                    <a:pt x="134999" y="0"/>
                    <a:pt x="1224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1"/>
            <p:cNvSpPr/>
            <p:nvPr/>
          </p:nvSpPr>
          <p:spPr>
            <a:xfrm>
              <a:off x="2638063" y="1046850"/>
              <a:ext cx="5502400" cy="5187725"/>
            </a:xfrm>
            <a:custGeom>
              <a:avLst/>
              <a:gdLst/>
              <a:ahLst/>
              <a:cxnLst/>
              <a:rect l="l" t="t" r="r" b="b"/>
              <a:pathLst>
                <a:path w="220096" h="207509" extrusionOk="0">
                  <a:moveTo>
                    <a:pt x="112644" y="1"/>
                  </a:moveTo>
                  <a:cubicBezTo>
                    <a:pt x="101893" y="1"/>
                    <a:pt x="91183" y="1338"/>
                    <a:pt x="80762" y="4148"/>
                  </a:cubicBezTo>
                  <a:cubicBezTo>
                    <a:pt x="71430" y="6640"/>
                    <a:pt x="62099" y="10440"/>
                    <a:pt x="54713" y="17583"/>
                  </a:cubicBezTo>
                  <a:cubicBezTo>
                    <a:pt x="47296" y="24726"/>
                    <a:pt x="42007" y="35668"/>
                    <a:pt x="42554" y="47188"/>
                  </a:cubicBezTo>
                  <a:cubicBezTo>
                    <a:pt x="42798" y="52690"/>
                    <a:pt x="44469" y="58009"/>
                    <a:pt x="45472" y="63359"/>
                  </a:cubicBezTo>
                  <a:cubicBezTo>
                    <a:pt x="51673" y="97007"/>
                    <a:pt x="11125" y="101566"/>
                    <a:pt x="3709" y="128496"/>
                  </a:cubicBezTo>
                  <a:cubicBezTo>
                    <a:pt x="0" y="142053"/>
                    <a:pt x="5350" y="157494"/>
                    <a:pt x="13557" y="168284"/>
                  </a:cubicBezTo>
                  <a:cubicBezTo>
                    <a:pt x="24621" y="182783"/>
                    <a:pt x="40184" y="191081"/>
                    <a:pt x="55777" y="196917"/>
                  </a:cubicBezTo>
                  <a:cubicBezTo>
                    <a:pt x="73225" y="203473"/>
                    <a:pt x="91427" y="207509"/>
                    <a:pt x="109575" y="207509"/>
                  </a:cubicBezTo>
                  <a:cubicBezTo>
                    <a:pt x="112039" y="207509"/>
                    <a:pt x="114503" y="207434"/>
                    <a:pt x="116963" y="207282"/>
                  </a:cubicBezTo>
                  <a:cubicBezTo>
                    <a:pt x="137571" y="206066"/>
                    <a:pt x="157967" y="199288"/>
                    <a:pt x="175110" y="186005"/>
                  </a:cubicBezTo>
                  <a:cubicBezTo>
                    <a:pt x="192344" y="172692"/>
                    <a:pt x="205992" y="152874"/>
                    <a:pt x="213682" y="130016"/>
                  </a:cubicBezTo>
                  <a:cubicBezTo>
                    <a:pt x="217512" y="118527"/>
                    <a:pt x="219792" y="106064"/>
                    <a:pt x="219944" y="93602"/>
                  </a:cubicBezTo>
                  <a:cubicBezTo>
                    <a:pt x="220096" y="82022"/>
                    <a:pt x="218394" y="70441"/>
                    <a:pt x="214351" y="59681"/>
                  </a:cubicBezTo>
                  <a:cubicBezTo>
                    <a:pt x="208545" y="44361"/>
                    <a:pt x="198272" y="31686"/>
                    <a:pt x="186357" y="22629"/>
                  </a:cubicBezTo>
                  <a:cubicBezTo>
                    <a:pt x="174411" y="13601"/>
                    <a:pt x="160915" y="8008"/>
                    <a:pt x="147207" y="4482"/>
                  </a:cubicBezTo>
                  <a:cubicBezTo>
                    <a:pt x="135844" y="1551"/>
                    <a:pt x="124220" y="1"/>
                    <a:pt x="112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1"/>
            <p:cNvSpPr/>
            <p:nvPr/>
          </p:nvSpPr>
          <p:spPr>
            <a:xfrm>
              <a:off x="2832588" y="1258600"/>
              <a:ext cx="4995575" cy="4707725"/>
            </a:xfrm>
            <a:custGeom>
              <a:avLst/>
              <a:gdLst/>
              <a:ahLst/>
              <a:cxnLst/>
              <a:rect l="l" t="t" r="r" b="b"/>
              <a:pathLst>
                <a:path w="199823" h="188309" extrusionOk="0">
                  <a:moveTo>
                    <a:pt x="102229" y="0"/>
                  </a:moveTo>
                  <a:cubicBezTo>
                    <a:pt x="92467" y="0"/>
                    <a:pt x="82745" y="1215"/>
                    <a:pt x="73285" y="3763"/>
                  </a:cubicBezTo>
                  <a:cubicBezTo>
                    <a:pt x="64804" y="6043"/>
                    <a:pt x="56385" y="9478"/>
                    <a:pt x="49667" y="15952"/>
                  </a:cubicBezTo>
                  <a:cubicBezTo>
                    <a:pt x="42919" y="22396"/>
                    <a:pt x="38117" y="32366"/>
                    <a:pt x="38603" y="42822"/>
                  </a:cubicBezTo>
                  <a:cubicBezTo>
                    <a:pt x="38816" y="47776"/>
                    <a:pt x="40336" y="52609"/>
                    <a:pt x="41248" y="57472"/>
                  </a:cubicBezTo>
                  <a:cubicBezTo>
                    <a:pt x="46932" y="87959"/>
                    <a:pt x="10092" y="92093"/>
                    <a:pt x="3375" y="116561"/>
                  </a:cubicBezTo>
                  <a:cubicBezTo>
                    <a:pt x="1" y="128902"/>
                    <a:pt x="4864" y="142884"/>
                    <a:pt x="12311" y="152702"/>
                  </a:cubicBezTo>
                  <a:cubicBezTo>
                    <a:pt x="22342" y="165863"/>
                    <a:pt x="36506" y="173401"/>
                    <a:pt x="50640" y="178690"/>
                  </a:cubicBezTo>
                  <a:cubicBezTo>
                    <a:pt x="66557" y="184649"/>
                    <a:pt x="83114" y="188308"/>
                    <a:pt x="99641" y="188308"/>
                  </a:cubicBezTo>
                  <a:cubicBezTo>
                    <a:pt x="101829" y="188308"/>
                    <a:pt x="104017" y="188244"/>
                    <a:pt x="106203" y="188112"/>
                  </a:cubicBezTo>
                  <a:cubicBezTo>
                    <a:pt x="124897" y="186988"/>
                    <a:pt x="143438" y="180818"/>
                    <a:pt x="158970" y="168811"/>
                  </a:cubicBezTo>
                  <a:cubicBezTo>
                    <a:pt x="174624" y="156714"/>
                    <a:pt x="186995" y="138750"/>
                    <a:pt x="193956" y="117959"/>
                  </a:cubicBezTo>
                  <a:cubicBezTo>
                    <a:pt x="197451" y="107564"/>
                    <a:pt x="199518" y="96227"/>
                    <a:pt x="199670" y="84950"/>
                  </a:cubicBezTo>
                  <a:cubicBezTo>
                    <a:pt x="199822" y="74403"/>
                    <a:pt x="198242" y="63916"/>
                    <a:pt x="194533" y="54159"/>
                  </a:cubicBezTo>
                  <a:cubicBezTo>
                    <a:pt x="189244" y="40268"/>
                    <a:pt x="179943" y="28748"/>
                    <a:pt x="169122" y="20542"/>
                  </a:cubicBezTo>
                  <a:cubicBezTo>
                    <a:pt x="158271" y="12335"/>
                    <a:pt x="146022" y="7259"/>
                    <a:pt x="133590" y="4067"/>
                  </a:cubicBezTo>
                  <a:cubicBezTo>
                    <a:pt x="123273" y="1405"/>
                    <a:pt x="112728" y="0"/>
                    <a:pt x="102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1"/>
            <p:cNvSpPr/>
            <p:nvPr/>
          </p:nvSpPr>
          <p:spPr>
            <a:xfrm>
              <a:off x="3340213" y="1451000"/>
              <a:ext cx="4291900" cy="4303150"/>
            </a:xfrm>
            <a:custGeom>
              <a:avLst/>
              <a:gdLst/>
              <a:ahLst/>
              <a:cxnLst/>
              <a:rect l="l" t="t" r="r" b="b"/>
              <a:pathLst>
                <a:path w="171676" h="172126" extrusionOk="0">
                  <a:moveTo>
                    <a:pt x="87006" y="1"/>
                  </a:moveTo>
                  <a:cubicBezTo>
                    <a:pt x="78760" y="1"/>
                    <a:pt x="70548" y="1075"/>
                    <a:pt x="62554" y="3332"/>
                  </a:cubicBezTo>
                  <a:cubicBezTo>
                    <a:pt x="55259" y="5368"/>
                    <a:pt x="48025" y="8499"/>
                    <a:pt x="42250" y="14365"/>
                  </a:cubicBezTo>
                  <a:cubicBezTo>
                    <a:pt x="36536" y="20293"/>
                    <a:pt x="32432" y="29350"/>
                    <a:pt x="32888" y="38925"/>
                  </a:cubicBezTo>
                  <a:cubicBezTo>
                    <a:pt x="33101" y="43484"/>
                    <a:pt x="34438" y="47892"/>
                    <a:pt x="35229" y="52329"/>
                  </a:cubicBezTo>
                  <a:cubicBezTo>
                    <a:pt x="40214" y="80233"/>
                    <a:pt x="8572" y="83880"/>
                    <a:pt x="2857" y="106221"/>
                  </a:cubicBezTo>
                  <a:cubicBezTo>
                    <a:pt x="0" y="117467"/>
                    <a:pt x="4225" y="130264"/>
                    <a:pt x="10699" y="139261"/>
                  </a:cubicBezTo>
                  <a:cubicBezTo>
                    <a:pt x="19393" y="151358"/>
                    <a:pt x="31581" y="158258"/>
                    <a:pt x="43800" y="163152"/>
                  </a:cubicBezTo>
                  <a:cubicBezTo>
                    <a:pt x="57572" y="168698"/>
                    <a:pt x="71970" y="172126"/>
                    <a:pt x="86308" y="172126"/>
                  </a:cubicBezTo>
                  <a:cubicBezTo>
                    <a:pt x="88078" y="172126"/>
                    <a:pt x="89846" y="172073"/>
                    <a:pt x="91613" y="171966"/>
                  </a:cubicBezTo>
                  <a:cubicBezTo>
                    <a:pt x="107692" y="170994"/>
                    <a:pt x="123619" y="165431"/>
                    <a:pt x="136933" y="154489"/>
                  </a:cubicBezTo>
                  <a:cubicBezTo>
                    <a:pt x="150368" y="143486"/>
                    <a:pt x="160976" y="127103"/>
                    <a:pt x="166842" y="108136"/>
                  </a:cubicBezTo>
                  <a:cubicBezTo>
                    <a:pt x="169821" y="98652"/>
                    <a:pt x="171553" y="88318"/>
                    <a:pt x="171645" y="77983"/>
                  </a:cubicBezTo>
                  <a:cubicBezTo>
                    <a:pt x="171675" y="68318"/>
                    <a:pt x="170307" y="58713"/>
                    <a:pt x="167085" y="49898"/>
                  </a:cubicBezTo>
                  <a:cubicBezTo>
                    <a:pt x="162465" y="37132"/>
                    <a:pt x="154410" y="26615"/>
                    <a:pt x="145079" y="19046"/>
                  </a:cubicBezTo>
                  <a:cubicBezTo>
                    <a:pt x="135717" y="11539"/>
                    <a:pt x="125170" y="6827"/>
                    <a:pt x="114440" y="3849"/>
                  </a:cubicBezTo>
                  <a:cubicBezTo>
                    <a:pt x="105422" y="1334"/>
                    <a:pt x="96192" y="1"/>
                    <a:pt x="870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1"/>
            <p:cNvSpPr/>
            <p:nvPr/>
          </p:nvSpPr>
          <p:spPr>
            <a:xfrm>
              <a:off x="4305263" y="1658500"/>
              <a:ext cx="3079100" cy="1928000"/>
            </a:xfrm>
            <a:custGeom>
              <a:avLst/>
              <a:gdLst/>
              <a:ahLst/>
              <a:cxnLst/>
              <a:rect l="l" t="t" r="r" b="b"/>
              <a:pathLst>
                <a:path w="123164" h="77120" extrusionOk="0">
                  <a:moveTo>
                    <a:pt x="53396" y="0"/>
                  </a:moveTo>
                  <a:cubicBezTo>
                    <a:pt x="45547" y="0"/>
                    <a:pt x="37723" y="1145"/>
                    <a:pt x="30153" y="3451"/>
                  </a:cubicBezTo>
                  <a:cubicBezTo>
                    <a:pt x="23010" y="5609"/>
                    <a:pt x="15867" y="8923"/>
                    <a:pt x="10548" y="14971"/>
                  </a:cubicBezTo>
                  <a:cubicBezTo>
                    <a:pt x="1338" y="25367"/>
                    <a:pt x="1" y="45215"/>
                    <a:pt x="11764" y="54638"/>
                  </a:cubicBezTo>
                  <a:cubicBezTo>
                    <a:pt x="16019" y="58042"/>
                    <a:pt x="21186" y="59258"/>
                    <a:pt x="26232" y="59531"/>
                  </a:cubicBezTo>
                  <a:cubicBezTo>
                    <a:pt x="27072" y="59575"/>
                    <a:pt x="27911" y="59594"/>
                    <a:pt x="28749" y="59594"/>
                  </a:cubicBezTo>
                  <a:cubicBezTo>
                    <a:pt x="36071" y="59594"/>
                    <a:pt x="43346" y="58111"/>
                    <a:pt x="50645" y="58111"/>
                  </a:cubicBezTo>
                  <a:cubicBezTo>
                    <a:pt x="51889" y="58111"/>
                    <a:pt x="53133" y="58154"/>
                    <a:pt x="54379" y="58255"/>
                  </a:cubicBezTo>
                  <a:cubicBezTo>
                    <a:pt x="70731" y="59531"/>
                    <a:pt x="85534" y="70504"/>
                    <a:pt x="101461" y="75671"/>
                  </a:cubicBezTo>
                  <a:cubicBezTo>
                    <a:pt x="103894" y="76476"/>
                    <a:pt x="106430" y="77119"/>
                    <a:pt x="108906" y="77119"/>
                  </a:cubicBezTo>
                  <a:cubicBezTo>
                    <a:pt x="110453" y="77119"/>
                    <a:pt x="111977" y="76868"/>
                    <a:pt x="113437" y="76249"/>
                  </a:cubicBezTo>
                  <a:cubicBezTo>
                    <a:pt x="120337" y="73361"/>
                    <a:pt x="123164" y="63209"/>
                    <a:pt x="122586" y="54394"/>
                  </a:cubicBezTo>
                  <a:cubicBezTo>
                    <a:pt x="122100" y="46461"/>
                    <a:pt x="119577" y="38862"/>
                    <a:pt x="115778" y="32266"/>
                  </a:cubicBezTo>
                  <a:cubicBezTo>
                    <a:pt x="113924" y="28953"/>
                    <a:pt x="111735" y="25914"/>
                    <a:pt x="109334" y="23178"/>
                  </a:cubicBezTo>
                  <a:cubicBezTo>
                    <a:pt x="102069" y="14941"/>
                    <a:pt x="92920" y="9379"/>
                    <a:pt x="83467" y="5701"/>
                  </a:cubicBezTo>
                  <a:cubicBezTo>
                    <a:pt x="73732" y="1913"/>
                    <a:pt x="63543" y="0"/>
                    <a:pt x="53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1"/>
            <p:cNvSpPr/>
            <p:nvPr/>
          </p:nvSpPr>
          <p:spPr>
            <a:xfrm>
              <a:off x="3641113" y="3404300"/>
              <a:ext cx="3576850" cy="1997400"/>
            </a:xfrm>
            <a:custGeom>
              <a:avLst/>
              <a:gdLst/>
              <a:ahLst/>
              <a:cxnLst/>
              <a:rect l="l" t="t" r="r" b="b"/>
              <a:pathLst>
                <a:path w="143074" h="79896" extrusionOk="0">
                  <a:moveTo>
                    <a:pt x="47562" y="0"/>
                  </a:moveTo>
                  <a:cubicBezTo>
                    <a:pt x="36312" y="0"/>
                    <a:pt x="24746" y="1996"/>
                    <a:pt x="15563" y="9396"/>
                  </a:cubicBezTo>
                  <a:cubicBezTo>
                    <a:pt x="6171" y="16934"/>
                    <a:pt x="1" y="31372"/>
                    <a:pt x="3375" y="44594"/>
                  </a:cubicBezTo>
                  <a:cubicBezTo>
                    <a:pt x="6323" y="56205"/>
                    <a:pt x="15503" y="64016"/>
                    <a:pt x="24682" y="69062"/>
                  </a:cubicBezTo>
                  <a:cubicBezTo>
                    <a:pt x="38334" y="76566"/>
                    <a:pt x="53244" y="79896"/>
                    <a:pt x="68164" y="79896"/>
                  </a:cubicBezTo>
                  <a:cubicBezTo>
                    <a:pt x="76996" y="79896"/>
                    <a:pt x="85831" y="78729"/>
                    <a:pt x="94410" y="76570"/>
                  </a:cubicBezTo>
                  <a:cubicBezTo>
                    <a:pt x="107176" y="73317"/>
                    <a:pt x="119669" y="67907"/>
                    <a:pt x="130125" y="58728"/>
                  </a:cubicBezTo>
                  <a:cubicBezTo>
                    <a:pt x="133955" y="55384"/>
                    <a:pt x="137541" y="51493"/>
                    <a:pt x="139851" y="46509"/>
                  </a:cubicBezTo>
                  <a:cubicBezTo>
                    <a:pt x="142161" y="41554"/>
                    <a:pt x="143073" y="35414"/>
                    <a:pt x="141493" y="29973"/>
                  </a:cubicBezTo>
                  <a:cubicBezTo>
                    <a:pt x="139669" y="23864"/>
                    <a:pt x="135140" y="19608"/>
                    <a:pt x="130338" y="16326"/>
                  </a:cubicBezTo>
                  <a:cubicBezTo>
                    <a:pt x="129730" y="15931"/>
                    <a:pt x="129122" y="15505"/>
                    <a:pt x="128483" y="15110"/>
                  </a:cubicBezTo>
                  <a:cubicBezTo>
                    <a:pt x="118514" y="8879"/>
                    <a:pt x="107754" y="4927"/>
                    <a:pt x="96750" y="2800"/>
                  </a:cubicBezTo>
                  <a:cubicBezTo>
                    <a:pt x="86385" y="794"/>
                    <a:pt x="76507" y="1371"/>
                    <a:pt x="66172" y="824"/>
                  </a:cubicBezTo>
                  <a:cubicBezTo>
                    <a:pt x="60215" y="520"/>
                    <a:pt x="54288" y="3"/>
                    <a:pt x="48330" y="3"/>
                  </a:cubicBezTo>
                  <a:cubicBezTo>
                    <a:pt x="48074" y="1"/>
                    <a:pt x="47818" y="0"/>
                    <a:pt x="475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1"/>
            <p:cNvSpPr/>
            <p:nvPr/>
          </p:nvSpPr>
          <p:spPr>
            <a:xfrm>
              <a:off x="3855413" y="3607250"/>
              <a:ext cx="2883050" cy="1609700"/>
            </a:xfrm>
            <a:custGeom>
              <a:avLst/>
              <a:gdLst/>
              <a:ahLst/>
              <a:cxnLst/>
              <a:rect l="l" t="t" r="r" b="b"/>
              <a:pathLst>
                <a:path w="115322" h="64388" extrusionOk="0">
                  <a:moveTo>
                    <a:pt x="38669" y="1"/>
                  </a:moveTo>
                  <a:cubicBezTo>
                    <a:pt x="29540" y="1"/>
                    <a:pt x="20019" y="1549"/>
                    <a:pt x="12554" y="7569"/>
                  </a:cubicBezTo>
                  <a:cubicBezTo>
                    <a:pt x="4985" y="13649"/>
                    <a:pt x="0" y="25320"/>
                    <a:pt x="2706" y="35959"/>
                  </a:cubicBezTo>
                  <a:cubicBezTo>
                    <a:pt x="5107" y="45260"/>
                    <a:pt x="12463" y="51613"/>
                    <a:pt x="19910" y="55655"/>
                  </a:cubicBezTo>
                  <a:cubicBezTo>
                    <a:pt x="30903" y="61705"/>
                    <a:pt x="42926" y="64388"/>
                    <a:pt x="54950" y="64388"/>
                  </a:cubicBezTo>
                  <a:cubicBezTo>
                    <a:pt x="62075" y="64388"/>
                    <a:pt x="69201" y="63446"/>
                    <a:pt x="76111" y="61704"/>
                  </a:cubicBezTo>
                  <a:cubicBezTo>
                    <a:pt x="86415" y="59120"/>
                    <a:pt x="96476" y="54713"/>
                    <a:pt x="104896" y="47357"/>
                  </a:cubicBezTo>
                  <a:cubicBezTo>
                    <a:pt x="107996" y="44652"/>
                    <a:pt x="110884" y="41491"/>
                    <a:pt x="112738" y="37479"/>
                  </a:cubicBezTo>
                  <a:cubicBezTo>
                    <a:pt x="114592" y="33466"/>
                    <a:pt x="115322" y="28542"/>
                    <a:pt x="114015" y="24135"/>
                  </a:cubicBezTo>
                  <a:cubicBezTo>
                    <a:pt x="112556" y="19272"/>
                    <a:pt x="108908" y="15807"/>
                    <a:pt x="105048" y="13193"/>
                  </a:cubicBezTo>
                  <a:cubicBezTo>
                    <a:pt x="104562" y="12858"/>
                    <a:pt x="104075" y="12554"/>
                    <a:pt x="103589" y="12220"/>
                  </a:cubicBezTo>
                  <a:cubicBezTo>
                    <a:pt x="95564" y="7205"/>
                    <a:pt x="86871" y="4013"/>
                    <a:pt x="77996" y="2281"/>
                  </a:cubicBezTo>
                  <a:cubicBezTo>
                    <a:pt x="69637" y="700"/>
                    <a:pt x="61704" y="1095"/>
                    <a:pt x="53345" y="700"/>
                  </a:cubicBezTo>
                  <a:cubicBezTo>
                    <a:pt x="48573" y="426"/>
                    <a:pt x="43740" y="62"/>
                    <a:pt x="38937" y="1"/>
                  </a:cubicBezTo>
                  <a:cubicBezTo>
                    <a:pt x="38848" y="1"/>
                    <a:pt x="38758" y="1"/>
                    <a:pt x="38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1"/>
            <p:cNvSpPr/>
            <p:nvPr/>
          </p:nvSpPr>
          <p:spPr>
            <a:xfrm>
              <a:off x="4128963" y="3759225"/>
              <a:ext cx="2340500" cy="1306675"/>
            </a:xfrm>
            <a:custGeom>
              <a:avLst/>
              <a:gdLst/>
              <a:ahLst/>
              <a:cxnLst/>
              <a:rect l="l" t="t" r="r" b="b"/>
              <a:pathLst>
                <a:path w="93620" h="52267" extrusionOk="0">
                  <a:moveTo>
                    <a:pt x="31342" y="1"/>
                  </a:moveTo>
                  <a:cubicBezTo>
                    <a:pt x="23947" y="1"/>
                    <a:pt x="16249" y="1246"/>
                    <a:pt x="10183" y="6141"/>
                  </a:cubicBezTo>
                  <a:cubicBezTo>
                    <a:pt x="4013" y="11065"/>
                    <a:pt x="1" y="20518"/>
                    <a:pt x="2189" y="29181"/>
                  </a:cubicBezTo>
                  <a:cubicBezTo>
                    <a:pt x="4135" y="36749"/>
                    <a:pt x="10153" y="41886"/>
                    <a:pt x="16141" y="45199"/>
                  </a:cubicBezTo>
                  <a:cubicBezTo>
                    <a:pt x="25080" y="50089"/>
                    <a:pt x="34847" y="52266"/>
                    <a:pt x="44613" y="52266"/>
                  </a:cubicBezTo>
                  <a:cubicBezTo>
                    <a:pt x="50388" y="52266"/>
                    <a:pt x="56163" y="51505"/>
                    <a:pt x="61765" y="50093"/>
                  </a:cubicBezTo>
                  <a:cubicBezTo>
                    <a:pt x="70124" y="47996"/>
                    <a:pt x="78300" y="44439"/>
                    <a:pt x="85139" y="38421"/>
                  </a:cubicBezTo>
                  <a:cubicBezTo>
                    <a:pt x="87662" y="36233"/>
                    <a:pt x="89972" y="33679"/>
                    <a:pt x="91492" y="30397"/>
                  </a:cubicBezTo>
                  <a:cubicBezTo>
                    <a:pt x="93012" y="27175"/>
                    <a:pt x="93620" y="23162"/>
                    <a:pt x="92556" y="19576"/>
                  </a:cubicBezTo>
                  <a:cubicBezTo>
                    <a:pt x="91370" y="15624"/>
                    <a:pt x="88452" y="12828"/>
                    <a:pt x="85322" y="10731"/>
                  </a:cubicBezTo>
                  <a:cubicBezTo>
                    <a:pt x="84926" y="10457"/>
                    <a:pt x="84531" y="10184"/>
                    <a:pt x="84106" y="9940"/>
                  </a:cubicBezTo>
                  <a:cubicBezTo>
                    <a:pt x="77631" y="5867"/>
                    <a:pt x="70519" y="3284"/>
                    <a:pt x="63345" y="1886"/>
                  </a:cubicBezTo>
                  <a:cubicBezTo>
                    <a:pt x="56537" y="579"/>
                    <a:pt x="50063" y="913"/>
                    <a:pt x="43315" y="579"/>
                  </a:cubicBezTo>
                  <a:cubicBezTo>
                    <a:pt x="39394" y="396"/>
                    <a:pt x="35533" y="62"/>
                    <a:pt x="31612" y="1"/>
                  </a:cubicBezTo>
                  <a:cubicBezTo>
                    <a:pt x="31522" y="1"/>
                    <a:pt x="31432" y="1"/>
                    <a:pt x="313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1"/>
            <p:cNvSpPr/>
            <p:nvPr/>
          </p:nvSpPr>
          <p:spPr>
            <a:xfrm>
              <a:off x="4341738" y="3873200"/>
              <a:ext cx="1921800" cy="1073875"/>
            </a:xfrm>
            <a:custGeom>
              <a:avLst/>
              <a:gdLst/>
              <a:ahLst/>
              <a:cxnLst/>
              <a:rect l="l" t="t" r="r" b="b"/>
              <a:pathLst>
                <a:path w="76872" h="42955" extrusionOk="0">
                  <a:moveTo>
                    <a:pt x="25697" y="1"/>
                  </a:moveTo>
                  <a:cubicBezTo>
                    <a:pt x="19608" y="1"/>
                    <a:pt x="13334" y="1062"/>
                    <a:pt x="8359" y="5077"/>
                  </a:cubicBezTo>
                  <a:cubicBezTo>
                    <a:pt x="3314" y="9120"/>
                    <a:pt x="1" y="16871"/>
                    <a:pt x="1794" y="23984"/>
                  </a:cubicBezTo>
                  <a:cubicBezTo>
                    <a:pt x="3375" y="30215"/>
                    <a:pt x="8299" y="34440"/>
                    <a:pt x="13253" y="37145"/>
                  </a:cubicBezTo>
                  <a:cubicBezTo>
                    <a:pt x="20594" y="41168"/>
                    <a:pt x="28593" y="42954"/>
                    <a:pt x="36597" y="42954"/>
                  </a:cubicBezTo>
                  <a:cubicBezTo>
                    <a:pt x="41352" y="42954"/>
                    <a:pt x="46109" y="42324"/>
                    <a:pt x="50731" y="41157"/>
                  </a:cubicBezTo>
                  <a:cubicBezTo>
                    <a:pt x="57600" y="39424"/>
                    <a:pt x="64318" y="36476"/>
                    <a:pt x="69911" y="31582"/>
                  </a:cubicBezTo>
                  <a:cubicBezTo>
                    <a:pt x="71947" y="29789"/>
                    <a:pt x="73893" y="27661"/>
                    <a:pt x="75108" y="25017"/>
                  </a:cubicBezTo>
                  <a:cubicBezTo>
                    <a:pt x="76355" y="22342"/>
                    <a:pt x="76871" y="19059"/>
                    <a:pt x="75990" y="16111"/>
                  </a:cubicBezTo>
                  <a:cubicBezTo>
                    <a:pt x="75078" y="12828"/>
                    <a:pt x="72646" y="10549"/>
                    <a:pt x="70063" y="8786"/>
                  </a:cubicBezTo>
                  <a:cubicBezTo>
                    <a:pt x="69728" y="8573"/>
                    <a:pt x="69424" y="8330"/>
                    <a:pt x="69090" y="8147"/>
                  </a:cubicBezTo>
                  <a:cubicBezTo>
                    <a:pt x="63710" y="4804"/>
                    <a:pt x="57904" y="2676"/>
                    <a:pt x="52008" y="1521"/>
                  </a:cubicBezTo>
                  <a:cubicBezTo>
                    <a:pt x="46445" y="457"/>
                    <a:pt x="41156" y="761"/>
                    <a:pt x="35564" y="457"/>
                  </a:cubicBezTo>
                  <a:cubicBezTo>
                    <a:pt x="32372" y="305"/>
                    <a:pt x="29150" y="1"/>
                    <a:pt x="25959" y="1"/>
                  </a:cubicBezTo>
                  <a:cubicBezTo>
                    <a:pt x="25872" y="1"/>
                    <a:pt x="25784" y="1"/>
                    <a:pt x="256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1"/>
            <p:cNvSpPr/>
            <p:nvPr/>
          </p:nvSpPr>
          <p:spPr>
            <a:xfrm>
              <a:off x="4584138" y="4006175"/>
              <a:ext cx="1443825" cy="806825"/>
            </a:xfrm>
            <a:custGeom>
              <a:avLst/>
              <a:gdLst/>
              <a:ahLst/>
              <a:cxnLst/>
              <a:rect l="l" t="t" r="r" b="b"/>
              <a:pathLst>
                <a:path w="57753" h="32273" extrusionOk="0">
                  <a:moveTo>
                    <a:pt x="19223" y="1"/>
                  </a:moveTo>
                  <a:cubicBezTo>
                    <a:pt x="14683" y="1"/>
                    <a:pt x="9990" y="789"/>
                    <a:pt x="6262" y="3801"/>
                  </a:cubicBezTo>
                  <a:cubicBezTo>
                    <a:pt x="2463" y="6841"/>
                    <a:pt x="1" y="12707"/>
                    <a:pt x="1338" y="18026"/>
                  </a:cubicBezTo>
                  <a:cubicBezTo>
                    <a:pt x="2493" y="22677"/>
                    <a:pt x="6232" y="25838"/>
                    <a:pt x="9940" y="27905"/>
                  </a:cubicBezTo>
                  <a:cubicBezTo>
                    <a:pt x="15456" y="30939"/>
                    <a:pt x="21475" y="32272"/>
                    <a:pt x="27500" y="32272"/>
                  </a:cubicBezTo>
                  <a:cubicBezTo>
                    <a:pt x="31071" y="32272"/>
                    <a:pt x="34645" y="31804"/>
                    <a:pt x="38117" y="30944"/>
                  </a:cubicBezTo>
                  <a:cubicBezTo>
                    <a:pt x="43284" y="29637"/>
                    <a:pt x="48330" y="27449"/>
                    <a:pt x="52555" y="23710"/>
                  </a:cubicBezTo>
                  <a:cubicBezTo>
                    <a:pt x="54105" y="22342"/>
                    <a:pt x="55534" y="20792"/>
                    <a:pt x="56446" y="18786"/>
                  </a:cubicBezTo>
                  <a:cubicBezTo>
                    <a:pt x="57388" y="16780"/>
                    <a:pt x="57753" y="14288"/>
                    <a:pt x="57114" y="12099"/>
                  </a:cubicBezTo>
                  <a:cubicBezTo>
                    <a:pt x="56385" y="9667"/>
                    <a:pt x="54561" y="7904"/>
                    <a:pt x="52616" y="6628"/>
                  </a:cubicBezTo>
                  <a:cubicBezTo>
                    <a:pt x="52342" y="6476"/>
                    <a:pt x="52129" y="6294"/>
                    <a:pt x="51856" y="6142"/>
                  </a:cubicBezTo>
                  <a:cubicBezTo>
                    <a:pt x="47844" y="3619"/>
                    <a:pt x="43467" y="2038"/>
                    <a:pt x="39059" y="1157"/>
                  </a:cubicBezTo>
                  <a:cubicBezTo>
                    <a:pt x="34865" y="336"/>
                    <a:pt x="30883" y="579"/>
                    <a:pt x="26719" y="336"/>
                  </a:cubicBezTo>
                  <a:cubicBezTo>
                    <a:pt x="24317" y="245"/>
                    <a:pt x="21886" y="2"/>
                    <a:pt x="19484" y="2"/>
                  </a:cubicBezTo>
                  <a:cubicBezTo>
                    <a:pt x="19397" y="1"/>
                    <a:pt x="19310" y="1"/>
                    <a:pt x="19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1"/>
            <p:cNvSpPr/>
            <p:nvPr/>
          </p:nvSpPr>
          <p:spPr>
            <a:xfrm>
              <a:off x="4859988" y="4158950"/>
              <a:ext cx="898225" cy="502350"/>
            </a:xfrm>
            <a:custGeom>
              <a:avLst/>
              <a:gdLst/>
              <a:ahLst/>
              <a:cxnLst/>
              <a:rect l="l" t="t" r="r" b="b"/>
              <a:pathLst>
                <a:path w="35929" h="20094" extrusionOk="0">
                  <a:moveTo>
                    <a:pt x="12128" y="0"/>
                  </a:moveTo>
                  <a:cubicBezTo>
                    <a:pt x="9241" y="0"/>
                    <a:pt x="6292" y="456"/>
                    <a:pt x="3922" y="2371"/>
                  </a:cubicBezTo>
                  <a:cubicBezTo>
                    <a:pt x="1581" y="4256"/>
                    <a:pt x="0" y="7873"/>
                    <a:pt x="852" y="11216"/>
                  </a:cubicBezTo>
                  <a:cubicBezTo>
                    <a:pt x="1581" y="14104"/>
                    <a:pt x="3891" y="16079"/>
                    <a:pt x="6201" y="17386"/>
                  </a:cubicBezTo>
                  <a:cubicBezTo>
                    <a:pt x="9631" y="19254"/>
                    <a:pt x="13360" y="20094"/>
                    <a:pt x="17095" y="20094"/>
                  </a:cubicBezTo>
                  <a:cubicBezTo>
                    <a:pt x="19318" y="20094"/>
                    <a:pt x="21543" y="19796"/>
                    <a:pt x="23709" y="19241"/>
                  </a:cubicBezTo>
                  <a:cubicBezTo>
                    <a:pt x="26901" y="18450"/>
                    <a:pt x="30062" y="17082"/>
                    <a:pt x="32676" y="14772"/>
                  </a:cubicBezTo>
                  <a:cubicBezTo>
                    <a:pt x="33649" y="13921"/>
                    <a:pt x="34560" y="12949"/>
                    <a:pt x="35108" y="11672"/>
                  </a:cubicBezTo>
                  <a:cubicBezTo>
                    <a:pt x="35685" y="10426"/>
                    <a:pt x="35928" y="8906"/>
                    <a:pt x="35533" y="7538"/>
                  </a:cubicBezTo>
                  <a:cubicBezTo>
                    <a:pt x="35077" y="6018"/>
                    <a:pt x="33952" y="4924"/>
                    <a:pt x="32737" y="4134"/>
                  </a:cubicBezTo>
                  <a:cubicBezTo>
                    <a:pt x="32585" y="4012"/>
                    <a:pt x="32433" y="3921"/>
                    <a:pt x="32281" y="3830"/>
                  </a:cubicBezTo>
                  <a:cubicBezTo>
                    <a:pt x="29758" y="2249"/>
                    <a:pt x="27053" y="1277"/>
                    <a:pt x="24287" y="730"/>
                  </a:cubicBezTo>
                  <a:cubicBezTo>
                    <a:pt x="21673" y="243"/>
                    <a:pt x="19211" y="365"/>
                    <a:pt x="16627" y="243"/>
                  </a:cubicBezTo>
                  <a:cubicBezTo>
                    <a:pt x="15138" y="183"/>
                    <a:pt x="13618" y="61"/>
                    <a:pt x="121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1"/>
            <p:cNvSpPr/>
            <p:nvPr/>
          </p:nvSpPr>
          <p:spPr>
            <a:xfrm>
              <a:off x="4625188" y="1789725"/>
              <a:ext cx="2441550" cy="1528025"/>
            </a:xfrm>
            <a:custGeom>
              <a:avLst/>
              <a:gdLst/>
              <a:ahLst/>
              <a:cxnLst/>
              <a:rect l="l" t="t" r="r" b="b"/>
              <a:pathLst>
                <a:path w="97662" h="61121" extrusionOk="0">
                  <a:moveTo>
                    <a:pt x="42255" y="1"/>
                  </a:moveTo>
                  <a:cubicBezTo>
                    <a:pt x="36038" y="1"/>
                    <a:pt x="29843" y="905"/>
                    <a:pt x="23861" y="2731"/>
                  </a:cubicBezTo>
                  <a:cubicBezTo>
                    <a:pt x="18146" y="4433"/>
                    <a:pt x="12523" y="7048"/>
                    <a:pt x="8298" y="11850"/>
                  </a:cubicBezTo>
                  <a:cubicBezTo>
                    <a:pt x="1003" y="20087"/>
                    <a:pt x="0" y="35832"/>
                    <a:pt x="9271" y="43309"/>
                  </a:cubicBezTo>
                  <a:cubicBezTo>
                    <a:pt x="12645" y="46015"/>
                    <a:pt x="16748" y="46987"/>
                    <a:pt x="20760" y="47170"/>
                  </a:cubicBezTo>
                  <a:cubicBezTo>
                    <a:pt x="21443" y="47206"/>
                    <a:pt x="22125" y="47222"/>
                    <a:pt x="22805" y="47222"/>
                  </a:cubicBezTo>
                  <a:cubicBezTo>
                    <a:pt x="28613" y="47222"/>
                    <a:pt x="34358" y="46051"/>
                    <a:pt x="40125" y="46051"/>
                  </a:cubicBezTo>
                  <a:cubicBezTo>
                    <a:pt x="41117" y="46051"/>
                    <a:pt x="42108" y="46086"/>
                    <a:pt x="43101" y="46167"/>
                  </a:cubicBezTo>
                  <a:cubicBezTo>
                    <a:pt x="56080" y="47170"/>
                    <a:pt x="67843" y="55893"/>
                    <a:pt x="80458" y="59997"/>
                  </a:cubicBezTo>
                  <a:cubicBezTo>
                    <a:pt x="82393" y="60617"/>
                    <a:pt x="84421" y="61121"/>
                    <a:pt x="86392" y="61121"/>
                  </a:cubicBezTo>
                  <a:cubicBezTo>
                    <a:pt x="87609" y="61121"/>
                    <a:pt x="88804" y="60928"/>
                    <a:pt x="89941" y="60453"/>
                  </a:cubicBezTo>
                  <a:cubicBezTo>
                    <a:pt x="95412" y="58112"/>
                    <a:pt x="97662" y="50118"/>
                    <a:pt x="97206" y="43127"/>
                  </a:cubicBezTo>
                  <a:cubicBezTo>
                    <a:pt x="96811" y="36896"/>
                    <a:pt x="94774" y="30847"/>
                    <a:pt x="91795" y="25589"/>
                  </a:cubicBezTo>
                  <a:cubicBezTo>
                    <a:pt x="90306" y="22975"/>
                    <a:pt x="88543" y="20574"/>
                    <a:pt x="86658" y="18385"/>
                  </a:cubicBezTo>
                  <a:cubicBezTo>
                    <a:pt x="80883" y="11850"/>
                    <a:pt x="73619" y="7443"/>
                    <a:pt x="66141" y="4525"/>
                  </a:cubicBezTo>
                  <a:cubicBezTo>
                    <a:pt x="58419" y="1521"/>
                    <a:pt x="50318" y="1"/>
                    <a:pt x="422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1"/>
            <p:cNvSpPr/>
            <p:nvPr/>
          </p:nvSpPr>
          <p:spPr>
            <a:xfrm>
              <a:off x="4853138" y="1901075"/>
              <a:ext cx="1878500" cy="1176275"/>
            </a:xfrm>
            <a:custGeom>
              <a:avLst/>
              <a:gdLst/>
              <a:ahLst/>
              <a:cxnLst/>
              <a:rect l="l" t="t" r="r" b="b"/>
              <a:pathLst>
                <a:path w="75140" h="47051" extrusionOk="0">
                  <a:moveTo>
                    <a:pt x="32563" y="0"/>
                  </a:moveTo>
                  <a:cubicBezTo>
                    <a:pt x="27762" y="0"/>
                    <a:pt x="22980" y="700"/>
                    <a:pt x="18360" y="2107"/>
                  </a:cubicBezTo>
                  <a:cubicBezTo>
                    <a:pt x="14013" y="3445"/>
                    <a:pt x="9667" y="5451"/>
                    <a:pt x="6414" y="9129"/>
                  </a:cubicBezTo>
                  <a:cubicBezTo>
                    <a:pt x="791" y="15481"/>
                    <a:pt x="1" y="27609"/>
                    <a:pt x="7174" y="33354"/>
                  </a:cubicBezTo>
                  <a:cubicBezTo>
                    <a:pt x="9758" y="35421"/>
                    <a:pt x="12949" y="36150"/>
                    <a:pt x="16019" y="36333"/>
                  </a:cubicBezTo>
                  <a:cubicBezTo>
                    <a:pt x="16539" y="36360"/>
                    <a:pt x="17059" y="36372"/>
                    <a:pt x="17578" y="36372"/>
                  </a:cubicBezTo>
                  <a:cubicBezTo>
                    <a:pt x="22049" y="36372"/>
                    <a:pt x="26490" y="35458"/>
                    <a:pt x="30958" y="35458"/>
                  </a:cubicBezTo>
                  <a:cubicBezTo>
                    <a:pt x="31702" y="35458"/>
                    <a:pt x="32447" y="35483"/>
                    <a:pt x="33193" y="35542"/>
                  </a:cubicBezTo>
                  <a:cubicBezTo>
                    <a:pt x="43193" y="36333"/>
                    <a:pt x="52221" y="43020"/>
                    <a:pt x="61917" y="46181"/>
                  </a:cubicBezTo>
                  <a:cubicBezTo>
                    <a:pt x="63401" y="46651"/>
                    <a:pt x="64956" y="47051"/>
                    <a:pt x="66472" y="47051"/>
                  </a:cubicBezTo>
                  <a:cubicBezTo>
                    <a:pt x="67408" y="47051"/>
                    <a:pt x="68330" y="46898"/>
                    <a:pt x="69212" y="46515"/>
                  </a:cubicBezTo>
                  <a:cubicBezTo>
                    <a:pt x="73437" y="44722"/>
                    <a:pt x="75139" y="38582"/>
                    <a:pt x="74805" y="33171"/>
                  </a:cubicBezTo>
                  <a:cubicBezTo>
                    <a:pt x="74501" y="28399"/>
                    <a:pt x="72951" y="23779"/>
                    <a:pt x="70671" y="19706"/>
                  </a:cubicBezTo>
                  <a:cubicBezTo>
                    <a:pt x="69516" y="17700"/>
                    <a:pt x="68178" y="15816"/>
                    <a:pt x="66719" y="14144"/>
                  </a:cubicBezTo>
                  <a:cubicBezTo>
                    <a:pt x="62251" y="9098"/>
                    <a:pt x="56689" y="5724"/>
                    <a:pt x="50914" y="3475"/>
                  </a:cubicBezTo>
                  <a:cubicBezTo>
                    <a:pt x="44973" y="1164"/>
                    <a:pt x="38753" y="0"/>
                    <a:pt x="32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1"/>
            <p:cNvSpPr/>
            <p:nvPr/>
          </p:nvSpPr>
          <p:spPr>
            <a:xfrm>
              <a:off x="5139638" y="2085450"/>
              <a:ext cx="1312350" cy="819825"/>
            </a:xfrm>
            <a:custGeom>
              <a:avLst/>
              <a:gdLst/>
              <a:ahLst/>
              <a:cxnLst/>
              <a:rect l="l" t="t" r="r" b="b"/>
              <a:pathLst>
                <a:path w="52494" h="32793" extrusionOk="0">
                  <a:moveTo>
                    <a:pt x="22746" y="1"/>
                  </a:moveTo>
                  <a:cubicBezTo>
                    <a:pt x="19399" y="1"/>
                    <a:pt x="16058" y="483"/>
                    <a:pt x="12827" y="1450"/>
                  </a:cubicBezTo>
                  <a:cubicBezTo>
                    <a:pt x="9788" y="2361"/>
                    <a:pt x="6748" y="3790"/>
                    <a:pt x="4468" y="6343"/>
                  </a:cubicBezTo>
                  <a:cubicBezTo>
                    <a:pt x="578" y="10811"/>
                    <a:pt x="0" y="19231"/>
                    <a:pt x="5015" y="23274"/>
                  </a:cubicBezTo>
                  <a:cubicBezTo>
                    <a:pt x="6839" y="24702"/>
                    <a:pt x="9028" y="25249"/>
                    <a:pt x="11216" y="25371"/>
                  </a:cubicBezTo>
                  <a:cubicBezTo>
                    <a:pt x="11576" y="25390"/>
                    <a:pt x="11936" y="25399"/>
                    <a:pt x="12295" y="25399"/>
                  </a:cubicBezTo>
                  <a:cubicBezTo>
                    <a:pt x="15444" y="25399"/>
                    <a:pt x="18564" y="24740"/>
                    <a:pt x="21729" y="24740"/>
                  </a:cubicBezTo>
                  <a:cubicBezTo>
                    <a:pt x="22226" y="24740"/>
                    <a:pt x="22723" y="24756"/>
                    <a:pt x="23222" y="24793"/>
                  </a:cubicBezTo>
                  <a:cubicBezTo>
                    <a:pt x="30153" y="25371"/>
                    <a:pt x="36475" y="30021"/>
                    <a:pt x="43284" y="32210"/>
                  </a:cubicBezTo>
                  <a:cubicBezTo>
                    <a:pt x="44321" y="32531"/>
                    <a:pt x="45418" y="32793"/>
                    <a:pt x="46478" y="32793"/>
                  </a:cubicBezTo>
                  <a:cubicBezTo>
                    <a:pt x="47126" y="32793"/>
                    <a:pt x="47760" y="32695"/>
                    <a:pt x="48360" y="32453"/>
                  </a:cubicBezTo>
                  <a:cubicBezTo>
                    <a:pt x="51338" y="31207"/>
                    <a:pt x="52493" y="26921"/>
                    <a:pt x="52281" y="23152"/>
                  </a:cubicBezTo>
                  <a:cubicBezTo>
                    <a:pt x="51977" y="19809"/>
                    <a:pt x="50913" y="16587"/>
                    <a:pt x="49332" y="13729"/>
                  </a:cubicBezTo>
                  <a:cubicBezTo>
                    <a:pt x="48512" y="12331"/>
                    <a:pt x="47569" y="11024"/>
                    <a:pt x="46566" y="9869"/>
                  </a:cubicBezTo>
                  <a:cubicBezTo>
                    <a:pt x="43496" y="6313"/>
                    <a:pt x="39575" y="3972"/>
                    <a:pt x="35563" y="2422"/>
                  </a:cubicBezTo>
                  <a:cubicBezTo>
                    <a:pt x="31429" y="810"/>
                    <a:pt x="27082" y="1"/>
                    <a:pt x="227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1"/>
            <p:cNvSpPr/>
            <p:nvPr/>
          </p:nvSpPr>
          <p:spPr>
            <a:xfrm>
              <a:off x="5390388" y="2207675"/>
              <a:ext cx="735600" cy="460625"/>
            </a:xfrm>
            <a:custGeom>
              <a:avLst/>
              <a:gdLst/>
              <a:ahLst/>
              <a:cxnLst/>
              <a:rect l="l" t="t" r="r" b="b"/>
              <a:pathLst>
                <a:path w="29424" h="18425" extrusionOk="0">
                  <a:moveTo>
                    <a:pt x="12728" y="1"/>
                  </a:moveTo>
                  <a:cubicBezTo>
                    <a:pt x="10850" y="1"/>
                    <a:pt x="8977" y="272"/>
                    <a:pt x="7174" y="816"/>
                  </a:cubicBezTo>
                  <a:cubicBezTo>
                    <a:pt x="5472" y="1363"/>
                    <a:pt x="3770" y="2123"/>
                    <a:pt x="2524" y="3552"/>
                  </a:cubicBezTo>
                  <a:cubicBezTo>
                    <a:pt x="305" y="6044"/>
                    <a:pt x="1" y="10786"/>
                    <a:pt x="2827" y="13035"/>
                  </a:cubicBezTo>
                  <a:cubicBezTo>
                    <a:pt x="3831" y="13825"/>
                    <a:pt x="5046" y="14129"/>
                    <a:pt x="6262" y="14190"/>
                  </a:cubicBezTo>
                  <a:cubicBezTo>
                    <a:pt x="6470" y="14201"/>
                    <a:pt x="6677" y="14206"/>
                    <a:pt x="6884" y="14206"/>
                  </a:cubicBezTo>
                  <a:cubicBezTo>
                    <a:pt x="8629" y="14206"/>
                    <a:pt x="10373" y="13852"/>
                    <a:pt x="12118" y="13852"/>
                  </a:cubicBezTo>
                  <a:cubicBezTo>
                    <a:pt x="12415" y="13852"/>
                    <a:pt x="12713" y="13862"/>
                    <a:pt x="13010" y="13886"/>
                  </a:cubicBezTo>
                  <a:cubicBezTo>
                    <a:pt x="16901" y="14190"/>
                    <a:pt x="20457" y="16834"/>
                    <a:pt x="24256" y="18081"/>
                  </a:cubicBezTo>
                  <a:cubicBezTo>
                    <a:pt x="24845" y="18271"/>
                    <a:pt x="25446" y="18425"/>
                    <a:pt x="26037" y="18425"/>
                  </a:cubicBezTo>
                  <a:cubicBezTo>
                    <a:pt x="26391" y="18425"/>
                    <a:pt x="26741" y="18369"/>
                    <a:pt x="27083" y="18233"/>
                  </a:cubicBezTo>
                  <a:cubicBezTo>
                    <a:pt x="28725" y="17534"/>
                    <a:pt x="29424" y="15102"/>
                    <a:pt x="29302" y="13035"/>
                  </a:cubicBezTo>
                  <a:cubicBezTo>
                    <a:pt x="29181" y="11120"/>
                    <a:pt x="28573" y="9296"/>
                    <a:pt x="27661" y="7716"/>
                  </a:cubicBezTo>
                  <a:cubicBezTo>
                    <a:pt x="27205" y="6895"/>
                    <a:pt x="26658" y="6196"/>
                    <a:pt x="26111" y="5527"/>
                  </a:cubicBezTo>
                  <a:cubicBezTo>
                    <a:pt x="24348" y="3552"/>
                    <a:pt x="22190" y="2245"/>
                    <a:pt x="19910" y="1363"/>
                  </a:cubicBezTo>
                  <a:cubicBezTo>
                    <a:pt x="17596" y="455"/>
                    <a:pt x="15157" y="1"/>
                    <a:pt x="127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" name="Google Shape;404;p11"/>
          <p:cNvGrpSpPr/>
          <p:nvPr/>
        </p:nvGrpSpPr>
        <p:grpSpPr>
          <a:xfrm rot="9847998" flipH="1">
            <a:off x="-1723915" y="-145367"/>
            <a:ext cx="2799474" cy="3309774"/>
            <a:chOff x="410063" y="1960775"/>
            <a:chExt cx="2799475" cy="3309775"/>
          </a:xfrm>
        </p:grpSpPr>
        <p:sp>
          <p:nvSpPr>
            <p:cNvPr id="405" name="Google Shape;405;p11"/>
            <p:cNvSpPr/>
            <p:nvPr/>
          </p:nvSpPr>
          <p:spPr>
            <a:xfrm>
              <a:off x="481488" y="1960775"/>
              <a:ext cx="2728050" cy="3243800"/>
            </a:xfrm>
            <a:custGeom>
              <a:avLst/>
              <a:gdLst/>
              <a:ahLst/>
              <a:cxnLst/>
              <a:rect l="l" t="t" r="r" b="b"/>
              <a:pathLst>
                <a:path w="109122" h="129752" extrusionOk="0">
                  <a:moveTo>
                    <a:pt x="97491" y="0"/>
                  </a:moveTo>
                  <a:cubicBezTo>
                    <a:pt x="96391" y="0"/>
                    <a:pt x="95307" y="675"/>
                    <a:pt x="94987" y="1938"/>
                  </a:cubicBezTo>
                  <a:cubicBezTo>
                    <a:pt x="91066" y="17075"/>
                    <a:pt x="81765" y="30449"/>
                    <a:pt x="70002" y="40753"/>
                  </a:cubicBezTo>
                  <a:cubicBezTo>
                    <a:pt x="61977" y="47744"/>
                    <a:pt x="53071" y="53854"/>
                    <a:pt x="43254" y="58018"/>
                  </a:cubicBezTo>
                  <a:cubicBezTo>
                    <a:pt x="38147" y="60146"/>
                    <a:pt x="32858" y="61726"/>
                    <a:pt x="27448" y="62608"/>
                  </a:cubicBezTo>
                  <a:cubicBezTo>
                    <a:pt x="21916" y="63519"/>
                    <a:pt x="16232" y="62820"/>
                    <a:pt x="10761" y="64006"/>
                  </a:cubicBezTo>
                  <a:cubicBezTo>
                    <a:pt x="5958" y="65039"/>
                    <a:pt x="1155" y="68079"/>
                    <a:pt x="0" y="72851"/>
                  </a:cubicBezTo>
                  <a:lnTo>
                    <a:pt x="8937" y="129751"/>
                  </a:lnTo>
                  <a:cubicBezTo>
                    <a:pt x="21217" y="128323"/>
                    <a:pt x="33527" y="126925"/>
                    <a:pt x="45776" y="125526"/>
                  </a:cubicBezTo>
                  <a:lnTo>
                    <a:pt x="45776" y="125526"/>
                  </a:lnTo>
                  <a:cubicBezTo>
                    <a:pt x="45775" y="125527"/>
                    <a:pt x="45774" y="125527"/>
                    <a:pt x="45773" y="125527"/>
                  </a:cubicBezTo>
                  <a:cubicBezTo>
                    <a:pt x="45144" y="125527"/>
                    <a:pt x="46902" y="108198"/>
                    <a:pt x="47235" y="106681"/>
                  </a:cubicBezTo>
                  <a:cubicBezTo>
                    <a:pt x="48512" y="100329"/>
                    <a:pt x="50640" y="94128"/>
                    <a:pt x="53679" y="88413"/>
                  </a:cubicBezTo>
                  <a:cubicBezTo>
                    <a:pt x="63527" y="69811"/>
                    <a:pt x="84045" y="62668"/>
                    <a:pt x="96993" y="47015"/>
                  </a:cubicBezTo>
                  <a:cubicBezTo>
                    <a:pt x="104683" y="37744"/>
                    <a:pt x="109121" y="25647"/>
                    <a:pt x="105352" y="13792"/>
                  </a:cubicBezTo>
                  <a:cubicBezTo>
                    <a:pt x="103984" y="9446"/>
                    <a:pt x="101978" y="5342"/>
                    <a:pt x="99790" y="1361"/>
                  </a:cubicBezTo>
                  <a:cubicBezTo>
                    <a:pt x="99274" y="438"/>
                    <a:pt x="98378" y="0"/>
                    <a:pt x="97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1"/>
            <p:cNvSpPr/>
            <p:nvPr/>
          </p:nvSpPr>
          <p:spPr>
            <a:xfrm>
              <a:off x="503513" y="2403650"/>
              <a:ext cx="2503125" cy="2835875"/>
            </a:xfrm>
            <a:custGeom>
              <a:avLst/>
              <a:gdLst/>
              <a:ahLst/>
              <a:cxnLst/>
              <a:rect l="l" t="t" r="r" b="b"/>
              <a:pathLst>
                <a:path w="100125" h="113435" extrusionOk="0">
                  <a:moveTo>
                    <a:pt x="97531" y="0"/>
                  </a:moveTo>
                  <a:cubicBezTo>
                    <a:pt x="97015" y="0"/>
                    <a:pt x="96494" y="273"/>
                    <a:pt x="96234" y="849"/>
                  </a:cubicBezTo>
                  <a:cubicBezTo>
                    <a:pt x="89182" y="16655"/>
                    <a:pt x="76811" y="30060"/>
                    <a:pt x="61583" y="38266"/>
                  </a:cubicBezTo>
                  <a:cubicBezTo>
                    <a:pt x="52403" y="43251"/>
                    <a:pt x="42312" y="46321"/>
                    <a:pt x="32068" y="48419"/>
                  </a:cubicBezTo>
                  <a:cubicBezTo>
                    <a:pt x="22372" y="50394"/>
                    <a:pt x="11825" y="51762"/>
                    <a:pt x="4621" y="58571"/>
                  </a:cubicBezTo>
                  <a:cubicBezTo>
                    <a:pt x="2098" y="60941"/>
                    <a:pt x="1" y="64346"/>
                    <a:pt x="487" y="67780"/>
                  </a:cubicBezTo>
                  <a:lnTo>
                    <a:pt x="6870" y="112249"/>
                  </a:lnTo>
                  <a:cubicBezTo>
                    <a:pt x="6972" y="112957"/>
                    <a:pt x="7557" y="113434"/>
                    <a:pt x="8223" y="113434"/>
                  </a:cubicBezTo>
                  <a:cubicBezTo>
                    <a:pt x="8358" y="113434"/>
                    <a:pt x="8496" y="113415"/>
                    <a:pt x="8633" y="113374"/>
                  </a:cubicBezTo>
                  <a:cubicBezTo>
                    <a:pt x="16141" y="111337"/>
                    <a:pt x="23710" y="109331"/>
                    <a:pt x="31217" y="107264"/>
                  </a:cubicBezTo>
                  <a:cubicBezTo>
                    <a:pt x="31521" y="107204"/>
                    <a:pt x="31825" y="107082"/>
                    <a:pt x="32099" y="106900"/>
                  </a:cubicBezTo>
                  <a:cubicBezTo>
                    <a:pt x="32403" y="106596"/>
                    <a:pt x="32494" y="106140"/>
                    <a:pt x="32555" y="105714"/>
                  </a:cubicBezTo>
                  <a:cubicBezTo>
                    <a:pt x="34318" y="94772"/>
                    <a:pt x="37236" y="83981"/>
                    <a:pt x="42221" y="74103"/>
                  </a:cubicBezTo>
                  <a:cubicBezTo>
                    <a:pt x="47175" y="64224"/>
                    <a:pt x="54318" y="55288"/>
                    <a:pt x="63498" y="49087"/>
                  </a:cubicBezTo>
                  <a:cubicBezTo>
                    <a:pt x="68148" y="45987"/>
                    <a:pt x="73255" y="43586"/>
                    <a:pt x="77996" y="40546"/>
                  </a:cubicBezTo>
                  <a:cubicBezTo>
                    <a:pt x="85261" y="35926"/>
                    <a:pt x="91614" y="29634"/>
                    <a:pt x="95474" y="21974"/>
                  </a:cubicBezTo>
                  <a:cubicBezTo>
                    <a:pt x="98757" y="15591"/>
                    <a:pt x="100124" y="8175"/>
                    <a:pt x="98909" y="1153"/>
                  </a:cubicBezTo>
                  <a:cubicBezTo>
                    <a:pt x="98775" y="403"/>
                    <a:pt x="98157" y="0"/>
                    <a:pt x="975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1"/>
            <p:cNvSpPr/>
            <p:nvPr/>
          </p:nvSpPr>
          <p:spPr>
            <a:xfrm>
              <a:off x="410063" y="3629050"/>
              <a:ext cx="1342250" cy="1641500"/>
            </a:xfrm>
            <a:custGeom>
              <a:avLst/>
              <a:gdLst/>
              <a:ahLst/>
              <a:cxnLst/>
              <a:rect l="l" t="t" r="r" b="b"/>
              <a:pathLst>
                <a:path w="53690" h="65660" extrusionOk="0">
                  <a:moveTo>
                    <a:pt x="51046" y="0"/>
                  </a:moveTo>
                  <a:cubicBezTo>
                    <a:pt x="50834" y="0"/>
                    <a:pt x="50616" y="32"/>
                    <a:pt x="50396" y="102"/>
                  </a:cubicBezTo>
                  <a:lnTo>
                    <a:pt x="25867" y="7457"/>
                  </a:lnTo>
                  <a:cubicBezTo>
                    <a:pt x="21976" y="8643"/>
                    <a:pt x="17964" y="9859"/>
                    <a:pt x="14408" y="11865"/>
                  </a:cubicBezTo>
                  <a:cubicBezTo>
                    <a:pt x="5593" y="16880"/>
                    <a:pt x="91" y="27214"/>
                    <a:pt x="791" y="37336"/>
                  </a:cubicBezTo>
                  <a:lnTo>
                    <a:pt x="0" y="35695"/>
                  </a:lnTo>
                  <a:lnTo>
                    <a:pt x="0" y="35695"/>
                  </a:lnTo>
                  <a:cubicBezTo>
                    <a:pt x="0" y="40740"/>
                    <a:pt x="0" y="45877"/>
                    <a:pt x="1246" y="50771"/>
                  </a:cubicBezTo>
                  <a:cubicBezTo>
                    <a:pt x="2523" y="55665"/>
                    <a:pt x="5168" y="60437"/>
                    <a:pt x="9453" y="63112"/>
                  </a:cubicBezTo>
                  <a:cubicBezTo>
                    <a:pt x="12192" y="64855"/>
                    <a:pt x="15442" y="65659"/>
                    <a:pt x="18683" y="65659"/>
                  </a:cubicBezTo>
                  <a:cubicBezTo>
                    <a:pt x="19398" y="65659"/>
                    <a:pt x="20112" y="65620"/>
                    <a:pt x="20821" y="65543"/>
                  </a:cubicBezTo>
                  <a:cubicBezTo>
                    <a:pt x="26748" y="64996"/>
                    <a:pt x="32645" y="61561"/>
                    <a:pt x="35016" y="56121"/>
                  </a:cubicBezTo>
                  <a:cubicBezTo>
                    <a:pt x="37326" y="50801"/>
                    <a:pt x="36019" y="44692"/>
                    <a:pt x="36597" y="38947"/>
                  </a:cubicBezTo>
                  <a:cubicBezTo>
                    <a:pt x="37843" y="25725"/>
                    <a:pt x="48421" y="15482"/>
                    <a:pt x="53132" y="3050"/>
                  </a:cubicBezTo>
                  <a:lnTo>
                    <a:pt x="53132" y="3020"/>
                  </a:lnTo>
                  <a:cubicBezTo>
                    <a:pt x="53689" y="1533"/>
                    <a:pt x="52508" y="0"/>
                    <a:pt x="510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1"/>
            <p:cNvSpPr/>
            <p:nvPr/>
          </p:nvSpPr>
          <p:spPr>
            <a:xfrm>
              <a:off x="647913" y="3905300"/>
              <a:ext cx="798325" cy="979475"/>
            </a:xfrm>
            <a:custGeom>
              <a:avLst/>
              <a:gdLst/>
              <a:ahLst/>
              <a:cxnLst/>
              <a:rect l="l" t="t" r="r" b="b"/>
              <a:pathLst>
                <a:path w="31933" h="39179" extrusionOk="0">
                  <a:moveTo>
                    <a:pt x="30349" y="1"/>
                  </a:moveTo>
                  <a:cubicBezTo>
                    <a:pt x="30226" y="1"/>
                    <a:pt x="30099" y="18"/>
                    <a:pt x="29970" y="55"/>
                  </a:cubicBezTo>
                  <a:lnTo>
                    <a:pt x="15380" y="4493"/>
                  </a:lnTo>
                  <a:cubicBezTo>
                    <a:pt x="13040" y="5222"/>
                    <a:pt x="10669" y="5921"/>
                    <a:pt x="8541" y="7137"/>
                  </a:cubicBezTo>
                  <a:cubicBezTo>
                    <a:pt x="3283" y="10116"/>
                    <a:pt x="0" y="16256"/>
                    <a:pt x="456" y="22274"/>
                  </a:cubicBezTo>
                  <a:lnTo>
                    <a:pt x="0" y="21301"/>
                  </a:lnTo>
                  <a:lnTo>
                    <a:pt x="0" y="21301"/>
                  </a:lnTo>
                  <a:cubicBezTo>
                    <a:pt x="0" y="24310"/>
                    <a:pt x="0" y="27380"/>
                    <a:pt x="699" y="30298"/>
                  </a:cubicBezTo>
                  <a:cubicBezTo>
                    <a:pt x="1459" y="33216"/>
                    <a:pt x="3040" y="36043"/>
                    <a:pt x="5623" y="37685"/>
                  </a:cubicBezTo>
                  <a:cubicBezTo>
                    <a:pt x="7247" y="38709"/>
                    <a:pt x="9199" y="39179"/>
                    <a:pt x="11125" y="39179"/>
                  </a:cubicBezTo>
                  <a:cubicBezTo>
                    <a:pt x="11543" y="39179"/>
                    <a:pt x="11959" y="39156"/>
                    <a:pt x="12371" y="39113"/>
                  </a:cubicBezTo>
                  <a:cubicBezTo>
                    <a:pt x="15927" y="38779"/>
                    <a:pt x="19423" y="36742"/>
                    <a:pt x="20821" y="33490"/>
                  </a:cubicBezTo>
                  <a:cubicBezTo>
                    <a:pt x="22189" y="30329"/>
                    <a:pt x="21429" y="26681"/>
                    <a:pt x="21763" y="23247"/>
                  </a:cubicBezTo>
                  <a:cubicBezTo>
                    <a:pt x="22523" y="15374"/>
                    <a:pt x="28785" y="9265"/>
                    <a:pt x="31612" y="1848"/>
                  </a:cubicBezTo>
                  <a:lnTo>
                    <a:pt x="31612" y="1818"/>
                  </a:lnTo>
                  <a:cubicBezTo>
                    <a:pt x="31932" y="909"/>
                    <a:pt x="31243" y="1"/>
                    <a:pt x="303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" name="Google Shape;409;p11"/>
          <p:cNvGrpSpPr/>
          <p:nvPr/>
        </p:nvGrpSpPr>
        <p:grpSpPr>
          <a:xfrm rot="10800000" flipH="1">
            <a:off x="3554375" y="2662938"/>
            <a:ext cx="5817000" cy="4821000"/>
            <a:chOff x="4137338" y="-1744925"/>
            <a:chExt cx="5817000" cy="4821000"/>
          </a:xfrm>
        </p:grpSpPr>
        <p:sp>
          <p:nvSpPr>
            <p:cNvPr id="410" name="Google Shape;410;p11"/>
            <p:cNvSpPr/>
            <p:nvPr/>
          </p:nvSpPr>
          <p:spPr>
            <a:xfrm>
              <a:off x="4137338" y="-1744925"/>
              <a:ext cx="5817000" cy="4821000"/>
            </a:xfrm>
            <a:custGeom>
              <a:avLst/>
              <a:gdLst/>
              <a:ahLst/>
              <a:cxnLst/>
              <a:rect l="l" t="t" r="r" b="b"/>
              <a:pathLst>
                <a:path w="232680" h="192840" extrusionOk="0">
                  <a:moveTo>
                    <a:pt x="55103" y="0"/>
                  </a:moveTo>
                  <a:cubicBezTo>
                    <a:pt x="47134" y="0"/>
                    <a:pt x="39183" y="415"/>
                    <a:pt x="31277" y="1441"/>
                  </a:cubicBezTo>
                  <a:cubicBezTo>
                    <a:pt x="26475" y="2048"/>
                    <a:pt x="21672" y="2930"/>
                    <a:pt x="17478" y="5210"/>
                  </a:cubicBezTo>
                  <a:cubicBezTo>
                    <a:pt x="0" y="14784"/>
                    <a:pt x="15836" y="33052"/>
                    <a:pt x="20639" y="45332"/>
                  </a:cubicBezTo>
                  <a:cubicBezTo>
                    <a:pt x="22767" y="50803"/>
                    <a:pt x="23678" y="56791"/>
                    <a:pt x="23192" y="62718"/>
                  </a:cubicBezTo>
                  <a:cubicBezTo>
                    <a:pt x="22888" y="66669"/>
                    <a:pt x="18815" y="74116"/>
                    <a:pt x="22736" y="77065"/>
                  </a:cubicBezTo>
                  <a:cubicBezTo>
                    <a:pt x="24854" y="78637"/>
                    <a:pt x="27802" y="79076"/>
                    <a:pt x="30911" y="79076"/>
                  </a:cubicBezTo>
                  <a:cubicBezTo>
                    <a:pt x="34848" y="79076"/>
                    <a:pt x="39044" y="78371"/>
                    <a:pt x="42141" y="78371"/>
                  </a:cubicBezTo>
                  <a:cubicBezTo>
                    <a:pt x="42177" y="78371"/>
                    <a:pt x="42214" y="78372"/>
                    <a:pt x="42250" y="78372"/>
                  </a:cubicBezTo>
                  <a:cubicBezTo>
                    <a:pt x="49728" y="78463"/>
                    <a:pt x="57235" y="79040"/>
                    <a:pt x="64621" y="80043"/>
                  </a:cubicBezTo>
                  <a:cubicBezTo>
                    <a:pt x="79819" y="82171"/>
                    <a:pt x="94804" y="86214"/>
                    <a:pt x="109090" y="92019"/>
                  </a:cubicBezTo>
                  <a:cubicBezTo>
                    <a:pt x="129364" y="100257"/>
                    <a:pt x="148362" y="112080"/>
                    <a:pt x="164866" y="126974"/>
                  </a:cubicBezTo>
                  <a:cubicBezTo>
                    <a:pt x="173164" y="134452"/>
                    <a:pt x="180855" y="142050"/>
                    <a:pt x="185991" y="152203"/>
                  </a:cubicBezTo>
                  <a:cubicBezTo>
                    <a:pt x="191311" y="162719"/>
                    <a:pt x="193560" y="174422"/>
                    <a:pt x="196721" y="185790"/>
                  </a:cubicBezTo>
                  <a:cubicBezTo>
                    <a:pt x="197552" y="188835"/>
                    <a:pt x="199316" y="192839"/>
                    <a:pt x="202219" y="192839"/>
                  </a:cubicBezTo>
                  <a:cubicBezTo>
                    <a:pt x="202503" y="192839"/>
                    <a:pt x="202798" y="192801"/>
                    <a:pt x="203104" y="192720"/>
                  </a:cubicBezTo>
                  <a:cubicBezTo>
                    <a:pt x="204077" y="192446"/>
                    <a:pt x="204837" y="191717"/>
                    <a:pt x="205566" y="191048"/>
                  </a:cubicBezTo>
                  <a:cubicBezTo>
                    <a:pt x="216630" y="179984"/>
                    <a:pt x="227482" y="155880"/>
                    <a:pt x="229913" y="140622"/>
                  </a:cubicBezTo>
                  <a:cubicBezTo>
                    <a:pt x="230825" y="134695"/>
                    <a:pt x="231463" y="128676"/>
                    <a:pt x="231828" y="122658"/>
                  </a:cubicBezTo>
                  <a:cubicBezTo>
                    <a:pt x="232679" y="108555"/>
                    <a:pt x="232163" y="94329"/>
                    <a:pt x="230795" y="80256"/>
                  </a:cubicBezTo>
                  <a:cubicBezTo>
                    <a:pt x="229397" y="65818"/>
                    <a:pt x="226874" y="50681"/>
                    <a:pt x="217603" y="39161"/>
                  </a:cubicBezTo>
                  <a:cubicBezTo>
                    <a:pt x="208575" y="27885"/>
                    <a:pt x="194320" y="21714"/>
                    <a:pt x="180247" y="17398"/>
                  </a:cubicBezTo>
                  <a:cubicBezTo>
                    <a:pt x="154684" y="9495"/>
                    <a:pt x="127936" y="6121"/>
                    <a:pt x="101339" y="3234"/>
                  </a:cubicBezTo>
                  <a:cubicBezTo>
                    <a:pt x="85993" y="1551"/>
                    <a:pt x="70514" y="0"/>
                    <a:pt x="551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1"/>
            <p:cNvSpPr/>
            <p:nvPr/>
          </p:nvSpPr>
          <p:spPr>
            <a:xfrm>
              <a:off x="4302238" y="-1635725"/>
              <a:ext cx="5491000" cy="4034150"/>
            </a:xfrm>
            <a:custGeom>
              <a:avLst/>
              <a:gdLst/>
              <a:ahLst/>
              <a:cxnLst/>
              <a:rect l="l" t="t" r="r" b="b"/>
              <a:pathLst>
                <a:path w="219640" h="161366" extrusionOk="0">
                  <a:moveTo>
                    <a:pt x="54749" y="0"/>
                  </a:moveTo>
                  <a:cubicBezTo>
                    <a:pt x="46106" y="0"/>
                    <a:pt x="37488" y="456"/>
                    <a:pt x="28937" y="1632"/>
                  </a:cubicBezTo>
                  <a:cubicBezTo>
                    <a:pt x="24499" y="2240"/>
                    <a:pt x="19970" y="3060"/>
                    <a:pt x="16140" y="5158"/>
                  </a:cubicBezTo>
                  <a:cubicBezTo>
                    <a:pt x="0" y="13912"/>
                    <a:pt x="15198" y="29900"/>
                    <a:pt x="19879" y="40721"/>
                  </a:cubicBezTo>
                  <a:cubicBezTo>
                    <a:pt x="23040" y="47955"/>
                    <a:pt x="23587" y="56070"/>
                    <a:pt x="21368" y="63487"/>
                  </a:cubicBezTo>
                  <a:cubicBezTo>
                    <a:pt x="20882" y="65159"/>
                    <a:pt x="20304" y="67043"/>
                    <a:pt x="21399" y="68472"/>
                  </a:cubicBezTo>
                  <a:cubicBezTo>
                    <a:pt x="22347" y="69639"/>
                    <a:pt x="24073" y="69872"/>
                    <a:pt x="25753" y="69872"/>
                  </a:cubicBezTo>
                  <a:cubicBezTo>
                    <a:pt x="26173" y="69872"/>
                    <a:pt x="26590" y="69858"/>
                    <a:pt x="26991" y="69840"/>
                  </a:cubicBezTo>
                  <a:cubicBezTo>
                    <a:pt x="30699" y="69638"/>
                    <a:pt x="34423" y="69537"/>
                    <a:pt x="38155" y="69537"/>
                  </a:cubicBezTo>
                  <a:cubicBezTo>
                    <a:pt x="67128" y="69537"/>
                    <a:pt x="96606" y="75627"/>
                    <a:pt x="123103" y="88229"/>
                  </a:cubicBezTo>
                  <a:cubicBezTo>
                    <a:pt x="138240" y="95433"/>
                    <a:pt x="152495" y="104825"/>
                    <a:pt x="164958" y="116436"/>
                  </a:cubicBezTo>
                  <a:cubicBezTo>
                    <a:pt x="171219" y="122302"/>
                    <a:pt x="176994" y="128655"/>
                    <a:pt x="182222" y="135524"/>
                  </a:cubicBezTo>
                  <a:cubicBezTo>
                    <a:pt x="187116" y="141938"/>
                    <a:pt x="188332" y="149506"/>
                    <a:pt x="192709" y="156193"/>
                  </a:cubicBezTo>
                  <a:cubicBezTo>
                    <a:pt x="194159" y="158403"/>
                    <a:pt x="196199" y="161365"/>
                    <a:pt x="198589" y="161365"/>
                  </a:cubicBezTo>
                  <a:cubicBezTo>
                    <a:pt x="199454" y="161365"/>
                    <a:pt x="200365" y="160977"/>
                    <a:pt x="201311" y="160023"/>
                  </a:cubicBezTo>
                  <a:cubicBezTo>
                    <a:pt x="211433" y="150084"/>
                    <a:pt x="215658" y="136163"/>
                    <a:pt x="217572" y="122576"/>
                  </a:cubicBezTo>
                  <a:cubicBezTo>
                    <a:pt x="218424" y="117287"/>
                    <a:pt x="218880" y="111968"/>
                    <a:pt x="219092" y="106618"/>
                  </a:cubicBezTo>
                  <a:cubicBezTo>
                    <a:pt x="219639" y="94065"/>
                    <a:pt x="218849" y="81511"/>
                    <a:pt x="217238" y="68988"/>
                  </a:cubicBezTo>
                  <a:cubicBezTo>
                    <a:pt x="215658" y="56192"/>
                    <a:pt x="212983" y="42787"/>
                    <a:pt x="204107" y="32666"/>
                  </a:cubicBezTo>
                  <a:cubicBezTo>
                    <a:pt x="195353" y="22757"/>
                    <a:pt x="181918" y="17468"/>
                    <a:pt x="168696" y="13820"/>
                  </a:cubicBezTo>
                  <a:cubicBezTo>
                    <a:pt x="144592" y="7133"/>
                    <a:pt x="119516" y="4519"/>
                    <a:pt x="94561" y="2270"/>
                  </a:cubicBezTo>
                  <a:cubicBezTo>
                    <a:pt x="81330" y="1074"/>
                    <a:pt x="68010" y="0"/>
                    <a:pt x="547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1"/>
            <p:cNvSpPr/>
            <p:nvPr/>
          </p:nvSpPr>
          <p:spPr>
            <a:xfrm>
              <a:off x="4458763" y="-1531100"/>
              <a:ext cx="5180225" cy="3527850"/>
            </a:xfrm>
            <a:custGeom>
              <a:avLst/>
              <a:gdLst/>
              <a:ahLst/>
              <a:cxnLst/>
              <a:rect l="l" t="t" r="r" b="b"/>
              <a:pathLst>
                <a:path w="207209" h="141114" extrusionOk="0">
                  <a:moveTo>
                    <a:pt x="50079" y="1"/>
                  </a:moveTo>
                  <a:cubicBezTo>
                    <a:pt x="42412" y="1"/>
                    <a:pt x="34775" y="361"/>
                    <a:pt x="27205" y="1277"/>
                  </a:cubicBezTo>
                  <a:cubicBezTo>
                    <a:pt x="23010" y="1763"/>
                    <a:pt x="18755" y="2493"/>
                    <a:pt x="15168" y="4316"/>
                  </a:cubicBezTo>
                  <a:cubicBezTo>
                    <a:pt x="1" y="11854"/>
                    <a:pt x="14347" y="25867"/>
                    <a:pt x="18846" y="35320"/>
                  </a:cubicBezTo>
                  <a:cubicBezTo>
                    <a:pt x="21855" y="41642"/>
                    <a:pt x="22372" y="48694"/>
                    <a:pt x="20335" y="55168"/>
                  </a:cubicBezTo>
                  <a:cubicBezTo>
                    <a:pt x="19879" y="56597"/>
                    <a:pt x="19332" y="58268"/>
                    <a:pt x="20396" y="59484"/>
                  </a:cubicBezTo>
                  <a:cubicBezTo>
                    <a:pt x="21295" y="60525"/>
                    <a:pt x="22838" y="60737"/>
                    <a:pt x="24367" y="60737"/>
                  </a:cubicBezTo>
                  <a:cubicBezTo>
                    <a:pt x="24803" y="60737"/>
                    <a:pt x="25237" y="60720"/>
                    <a:pt x="25655" y="60700"/>
                  </a:cubicBezTo>
                  <a:cubicBezTo>
                    <a:pt x="28795" y="60556"/>
                    <a:pt x="31941" y="60485"/>
                    <a:pt x="35087" y="60485"/>
                  </a:cubicBezTo>
                  <a:cubicBezTo>
                    <a:pt x="58582" y="60485"/>
                    <a:pt x="82134" y="64473"/>
                    <a:pt x="104410" y="72220"/>
                  </a:cubicBezTo>
                  <a:cubicBezTo>
                    <a:pt x="135839" y="83162"/>
                    <a:pt x="164198" y="103497"/>
                    <a:pt x="180916" y="133923"/>
                  </a:cubicBezTo>
                  <a:cubicBezTo>
                    <a:pt x="182040" y="135899"/>
                    <a:pt x="183104" y="137996"/>
                    <a:pt x="184806" y="139425"/>
                  </a:cubicBezTo>
                  <a:cubicBezTo>
                    <a:pt x="186169" y="140593"/>
                    <a:pt x="187489" y="141113"/>
                    <a:pt x="188757" y="141113"/>
                  </a:cubicBezTo>
                  <a:cubicBezTo>
                    <a:pt x="197982" y="141113"/>
                    <a:pt x="204502" y="113571"/>
                    <a:pt x="205384" y="107479"/>
                  </a:cubicBezTo>
                  <a:cubicBezTo>
                    <a:pt x="206144" y="102889"/>
                    <a:pt x="206570" y="98239"/>
                    <a:pt x="206752" y="93618"/>
                  </a:cubicBezTo>
                  <a:cubicBezTo>
                    <a:pt x="207208" y="82706"/>
                    <a:pt x="206387" y="71734"/>
                    <a:pt x="204868" y="60822"/>
                  </a:cubicBezTo>
                  <a:cubicBezTo>
                    <a:pt x="203317" y="49666"/>
                    <a:pt x="200734" y="37995"/>
                    <a:pt x="192314" y="29119"/>
                  </a:cubicBezTo>
                  <a:cubicBezTo>
                    <a:pt x="184077" y="20456"/>
                    <a:pt x="171402" y="15806"/>
                    <a:pt x="158879" y="12553"/>
                  </a:cubicBezTo>
                  <a:cubicBezTo>
                    <a:pt x="136173" y="6626"/>
                    <a:pt x="112525" y="4195"/>
                    <a:pt x="89030" y="2158"/>
                  </a:cubicBezTo>
                  <a:cubicBezTo>
                    <a:pt x="76082" y="1031"/>
                    <a:pt x="63038" y="1"/>
                    <a:pt x="50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1"/>
            <p:cNvSpPr/>
            <p:nvPr/>
          </p:nvSpPr>
          <p:spPr>
            <a:xfrm>
              <a:off x="4698888" y="-1416125"/>
              <a:ext cx="4718950" cy="2941100"/>
            </a:xfrm>
            <a:custGeom>
              <a:avLst/>
              <a:gdLst/>
              <a:ahLst/>
              <a:cxnLst/>
              <a:rect l="l" t="t" r="r" b="b"/>
              <a:pathLst>
                <a:path w="188758" h="117644" extrusionOk="0">
                  <a:moveTo>
                    <a:pt x="44154" y="1"/>
                  </a:moveTo>
                  <a:cubicBezTo>
                    <a:pt x="37635" y="1"/>
                    <a:pt x="31144" y="276"/>
                    <a:pt x="24712" y="963"/>
                  </a:cubicBezTo>
                  <a:cubicBezTo>
                    <a:pt x="20913" y="1389"/>
                    <a:pt x="17022" y="1936"/>
                    <a:pt x="13770" y="3395"/>
                  </a:cubicBezTo>
                  <a:cubicBezTo>
                    <a:pt x="1" y="9565"/>
                    <a:pt x="13101" y="21177"/>
                    <a:pt x="17265" y="29049"/>
                  </a:cubicBezTo>
                  <a:cubicBezTo>
                    <a:pt x="20001" y="34307"/>
                    <a:pt x="20518" y="40143"/>
                    <a:pt x="18694" y="45463"/>
                  </a:cubicBezTo>
                  <a:cubicBezTo>
                    <a:pt x="18268" y="46648"/>
                    <a:pt x="17812" y="48046"/>
                    <a:pt x="18785" y="49049"/>
                  </a:cubicBezTo>
                  <a:cubicBezTo>
                    <a:pt x="19597" y="49935"/>
                    <a:pt x="21105" y="50104"/>
                    <a:pt x="22553" y="50104"/>
                  </a:cubicBezTo>
                  <a:cubicBezTo>
                    <a:pt x="22895" y="50104"/>
                    <a:pt x="23233" y="50094"/>
                    <a:pt x="23557" y="50083"/>
                  </a:cubicBezTo>
                  <a:cubicBezTo>
                    <a:pt x="25033" y="50027"/>
                    <a:pt x="26510" y="50001"/>
                    <a:pt x="27987" y="50001"/>
                  </a:cubicBezTo>
                  <a:cubicBezTo>
                    <a:pt x="44347" y="50001"/>
                    <a:pt x="60811" y="53237"/>
                    <a:pt x="76841" y="56192"/>
                  </a:cubicBezTo>
                  <a:cubicBezTo>
                    <a:pt x="93863" y="59353"/>
                    <a:pt x="111218" y="63548"/>
                    <a:pt x="126295" y="72727"/>
                  </a:cubicBezTo>
                  <a:cubicBezTo>
                    <a:pt x="137663" y="79597"/>
                    <a:pt x="146356" y="88715"/>
                    <a:pt x="154897" y="97682"/>
                  </a:cubicBezTo>
                  <a:cubicBezTo>
                    <a:pt x="159517" y="102515"/>
                    <a:pt x="164168" y="107439"/>
                    <a:pt x="166387" y="113154"/>
                  </a:cubicBezTo>
                  <a:cubicBezTo>
                    <a:pt x="167132" y="115085"/>
                    <a:pt x="168628" y="117643"/>
                    <a:pt x="170945" y="117643"/>
                  </a:cubicBezTo>
                  <a:cubicBezTo>
                    <a:pt x="171180" y="117643"/>
                    <a:pt x="171424" y="117617"/>
                    <a:pt x="171676" y="117561"/>
                  </a:cubicBezTo>
                  <a:cubicBezTo>
                    <a:pt x="172466" y="117409"/>
                    <a:pt x="173043" y="116953"/>
                    <a:pt x="173590" y="116497"/>
                  </a:cubicBezTo>
                  <a:cubicBezTo>
                    <a:pt x="182192" y="109384"/>
                    <a:pt x="185688" y="99415"/>
                    <a:pt x="187269" y="89658"/>
                  </a:cubicBezTo>
                  <a:cubicBezTo>
                    <a:pt x="187846" y="85889"/>
                    <a:pt x="188241" y="82059"/>
                    <a:pt x="188393" y="78199"/>
                  </a:cubicBezTo>
                  <a:cubicBezTo>
                    <a:pt x="188758" y="69171"/>
                    <a:pt x="187968" y="60113"/>
                    <a:pt x="186509" y="51086"/>
                  </a:cubicBezTo>
                  <a:cubicBezTo>
                    <a:pt x="185050" y="41876"/>
                    <a:pt x="182648" y="32210"/>
                    <a:pt x="174958" y="24854"/>
                  </a:cubicBezTo>
                  <a:cubicBezTo>
                    <a:pt x="167420" y="17620"/>
                    <a:pt x="155870" y="13699"/>
                    <a:pt x="144502" y="10964"/>
                  </a:cubicBezTo>
                  <a:cubicBezTo>
                    <a:pt x="123833" y="5948"/>
                    <a:pt x="102313" y="3821"/>
                    <a:pt x="80884" y="1997"/>
                  </a:cubicBezTo>
                  <a:cubicBezTo>
                    <a:pt x="68676" y="966"/>
                    <a:pt x="56366" y="1"/>
                    <a:pt x="441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1"/>
            <p:cNvSpPr/>
            <p:nvPr/>
          </p:nvSpPr>
          <p:spPr>
            <a:xfrm>
              <a:off x="4837188" y="-1357775"/>
              <a:ext cx="4505425" cy="2665800"/>
            </a:xfrm>
            <a:custGeom>
              <a:avLst/>
              <a:gdLst/>
              <a:ahLst/>
              <a:cxnLst/>
              <a:rect l="l" t="t" r="r" b="b"/>
              <a:pathLst>
                <a:path w="180217" h="106632" extrusionOk="0">
                  <a:moveTo>
                    <a:pt x="41458" y="1"/>
                  </a:moveTo>
                  <a:cubicBezTo>
                    <a:pt x="35454" y="1"/>
                    <a:pt x="29476" y="236"/>
                    <a:pt x="23557" y="818"/>
                  </a:cubicBezTo>
                  <a:cubicBezTo>
                    <a:pt x="19910" y="1152"/>
                    <a:pt x="16262" y="1639"/>
                    <a:pt x="13132" y="2976"/>
                  </a:cubicBezTo>
                  <a:cubicBezTo>
                    <a:pt x="1" y="8478"/>
                    <a:pt x="12584" y="19055"/>
                    <a:pt x="16536" y="26137"/>
                  </a:cubicBezTo>
                  <a:cubicBezTo>
                    <a:pt x="19150" y="30849"/>
                    <a:pt x="19697" y="36168"/>
                    <a:pt x="17934" y="40970"/>
                  </a:cubicBezTo>
                  <a:cubicBezTo>
                    <a:pt x="17569" y="42034"/>
                    <a:pt x="17113" y="43281"/>
                    <a:pt x="18025" y="44192"/>
                  </a:cubicBezTo>
                  <a:cubicBezTo>
                    <a:pt x="18806" y="44997"/>
                    <a:pt x="20213" y="45156"/>
                    <a:pt x="21586" y="45156"/>
                  </a:cubicBezTo>
                  <a:cubicBezTo>
                    <a:pt x="21924" y="45156"/>
                    <a:pt x="22260" y="45147"/>
                    <a:pt x="22585" y="45135"/>
                  </a:cubicBezTo>
                  <a:cubicBezTo>
                    <a:pt x="23805" y="45098"/>
                    <a:pt x="25027" y="45080"/>
                    <a:pt x="26249" y="45080"/>
                  </a:cubicBezTo>
                  <a:cubicBezTo>
                    <a:pt x="42040" y="45080"/>
                    <a:pt x="57946" y="48056"/>
                    <a:pt x="73406" y="50849"/>
                  </a:cubicBezTo>
                  <a:cubicBezTo>
                    <a:pt x="89638" y="53737"/>
                    <a:pt x="106234" y="57597"/>
                    <a:pt x="120641" y="65925"/>
                  </a:cubicBezTo>
                  <a:cubicBezTo>
                    <a:pt x="131462" y="72217"/>
                    <a:pt x="139790" y="80454"/>
                    <a:pt x="147997" y="88570"/>
                  </a:cubicBezTo>
                  <a:cubicBezTo>
                    <a:pt x="152405" y="92947"/>
                    <a:pt x="156842" y="97445"/>
                    <a:pt x="158970" y="102552"/>
                  </a:cubicBezTo>
                  <a:cubicBezTo>
                    <a:pt x="159719" y="104326"/>
                    <a:pt x="161175" y="106631"/>
                    <a:pt x="163385" y="106631"/>
                  </a:cubicBezTo>
                  <a:cubicBezTo>
                    <a:pt x="163599" y="106631"/>
                    <a:pt x="163819" y="106610"/>
                    <a:pt x="164046" y="106564"/>
                  </a:cubicBezTo>
                  <a:cubicBezTo>
                    <a:pt x="164806" y="106412"/>
                    <a:pt x="165353" y="105987"/>
                    <a:pt x="165870" y="105561"/>
                  </a:cubicBezTo>
                  <a:cubicBezTo>
                    <a:pt x="174016" y="99178"/>
                    <a:pt x="177329" y="90211"/>
                    <a:pt x="178819" y="81397"/>
                  </a:cubicBezTo>
                  <a:cubicBezTo>
                    <a:pt x="179457" y="77992"/>
                    <a:pt x="179822" y="74497"/>
                    <a:pt x="179913" y="71032"/>
                  </a:cubicBezTo>
                  <a:cubicBezTo>
                    <a:pt x="180217" y="62886"/>
                    <a:pt x="179457" y="54679"/>
                    <a:pt x="178059" y="46563"/>
                  </a:cubicBezTo>
                  <a:cubicBezTo>
                    <a:pt x="176660" y="38204"/>
                    <a:pt x="174290" y="29481"/>
                    <a:pt x="166964" y="22794"/>
                  </a:cubicBezTo>
                  <a:cubicBezTo>
                    <a:pt x="159760" y="16259"/>
                    <a:pt x="148727" y="12703"/>
                    <a:pt x="137845" y="10180"/>
                  </a:cubicBezTo>
                  <a:cubicBezTo>
                    <a:pt x="118149" y="5590"/>
                    <a:pt x="97571" y="3614"/>
                    <a:pt x="77175" y="1912"/>
                  </a:cubicBezTo>
                  <a:cubicBezTo>
                    <a:pt x="65324" y="923"/>
                    <a:pt x="53338" y="1"/>
                    <a:pt x="414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1"/>
            <p:cNvSpPr/>
            <p:nvPr/>
          </p:nvSpPr>
          <p:spPr>
            <a:xfrm>
              <a:off x="4956488" y="-1231175"/>
              <a:ext cx="4277475" cy="2195425"/>
            </a:xfrm>
            <a:custGeom>
              <a:avLst/>
              <a:gdLst/>
              <a:ahLst/>
              <a:cxnLst/>
              <a:rect l="l" t="t" r="r" b="b"/>
              <a:pathLst>
                <a:path w="171099" h="87817" extrusionOk="0">
                  <a:moveTo>
                    <a:pt x="37225" y="0"/>
                  </a:moveTo>
                  <a:cubicBezTo>
                    <a:pt x="32205" y="0"/>
                    <a:pt x="27208" y="156"/>
                    <a:pt x="22250" y="526"/>
                  </a:cubicBezTo>
                  <a:cubicBezTo>
                    <a:pt x="18846" y="800"/>
                    <a:pt x="15351" y="1164"/>
                    <a:pt x="12372" y="2198"/>
                  </a:cubicBezTo>
                  <a:cubicBezTo>
                    <a:pt x="1" y="6605"/>
                    <a:pt x="12007" y="15298"/>
                    <a:pt x="15807" y="21134"/>
                  </a:cubicBezTo>
                  <a:cubicBezTo>
                    <a:pt x="18360" y="24994"/>
                    <a:pt x="18846" y="29341"/>
                    <a:pt x="17235" y="33201"/>
                  </a:cubicBezTo>
                  <a:cubicBezTo>
                    <a:pt x="16901" y="34083"/>
                    <a:pt x="16475" y="35116"/>
                    <a:pt x="17357" y="35815"/>
                  </a:cubicBezTo>
                  <a:cubicBezTo>
                    <a:pt x="18170" y="36523"/>
                    <a:pt x="19639" y="36643"/>
                    <a:pt x="21042" y="36643"/>
                  </a:cubicBezTo>
                  <a:cubicBezTo>
                    <a:pt x="21265" y="36643"/>
                    <a:pt x="21487" y="36640"/>
                    <a:pt x="21703" y="36636"/>
                  </a:cubicBezTo>
                  <a:cubicBezTo>
                    <a:pt x="22520" y="36621"/>
                    <a:pt x="23337" y="36613"/>
                    <a:pt x="24155" y="36613"/>
                  </a:cubicBezTo>
                  <a:cubicBezTo>
                    <a:pt x="39412" y="36613"/>
                    <a:pt x="54877" y="39228"/>
                    <a:pt x="69850" y="41651"/>
                  </a:cubicBezTo>
                  <a:cubicBezTo>
                    <a:pt x="85261" y="44144"/>
                    <a:pt x="101036" y="47396"/>
                    <a:pt x="114745" y="54296"/>
                  </a:cubicBezTo>
                  <a:cubicBezTo>
                    <a:pt x="125049" y="59463"/>
                    <a:pt x="133012" y="66272"/>
                    <a:pt x="140794" y="72959"/>
                  </a:cubicBezTo>
                  <a:cubicBezTo>
                    <a:pt x="144988" y="76545"/>
                    <a:pt x="149274" y="80254"/>
                    <a:pt x="151280" y="84479"/>
                  </a:cubicBezTo>
                  <a:cubicBezTo>
                    <a:pt x="151973" y="85920"/>
                    <a:pt x="153374" y="87816"/>
                    <a:pt x="155483" y="87816"/>
                  </a:cubicBezTo>
                  <a:cubicBezTo>
                    <a:pt x="155686" y="87816"/>
                    <a:pt x="155896" y="87799"/>
                    <a:pt x="156113" y="87761"/>
                  </a:cubicBezTo>
                  <a:cubicBezTo>
                    <a:pt x="156843" y="87640"/>
                    <a:pt x="157359" y="87305"/>
                    <a:pt x="157876" y="87001"/>
                  </a:cubicBezTo>
                  <a:cubicBezTo>
                    <a:pt x="165536" y="81865"/>
                    <a:pt x="168606" y="74570"/>
                    <a:pt x="169943" y="67396"/>
                  </a:cubicBezTo>
                  <a:cubicBezTo>
                    <a:pt x="170429" y="64661"/>
                    <a:pt x="170733" y="61834"/>
                    <a:pt x="170855" y="59007"/>
                  </a:cubicBezTo>
                  <a:cubicBezTo>
                    <a:pt x="171098" y="52350"/>
                    <a:pt x="170277" y="45663"/>
                    <a:pt x="168910" y="39007"/>
                  </a:cubicBezTo>
                  <a:cubicBezTo>
                    <a:pt x="167511" y="32229"/>
                    <a:pt x="165232" y="25086"/>
                    <a:pt x="158210" y="19554"/>
                  </a:cubicBezTo>
                  <a:cubicBezTo>
                    <a:pt x="151311" y="14174"/>
                    <a:pt x="140824" y="11195"/>
                    <a:pt x="130550" y="9037"/>
                  </a:cubicBezTo>
                  <a:cubicBezTo>
                    <a:pt x="111827" y="5116"/>
                    <a:pt x="92373" y="3383"/>
                    <a:pt x="73011" y="1833"/>
                  </a:cubicBezTo>
                  <a:cubicBezTo>
                    <a:pt x="61110" y="872"/>
                    <a:pt x="49104" y="0"/>
                    <a:pt x="372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1"/>
            <p:cNvSpPr/>
            <p:nvPr/>
          </p:nvSpPr>
          <p:spPr>
            <a:xfrm>
              <a:off x="5132788" y="-1188750"/>
              <a:ext cx="4017575" cy="1954125"/>
            </a:xfrm>
            <a:custGeom>
              <a:avLst/>
              <a:gdLst/>
              <a:ahLst/>
              <a:cxnLst/>
              <a:rect l="l" t="t" r="r" b="b"/>
              <a:pathLst>
                <a:path w="160703" h="78165" extrusionOk="0">
                  <a:moveTo>
                    <a:pt x="29816" y="0"/>
                  </a:moveTo>
                  <a:cubicBezTo>
                    <a:pt x="26878" y="0"/>
                    <a:pt x="23949" y="62"/>
                    <a:pt x="21034" y="197"/>
                  </a:cubicBezTo>
                  <a:cubicBezTo>
                    <a:pt x="17782" y="349"/>
                    <a:pt x="14499" y="622"/>
                    <a:pt x="11703" y="1443"/>
                  </a:cubicBezTo>
                  <a:cubicBezTo>
                    <a:pt x="1" y="4939"/>
                    <a:pt x="11217" y="12689"/>
                    <a:pt x="14712" y="17796"/>
                  </a:cubicBezTo>
                  <a:cubicBezTo>
                    <a:pt x="17083" y="21170"/>
                    <a:pt x="17478" y="24908"/>
                    <a:pt x="15958" y="28252"/>
                  </a:cubicBezTo>
                  <a:cubicBezTo>
                    <a:pt x="15624" y="28981"/>
                    <a:pt x="15198" y="29833"/>
                    <a:pt x="16049" y="30532"/>
                  </a:cubicBezTo>
                  <a:cubicBezTo>
                    <a:pt x="16931" y="31261"/>
                    <a:pt x="18664" y="31322"/>
                    <a:pt x="20122" y="31322"/>
                  </a:cubicBezTo>
                  <a:cubicBezTo>
                    <a:pt x="35290" y="31413"/>
                    <a:pt x="50579" y="34149"/>
                    <a:pt x="65473" y="36672"/>
                  </a:cubicBezTo>
                  <a:cubicBezTo>
                    <a:pt x="79941" y="39164"/>
                    <a:pt x="94744" y="42295"/>
                    <a:pt x="107571" y="48526"/>
                  </a:cubicBezTo>
                  <a:cubicBezTo>
                    <a:pt x="117237" y="53207"/>
                    <a:pt x="124684" y="59225"/>
                    <a:pt x="131918" y="65091"/>
                  </a:cubicBezTo>
                  <a:cubicBezTo>
                    <a:pt x="135839" y="68283"/>
                    <a:pt x="139821" y="71566"/>
                    <a:pt x="141705" y="75213"/>
                  </a:cubicBezTo>
                  <a:cubicBezTo>
                    <a:pt x="142353" y="76480"/>
                    <a:pt x="143652" y="78164"/>
                    <a:pt x="145676" y="78164"/>
                  </a:cubicBezTo>
                  <a:cubicBezTo>
                    <a:pt x="145837" y="78164"/>
                    <a:pt x="146003" y="78154"/>
                    <a:pt x="146173" y="78131"/>
                  </a:cubicBezTo>
                  <a:cubicBezTo>
                    <a:pt x="146812" y="78070"/>
                    <a:pt x="147359" y="77797"/>
                    <a:pt x="147815" y="77493"/>
                  </a:cubicBezTo>
                  <a:cubicBezTo>
                    <a:pt x="155110" y="73237"/>
                    <a:pt x="158058" y="67037"/>
                    <a:pt x="159396" y="60866"/>
                  </a:cubicBezTo>
                  <a:cubicBezTo>
                    <a:pt x="159973" y="58526"/>
                    <a:pt x="160277" y="56094"/>
                    <a:pt x="160399" y="53663"/>
                  </a:cubicBezTo>
                  <a:cubicBezTo>
                    <a:pt x="160703" y="47979"/>
                    <a:pt x="160004" y="42204"/>
                    <a:pt x="158757" y="36459"/>
                  </a:cubicBezTo>
                  <a:cubicBezTo>
                    <a:pt x="157511" y="30562"/>
                    <a:pt x="155444" y="24361"/>
                    <a:pt x="148879" y="19498"/>
                  </a:cubicBezTo>
                  <a:cubicBezTo>
                    <a:pt x="142465" y="14726"/>
                    <a:pt x="132617" y="11930"/>
                    <a:pt x="122921" y="9863"/>
                  </a:cubicBezTo>
                  <a:cubicBezTo>
                    <a:pt x="105322" y="6094"/>
                    <a:pt x="87023" y="4148"/>
                    <a:pt x="68816" y="2416"/>
                  </a:cubicBezTo>
                  <a:cubicBezTo>
                    <a:pt x="55819" y="1178"/>
                    <a:pt x="42720" y="0"/>
                    <a:pt x="29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1"/>
            <p:cNvSpPr/>
            <p:nvPr/>
          </p:nvSpPr>
          <p:spPr>
            <a:xfrm>
              <a:off x="5326563" y="-1106650"/>
              <a:ext cx="3706025" cy="1619400"/>
            </a:xfrm>
            <a:custGeom>
              <a:avLst/>
              <a:gdLst/>
              <a:ahLst/>
              <a:cxnLst/>
              <a:rect l="l" t="t" r="r" b="b"/>
              <a:pathLst>
                <a:path w="148241" h="64776" extrusionOk="0">
                  <a:moveTo>
                    <a:pt x="25667" y="1"/>
                  </a:moveTo>
                  <a:cubicBezTo>
                    <a:pt x="23539" y="1"/>
                    <a:pt x="21417" y="33"/>
                    <a:pt x="19302" y="104"/>
                  </a:cubicBezTo>
                  <a:cubicBezTo>
                    <a:pt x="16353" y="226"/>
                    <a:pt x="13314" y="378"/>
                    <a:pt x="10761" y="1077"/>
                  </a:cubicBezTo>
                  <a:cubicBezTo>
                    <a:pt x="0" y="3843"/>
                    <a:pt x="10396" y="10257"/>
                    <a:pt x="13648" y="14451"/>
                  </a:cubicBezTo>
                  <a:cubicBezTo>
                    <a:pt x="15867" y="17217"/>
                    <a:pt x="16262" y="20257"/>
                    <a:pt x="14864" y="22962"/>
                  </a:cubicBezTo>
                  <a:cubicBezTo>
                    <a:pt x="14560" y="23570"/>
                    <a:pt x="14195" y="24238"/>
                    <a:pt x="14955" y="24816"/>
                  </a:cubicBezTo>
                  <a:cubicBezTo>
                    <a:pt x="15776" y="25424"/>
                    <a:pt x="17387" y="25454"/>
                    <a:pt x="18694" y="25485"/>
                  </a:cubicBezTo>
                  <a:cubicBezTo>
                    <a:pt x="32645" y="25697"/>
                    <a:pt x="46749" y="28038"/>
                    <a:pt x="60457" y="30257"/>
                  </a:cubicBezTo>
                  <a:cubicBezTo>
                    <a:pt x="73801" y="32384"/>
                    <a:pt x="87449" y="35059"/>
                    <a:pt x="99334" y="40227"/>
                  </a:cubicBezTo>
                  <a:cubicBezTo>
                    <a:pt x="108270" y="44148"/>
                    <a:pt x="115139" y="49102"/>
                    <a:pt x="121887" y="53996"/>
                  </a:cubicBezTo>
                  <a:cubicBezTo>
                    <a:pt x="125504" y="56610"/>
                    <a:pt x="129243" y="59315"/>
                    <a:pt x="130976" y="62324"/>
                  </a:cubicBezTo>
                  <a:cubicBezTo>
                    <a:pt x="131573" y="63377"/>
                    <a:pt x="132863" y="64776"/>
                    <a:pt x="134771" y="64776"/>
                  </a:cubicBezTo>
                  <a:cubicBezTo>
                    <a:pt x="134901" y="64776"/>
                    <a:pt x="135034" y="64769"/>
                    <a:pt x="135170" y="64756"/>
                  </a:cubicBezTo>
                  <a:cubicBezTo>
                    <a:pt x="135778" y="64665"/>
                    <a:pt x="136234" y="64482"/>
                    <a:pt x="136690" y="64239"/>
                  </a:cubicBezTo>
                  <a:cubicBezTo>
                    <a:pt x="143377" y="60835"/>
                    <a:pt x="146021" y="55789"/>
                    <a:pt x="147207" y="50804"/>
                  </a:cubicBezTo>
                  <a:cubicBezTo>
                    <a:pt x="147663" y="48798"/>
                    <a:pt x="147876" y="46822"/>
                    <a:pt x="147997" y="44786"/>
                  </a:cubicBezTo>
                  <a:cubicBezTo>
                    <a:pt x="148240" y="40166"/>
                    <a:pt x="147541" y="35454"/>
                    <a:pt x="146356" y="30743"/>
                  </a:cubicBezTo>
                  <a:cubicBezTo>
                    <a:pt x="145140" y="25910"/>
                    <a:pt x="143225" y="20865"/>
                    <a:pt x="137146" y="16822"/>
                  </a:cubicBezTo>
                  <a:cubicBezTo>
                    <a:pt x="131158" y="12871"/>
                    <a:pt x="122100" y="10530"/>
                    <a:pt x="113194" y="8767"/>
                  </a:cubicBezTo>
                  <a:cubicBezTo>
                    <a:pt x="96963" y="5576"/>
                    <a:pt x="80093" y="3843"/>
                    <a:pt x="63345" y="2293"/>
                  </a:cubicBezTo>
                  <a:cubicBezTo>
                    <a:pt x="50780" y="1125"/>
                    <a:pt x="38125" y="1"/>
                    <a:pt x="256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1"/>
            <p:cNvSpPr/>
            <p:nvPr/>
          </p:nvSpPr>
          <p:spPr>
            <a:xfrm>
              <a:off x="5426113" y="-1040650"/>
              <a:ext cx="3507675" cy="1382225"/>
            </a:xfrm>
            <a:custGeom>
              <a:avLst/>
              <a:gdLst/>
              <a:ahLst/>
              <a:cxnLst/>
              <a:rect l="l" t="t" r="r" b="b"/>
              <a:pathLst>
                <a:path w="140307" h="55289" extrusionOk="0">
                  <a:moveTo>
                    <a:pt x="22547" y="1"/>
                  </a:moveTo>
                  <a:cubicBezTo>
                    <a:pt x="21096" y="1"/>
                    <a:pt x="19650" y="16"/>
                    <a:pt x="18207" y="48"/>
                  </a:cubicBezTo>
                  <a:cubicBezTo>
                    <a:pt x="15411" y="78"/>
                    <a:pt x="12554" y="261"/>
                    <a:pt x="10122" y="777"/>
                  </a:cubicBezTo>
                  <a:cubicBezTo>
                    <a:pt x="0" y="3027"/>
                    <a:pt x="9818" y="8498"/>
                    <a:pt x="12979" y="12024"/>
                  </a:cubicBezTo>
                  <a:cubicBezTo>
                    <a:pt x="15077" y="14395"/>
                    <a:pt x="15472" y="16918"/>
                    <a:pt x="14195" y="19197"/>
                  </a:cubicBezTo>
                  <a:cubicBezTo>
                    <a:pt x="13891" y="19714"/>
                    <a:pt x="13557" y="20322"/>
                    <a:pt x="14317" y="20778"/>
                  </a:cubicBezTo>
                  <a:cubicBezTo>
                    <a:pt x="15077" y="21264"/>
                    <a:pt x="16596" y="21325"/>
                    <a:pt x="17873" y="21386"/>
                  </a:cubicBezTo>
                  <a:cubicBezTo>
                    <a:pt x="31065" y="21629"/>
                    <a:pt x="44378" y="23726"/>
                    <a:pt x="57357" y="25671"/>
                  </a:cubicBezTo>
                  <a:cubicBezTo>
                    <a:pt x="69971" y="27556"/>
                    <a:pt x="82889" y="29927"/>
                    <a:pt x="94136" y="34365"/>
                  </a:cubicBezTo>
                  <a:cubicBezTo>
                    <a:pt x="102586" y="37708"/>
                    <a:pt x="109121" y="41933"/>
                    <a:pt x="115565" y="46097"/>
                  </a:cubicBezTo>
                  <a:cubicBezTo>
                    <a:pt x="118999" y="48347"/>
                    <a:pt x="122495" y="50626"/>
                    <a:pt x="124167" y="53179"/>
                  </a:cubicBezTo>
                  <a:cubicBezTo>
                    <a:pt x="124799" y="54071"/>
                    <a:pt x="125976" y="55289"/>
                    <a:pt x="127800" y="55289"/>
                  </a:cubicBezTo>
                  <a:cubicBezTo>
                    <a:pt x="127904" y="55289"/>
                    <a:pt x="128010" y="55285"/>
                    <a:pt x="128118" y="55277"/>
                  </a:cubicBezTo>
                  <a:cubicBezTo>
                    <a:pt x="128696" y="55216"/>
                    <a:pt x="129152" y="55034"/>
                    <a:pt x="129547" y="54851"/>
                  </a:cubicBezTo>
                  <a:cubicBezTo>
                    <a:pt x="135808" y="52024"/>
                    <a:pt x="138331" y="47830"/>
                    <a:pt x="139365" y="43635"/>
                  </a:cubicBezTo>
                  <a:cubicBezTo>
                    <a:pt x="139790" y="41903"/>
                    <a:pt x="140033" y="40231"/>
                    <a:pt x="140094" y="38590"/>
                  </a:cubicBezTo>
                  <a:cubicBezTo>
                    <a:pt x="140307" y="34669"/>
                    <a:pt x="139608" y="30717"/>
                    <a:pt x="138483" y="26766"/>
                  </a:cubicBezTo>
                  <a:cubicBezTo>
                    <a:pt x="137298" y="22693"/>
                    <a:pt x="135444" y="18437"/>
                    <a:pt x="129668" y="15033"/>
                  </a:cubicBezTo>
                  <a:cubicBezTo>
                    <a:pt x="123984" y="11690"/>
                    <a:pt x="115413" y="9592"/>
                    <a:pt x="106963" y="8072"/>
                  </a:cubicBezTo>
                  <a:cubicBezTo>
                    <a:pt x="91613" y="5246"/>
                    <a:pt x="75655" y="3665"/>
                    <a:pt x="59819" y="2206"/>
                  </a:cubicBezTo>
                  <a:cubicBezTo>
                    <a:pt x="47420" y="1091"/>
                    <a:pt x="34851" y="1"/>
                    <a:pt x="225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1"/>
            <p:cNvSpPr/>
            <p:nvPr/>
          </p:nvSpPr>
          <p:spPr>
            <a:xfrm>
              <a:off x="5558338" y="-957900"/>
              <a:ext cx="3309350" cy="1122375"/>
            </a:xfrm>
            <a:custGeom>
              <a:avLst/>
              <a:gdLst/>
              <a:ahLst/>
              <a:cxnLst/>
              <a:rect l="l" t="t" r="r" b="b"/>
              <a:pathLst>
                <a:path w="132374" h="44895" extrusionOk="0">
                  <a:moveTo>
                    <a:pt x="15424" y="0"/>
                  </a:moveTo>
                  <a:cubicBezTo>
                    <a:pt x="13347" y="0"/>
                    <a:pt x="11333" y="99"/>
                    <a:pt x="9544" y="385"/>
                  </a:cubicBezTo>
                  <a:cubicBezTo>
                    <a:pt x="0" y="1875"/>
                    <a:pt x="9301" y="6313"/>
                    <a:pt x="12280" y="9079"/>
                  </a:cubicBezTo>
                  <a:cubicBezTo>
                    <a:pt x="14256" y="10963"/>
                    <a:pt x="14681" y="12939"/>
                    <a:pt x="13465" y="14641"/>
                  </a:cubicBezTo>
                  <a:cubicBezTo>
                    <a:pt x="13192" y="15006"/>
                    <a:pt x="12888" y="15462"/>
                    <a:pt x="13587" y="15857"/>
                  </a:cubicBezTo>
                  <a:cubicBezTo>
                    <a:pt x="14286" y="16282"/>
                    <a:pt x="15745" y="16343"/>
                    <a:pt x="16900" y="16374"/>
                  </a:cubicBezTo>
                  <a:cubicBezTo>
                    <a:pt x="29332" y="16890"/>
                    <a:pt x="41916" y="18775"/>
                    <a:pt x="54135" y="20568"/>
                  </a:cubicBezTo>
                  <a:cubicBezTo>
                    <a:pt x="66050" y="22301"/>
                    <a:pt x="78239" y="24398"/>
                    <a:pt x="88877" y="28076"/>
                  </a:cubicBezTo>
                  <a:cubicBezTo>
                    <a:pt x="96841" y="30872"/>
                    <a:pt x="103042" y="34246"/>
                    <a:pt x="109121" y="37590"/>
                  </a:cubicBezTo>
                  <a:cubicBezTo>
                    <a:pt x="112403" y="39383"/>
                    <a:pt x="115686" y="41237"/>
                    <a:pt x="117297" y="43213"/>
                  </a:cubicBezTo>
                  <a:cubicBezTo>
                    <a:pt x="117872" y="43931"/>
                    <a:pt x="119017" y="44894"/>
                    <a:pt x="120708" y="44894"/>
                  </a:cubicBezTo>
                  <a:cubicBezTo>
                    <a:pt x="120805" y="44894"/>
                    <a:pt x="120904" y="44891"/>
                    <a:pt x="121005" y="44885"/>
                  </a:cubicBezTo>
                  <a:cubicBezTo>
                    <a:pt x="121553" y="44854"/>
                    <a:pt x="121978" y="44733"/>
                    <a:pt x="122343" y="44611"/>
                  </a:cubicBezTo>
                  <a:cubicBezTo>
                    <a:pt x="128240" y="42605"/>
                    <a:pt x="130550" y="39413"/>
                    <a:pt x="131553" y="36222"/>
                  </a:cubicBezTo>
                  <a:cubicBezTo>
                    <a:pt x="131978" y="34945"/>
                    <a:pt x="132191" y="33669"/>
                    <a:pt x="132221" y="32392"/>
                  </a:cubicBezTo>
                  <a:cubicBezTo>
                    <a:pt x="132373" y="29383"/>
                    <a:pt x="131705" y="26343"/>
                    <a:pt x="130610" y="23273"/>
                  </a:cubicBezTo>
                  <a:cubicBezTo>
                    <a:pt x="129455" y="20112"/>
                    <a:pt x="127662" y="16799"/>
                    <a:pt x="122191" y="14033"/>
                  </a:cubicBezTo>
                  <a:cubicBezTo>
                    <a:pt x="116872" y="11328"/>
                    <a:pt x="108786" y="9535"/>
                    <a:pt x="100823" y="8167"/>
                  </a:cubicBezTo>
                  <a:cubicBezTo>
                    <a:pt x="86324" y="5674"/>
                    <a:pt x="71278" y="4063"/>
                    <a:pt x="56354" y="2635"/>
                  </a:cubicBezTo>
                  <a:cubicBezTo>
                    <a:pt x="43253" y="1328"/>
                    <a:pt x="30031" y="112"/>
                    <a:pt x="17143" y="21"/>
                  </a:cubicBezTo>
                  <a:cubicBezTo>
                    <a:pt x="16568" y="8"/>
                    <a:pt x="15993" y="0"/>
                    <a:pt x="15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11"/>
          <p:cNvSpPr txBox="1">
            <a:spLocks noGrp="1"/>
          </p:cNvSpPr>
          <p:nvPr>
            <p:ph type="title" hasCustomPrompt="1"/>
          </p:nvPr>
        </p:nvSpPr>
        <p:spPr>
          <a:xfrm>
            <a:off x="2551510" y="1421700"/>
            <a:ext cx="4041000" cy="15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21" name="Google Shape;421;p11"/>
          <p:cNvSpPr txBox="1">
            <a:spLocks noGrp="1"/>
          </p:cNvSpPr>
          <p:nvPr>
            <p:ph type="subTitle" idx="1"/>
          </p:nvPr>
        </p:nvSpPr>
        <p:spPr>
          <a:xfrm>
            <a:off x="2551490" y="2987400"/>
            <a:ext cx="4041000" cy="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422" name="Google Shape;422;p11"/>
          <p:cNvGrpSpPr/>
          <p:nvPr/>
        </p:nvGrpSpPr>
        <p:grpSpPr>
          <a:xfrm rot="2967166" flipH="1">
            <a:off x="-1289060" y="-2948900"/>
            <a:ext cx="5376485" cy="4130786"/>
            <a:chOff x="4171525" y="-993187"/>
            <a:chExt cx="5376275" cy="4130625"/>
          </a:xfrm>
        </p:grpSpPr>
        <p:sp>
          <p:nvSpPr>
            <p:cNvPr id="423" name="Google Shape;423;p11"/>
            <p:cNvSpPr/>
            <p:nvPr/>
          </p:nvSpPr>
          <p:spPr>
            <a:xfrm>
              <a:off x="4171525" y="-993187"/>
              <a:ext cx="5376275" cy="4130625"/>
            </a:xfrm>
            <a:custGeom>
              <a:avLst/>
              <a:gdLst/>
              <a:ahLst/>
              <a:cxnLst/>
              <a:rect l="l" t="t" r="r" b="b"/>
              <a:pathLst>
                <a:path w="215051" h="165225" extrusionOk="0">
                  <a:moveTo>
                    <a:pt x="79255" y="0"/>
                  </a:moveTo>
                  <a:cubicBezTo>
                    <a:pt x="65427" y="0"/>
                    <a:pt x="51716" y="2014"/>
                    <a:pt x="39120" y="7542"/>
                  </a:cubicBezTo>
                  <a:cubicBezTo>
                    <a:pt x="24591" y="13925"/>
                    <a:pt x="11824" y="25628"/>
                    <a:pt x="5837" y="40491"/>
                  </a:cubicBezTo>
                  <a:cubicBezTo>
                    <a:pt x="456" y="53774"/>
                    <a:pt x="1" y="72437"/>
                    <a:pt x="9332" y="84200"/>
                  </a:cubicBezTo>
                  <a:cubicBezTo>
                    <a:pt x="10396" y="85537"/>
                    <a:pt x="11551" y="86784"/>
                    <a:pt x="12858" y="87878"/>
                  </a:cubicBezTo>
                  <a:cubicBezTo>
                    <a:pt x="25685" y="98911"/>
                    <a:pt x="45837" y="95173"/>
                    <a:pt x="60579" y="103501"/>
                  </a:cubicBezTo>
                  <a:cubicBezTo>
                    <a:pt x="76993" y="112772"/>
                    <a:pt x="82130" y="133897"/>
                    <a:pt x="94987" y="147696"/>
                  </a:cubicBezTo>
                  <a:cubicBezTo>
                    <a:pt x="103467" y="156785"/>
                    <a:pt x="115291" y="162469"/>
                    <a:pt x="127571" y="164414"/>
                  </a:cubicBezTo>
                  <a:cubicBezTo>
                    <a:pt x="131034" y="164964"/>
                    <a:pt x="134533" y="165225"/>
                    <a:pt x="138036" y="165225"/>
                  </a:cubicBezTo>
                  <a:cubicBezTo>
                    <a:pt x="146926" y="165225"/>
                    <a:pt x="155843" y="163545"/>
                    <a:pt x="164259" y="160645"/>
                  </a:cubicBezTo>
                  <a:cubicBezTo>
                    <a:pt x="177420" y="156146"/>
                    <a:pt x="189731" y="148426"/>
                    <a:pt x="198302" y="137483"/>
                  </a:cubicBezTo>
                  <a:cubicBezTo>
                    <a:pt x="212254" y="119732"/>
                    <a:pt x="215050" y="94626"/>
                    <a:pt x="207968" y="73227"/>
                  </a:cubicBezTo>
                  <a:cubicBezTo>
                    <a:pt x="206448" y="68455"/>
                    <a:pt x="204412" y="63896"/>
                    <a:pt x="202041" y="59549"/>
                  </a:cubicBezTo>
                  <a:cubicBezTo>
                    <a:pt x="193621" y="44199"/>
                    <a:pt x="180521" y="31433"/>
                    <a:pt x="165475" y="22284"/>
                  </a:cubicBezTo>
                  <a:cubicBezTo>
                    <a:pt x="146204" y="10521"/>
                    <a:pt x="123954" y="4381"/>
                    <a:pt x="101583" y="1524"/>
                  </a:cubicBezTo>
                  <a:cubicBezTo>
                    <a:pt x="94211" y="587"/>
                    <a:pt x="86716" y="0"/>
                    <a:pt x="79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1"/>
            <p:cNvSpPr/>
            <p:nvPr/>
          </p:nvSpPr>
          <p:spPr>
            <a:xfrm>
              <a:off x="4337175" y="-844462"/>
              <a:ext cx="4962125" cy="3813225"/>
            </a:xfrm>
            <a:custGeom>
              <a:avLst/>
              <a:gdLst/>
              <a:ahLst/>
              <a:cxnLst/>
              <a:rect l="l" t="t" r="r" b="b"/>
              <a:pathLst>
                <a:path w="198485" h="152529" extrusionOk="0">
                  <a:moveTo>
                    <a:pt x="73008" y="0"/>
                  </a:moveTo>
                  <a:cubicBezTo>
                    <a:pt x="60283" y="0"/>
                    <a:pt x="47650" y="1873"/>
                    <a:pt x="36050" y="6973"/>
                  </a:cubicBezTo>
                  <a:cubicBezTo>
                    <a:pt x="22676" y="12870"/>
                    <a:pt x="10852" y="23691"/>
                    <a:pt x="5350" y="37369"/>
                  </a:cubicBezTo>
                  <a:cubicBezTo>
                    <a:pt x="426" y="49649"/>
                    <a:pt x="1" y="66913"/>
                    <a:pt x="8572" y="77734"/>
                  </a:cubicBezTo>
                  <a:cubicBezTo>
                    <a:pt x="9575" y="78980"/>
                    <a:pt x="10670" y="80135"/>
                    <a:pt x="11855" y="81139"/>
                  </a:cubicBezTo>
                  <a:cubicBezTo>
                    <a:pt x="23709" y="91321"/>
                    <a:pt x="42312" y="87856"/>
                    <a:pt x="55898" y="95546"/>
                  </a:cubicBezTo>
                  <a:cubicBezTo>
                    <a:pt x="71036" y="104087"/>
                    <a:pt x="75808" y="123632"/>
                    <a:pt x="87662" y="136337"/>
                  </a:cubicBezTo>
                  <a:cubicBezTo>
                    <a:pt x="95474" y="144756"/>
                    <a:pt x="106386" y="149985"/>
                    <a:pt x="117693" y="151778"/>
                  </a:cubicBezTo>
                  <a:cubicBezTo>
                    <a:pt x="120908" y="152286"/>
                    <a:pt x="124154" y="152528"/>
                    <a:pt x="127403" y="152528"/>
                  </a:cubicBezTo>
                  <a:cubicBezTo>
                    <a:pt x="135611" y="152528"/>
                    <a:pt x="143832" y="150983"/>
                    <a:pt x="151584" y="148282"/>
                  </a:cubicBezTo>
                  <a:cubicBezTo>
                    <a:pt x="163742" y="144118"/>
                    <a:pt x="175080" y="137006"/>
                    <a:pt x="183013" y="126884"/>
                  </a:cubicBezTo>
                  <a:cubicBezTo>
                    <a:pt x="195901" y="110531"/>
                    <a:pt x="198485" y="87339"/>
                    <a:pt x="191919" y="67582"/>
                  </a:cubicBezTo>
                  <a:cubicBezTo>
                    <a:pt x="190460" y="63205"/>
                    <a:pt x="188606" y="59041"/>
                    <a:pt x="186387" y="55059"/>
                  </a:cubicBezTo>
                  <a:cubicBezTo>
                    <a:pt x="178636" y="40864"/>
                    <a:pt x="166569" y="29071"/>
                    <a:pt x="152709" y="20591"/>
                  </a:cubicBezTo>
                  <a:cubicBezTo>
                    <a:pt x="134927" y="9739"/>
                    <a:pt x="114349" y="4086"/>
                    <a:pt x="93680" y="1441"/>
                  </a:cubicBezTo>
                  <a:cubicBezTo>
                    <a:pt x="86863" y="553"/>
                    <a:pt x="79922" y="0"/>
                    <a:pt x="73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1"/>
            <p:cNvSpPr/>
            <p:nvPr/>
          </p:nvSpPr>
          <p:spPr>
            <a:xfrm>
              <a:off x="4630500" y="-723337"/>
              <a:ext cx="4399050" cy="3381225"/>
            </a:xfrm>
            <a:custGeom>
              <a:avLst/>
              <a:gdLst/>
              <a:ahLst/>
              <a:cxnLst/>
              <a:rect l="l" t="t" r="r" b="b"/>
              <a:pathLst>
                <a:path w="175962" h="135249" extrusionOk="0">
                  <a:moveTo>
                    <a:pt x="64859" y="1"/>
                  </a:moveTo>
                  <a:cubicBezTo>
                    <a:pt x="53546" y="1"/>
                    <a:pt x="42315" y="1649"/>
                    <a:pt x="32007" y="6171"/>
                  </a:cubicBezTo>
                  <a:cubicBezTo>
                    <a:pt x="20153" y="11369"/>
                    <a:pt x="9666" y="20974"/>
                    <a:pt x="4742" y="33132"/>
                  </a:cubicBezTo>
                  <a:cubicBezTo>
                    <a:pt x="335" y="44013"/>
                    <a:pt x="1" y="59333"/>
                    <a:pt x="7599" y="68938"/>
                  </a:cubicBezTo>
                  <a:cubicBezTo>
                    <a:pt x="8481" y="70032"/>
                    <a:pt x="9423" y="71066"/>
                    <a:pt x="10487" y="71977"/>
                  </a:cubicBezTo>
                  <a:cubicBezTo>
                    <a:pt x="20974" y="80974"/>
                    <a:pt x="37509" y="77935"/>
                    <a:pt x="49546" y="84744"/>
                  </a:cubicBezTo>
                  <a:cubicBezTo>
                    <a:pt x="63011" y="92342"/>
                    <a:pt x="67175" y="109637"/>
                    <a:pt x="77692" y="120914"/>
                  </a:cubicBezTo>
                  <a:cubicBezTo>
                    <a:pt x="84622" y="128361"/>
                    <a:pt x="94318" y="132981"/>
                    <a:pt x="104349" y="134592"/>
                  </a:cubicBezTo>
                  <a:cubicBezTo>
                    <a:pt x="107173" y="135037"/>
                    <a:pt x="110026" y="135249"/>
                    <a:pt x="112881" y="135249"/>
                  </a:cubicBezTo>
                  <a:cubicBezTo>
                    <a:pt x="120170" y="135249"/>
                    <a:pt x="127479" y="133872"/>
                    <a:pt x="134380" y="131492"/>
                  </a:cubicBezTo>
                  <a:cubicBezTo>
                    <a:pt x="145140" y="127784"/>
                    <a:pt x="155201" y="121522"/>
                    <a:pt x="162253" y="112555"/>
                  </a:cubicBezTo>
                  <a:cubicBezTo>
                    <a:pt x="173651" y="98026"/>
                    <a:pt x="175961" y="77479"/>
                    <a:pt x="170156" y="59971"/>
                  </a:cubicBezTo>
                  <a:cubicBezTo>
                    <a:pt x="168879" y="56050"/>
                    <a:pt x="167268" y="52342"/>
                    <a:pt x="165292" y="48786"/>
                  </a:cubicBezTo>
                  <a:cubicBezTo>
                    <a:pt x="158393" y="36263"/>
                    <a:pt x="147663" y="25776"/>
                    <a:pt x="135383" y="18299"/>
                  </a:cubicBezTo>
                  <a:cubicBezTo>
                    <a:pt x="119608" y="8633"/>
                    <a:pt x="101401" y="3618"/>
                    <a:pt x="83102" y="1247"/>
                  </a:cubicBezTo>
                  <a:cubicBezTo>
                    <a:pt x="77085" y="480"/>
                    <a:pt x="70960" y="1"/>
                    <a:pt x="64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1"/>
            <p:cNvSpPr/>
            <p:nvPr/>
          </p:nvSpPr>
          <p:spPr>
            <a:xfrm>
              <a:off x="4900275" y="-494787"/>
              <a:ext cx="3642925" cy="2798525"/>
            </a:xfrm>
            <a:custGeom>
              <a:avLst/>
              <a:gdLst/>
              <a:ahLst/>
              <a:cxnLst/>
              <a:rect l="l" t="t" r="r" b="b"/>
              <a:pathLst>
                <a:path w="145717" h="111941" extrusionOk="0">
                  <a:moveTo>
                    <a:pt x="53668" y="0"/>
                  </a:moveTo>
                  <a:cubicBezTo>
                    <a:pt x="44308" y="0"/>
                    <a:pt x="35014" y="1367"/>
                    <a:pt x="26475" y="5114"/>
                  </a:cubicBezTo>
                  <a:cubicBezTo>
                    <a:pt x="16657" y="9430"/>
                    <a:pt x="7994" y="17394"/>
                    <a:pt x="3951" y="27425"/>
                  </a:cubicBezTo>
                  <a:cubicBezTo>
                    <a:pt x="304" y="36422"/>
                    <a:pt x="0" y="49066"/>
                    <a:pt x="6292" y="57060"/>
                  </a:cubicBezTo>
                  <a:cubicBezTo>
                    <a:pt x="7021" y="57972"/>
                    <a:pt x="7812" y="58793"/>
                    <a:pt x="8693" y="59553"/>
                  </a:cubicBezTo>
                  <a:cubicBezTo>
                    <a:pt x="17386" y="67000"/>
                    <a:pt x="31034" y="64507"/>
                    <a:pt x="41034" y="70130"/>
                  </a:cubicBezTo>
                  <a:cubicBezTo>
                    <a:pt x="52159" y="76392"/>
                    <a:pt x="55624" y="90708"/>
                    <a:pt x="64317" y="100070"/>
                  </a:cubicBezTo>
                  <a:cubicBezTo>
                    <a:pt x="70062" y="106210"/>
                    <a:pt x="78087" y="110070"/>
                    <a:pt x="86385" y="111377"/>
                  </a:cubicBezTo>
                  <a:cubicBezTo>
                    <a:pt x="88764" y="111759"/>
                    <a:pt x="91166" y="111940"/>
                    <a:pt x="93569" y="111940"/>
                  </a:cubicBezTo>
                  <a:cubicBezTo>
                    <a:pt x="99576" y="111940"/>
                    <a:pt x="105590" y="110808"/>
                    <a:pt x="111279" y="108854"/>
                  </a:cubicBezTo>
                  <a:cubicBezTo>
                    <a:pt x="120215" y="105754"/>
                    <a:pt x="128543" y="100556"/>
                    <a:pt x="134349" y="93140"/>
                  </a:cubicBezTo>
                  <a:cubicBezTo>
                    <a:pt x="143802" y="81134"/>
                    <a:pt x="145717" y="64112"/>
                    <a:pt x="140884" y="49613"/>
                  </a:cubicBezTo>
                  <a:cubicBezTo>
                    <a:pt x="139851" y="46422"/>
                    <a:pt x="138483" y="43352"/>
                    <a:pt x="136902" y="40373"/>
                  </a:cubicBezTo>
                  <a:cubicBezTo>
                    <a:pt x="131188" y="29978"/>
                    <a:pt x="122312" y="21285"/>
                    <a:pt x="112130" y="15114"/>
                  </a:cubicBezTo>
                  <a:cubicBezTo>
                    <a:pt x="99060" y="7151"/>
                    <a:pt x="83953" y="2986"/>
                    <a:pt x="68816" y="1041"/>
                  </a:cubicBezTo>
                  <a:cubicBezTo>
                    <a:pt x="63820" y="401"/>
                    <a:pt x="58734" y="0"/>
                    <a:pt x="5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1"/>
            <p:cNvSpPr/>
            <p:nvPr/>
          </p:nvSpPr>
          <p:spPr>
            <a:xfrm>
              <a:off x="5160150" y="-295862"/>
              <a:ext cx="2997800" cy="2302500"/>
            </a:xfrm>
            <a:custGeom>
              <a:avLst/>
              <a:gdLst/>
              <a:ahLst/>
              <a:cxnLst/>
              <a:rect l="l" t="t" r="r" b="b"/>
              <a:pathLst>
                <a:path w="119912" h="92100" extrusionOk="0">
                  <a:moveTo>
                    <a:pt x="44138" y="1"/>
                  </a:moveTo>
                  <a:cubicBezTo>
                    <a:pt x="36438" y="1"/>
                    <a:pt x="28796" y="1132"/>
                    <a:pt x="21794" y="4209"/>
                  </a:cubicBezTo>
                  <a:cubicBezTo>
                    <a:pt x="13678" y="7765"/>
                    <a:pt x="6596" y="14331"/>
                    <a:pt x="3253" y="22568"/>
                  </a:cubicBezTo>
                  <a:cubicBezTo>
                    <a:pt x="244" y="29984"/>
                    <a:pt x="0" y="40410"/>
                    <a:pt x="5198" y="46915"/>
                  </a:cubicBezTo>
                  <a:cubicBezTo>
                    <a:pt x="5806" y="47675"/>
                    <a:pt x="6444" y="48374"/>
                    <a:pt x="7143" y="48982"/>
                  </a:cubicBezTo>
                  <a:cubicBezTo>
                    <a:pt x="14317" y="55122"/>
                    <a:pt x="25533" y="53055"/>
                    <a:pt x="33740" y="57675"/>
                  </a:cubicBezTo>
                  <a:cubicBezTo>
                    <a:pt x="42919" y="62842"/>
                    <a:pt x="45776" y="74635"/>
                    <a:pt x="52950" y="82356"/>
                  </a:cubicBezTo>
                  <a:cubicBezTo>
                    <a:pt x="57661" y="87402"/>
                    <a:pt x="64257" y="90593"/>
                    <a:pt x="71096" y="91657"/>
                  </a:cubicBezTo>
                  <a:cubicBezTo>
                    <a:pt x="73025" y="91957"/>
                    <a:pt x="74974" y="92100"/>
                    <a:pt x="76924" y="92100"/>
                  </a:cubicBezTo>
                  <a:cubicBezTo>
                    <a:pt x="81889" y="92100"/>
                    <a:pt x="86869" y="91175"/>
                    <a:pt x="91583" y="89560"/>
                  </a:cubicBezTo>
                  <a:cubicBezTo>
                    <a:pt x="98908" y="87006"/>
                    <a:pt x="105747" y="82721"/>
                    <a:pt x="110580" y="76642"/>
                  </a:cubicBezTo>
                  <a:cubicBezTo>
                    <a:pt x="118361" y="66763"/>
                    <a:pt x="119911" y="52751"/>
                    <a:pt x="115930" y="40805"/>
                  </a:cubicBezTo>
                  <a:cubicBezTo>
                    <a:pt x="115018" y="38222"/>
                    <a:pt x="113923" y="35699"/>
                    <a:pt x="112586" y="33267"/>
                  </a:cubicBezTo>
                  <a:cubicBezTo>
                    <a:pt x="107935" y="24696"/>
                    <a:pt x="100580" y="17553"/>
                    <a:pt x="92221" y="12477"/>
                  </a:cubicBezTo>
                  <a:cubicBezTo>
                    <a:pt x="81491" y="5941"/>
                    <a:pt x="69090" y="2507"/>
                    <a:pt x="56597" y="865"/>
                  </a:cubicBezTo>
                  <a:cubicBezTo>
                    <a:pt x="52488" y="332"/>
                    <a:pt x="48305" y="1"/>
                    <a:pt x="441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1"/>
            <p:cNvSpPr/>
            <p:nvPr/>
          </p:nvSpPr>
          <p:spPr>
            <a:xfrm>
              <a:off x="5364550" y="-66337"/>
              <a:ext cx="2460575" cy="1891275"/>
            </a:xfrm>
            <a:custGeom>
              <a:avLst/>
              <a:gdLst/>
              <a:ahLst/>
              <a:cxnLst/>
              <a:rect l="l" t="t" r="r" b="b"/>
              <a:pathLst>
                <a:path w="98423" h="75651" extrusionOk="0">
                  <a:moveTo>
                    <a:pt x="36221" y="0"/>
                  </a:moveTo>
                  <a:cubicBezTo>
                    <a:pt x="29905" y="0"/>
                    <a:pt x="23636" y="926"/>
                    <a:pt x="17904" y="3448"/>
                  </a:cubicBezTo>
                  <a:cubicBezTo>
                    <a:pt x="11247" y="6365"/>
                    <a:pt x="5411" y="11715"/>
                    <a:pt x="2676" y="18524"/>
                  </a:cubicBezTo>
                  <a:cubicBezTo>
                    <a:pt x="183" y="24603"/>
                    <a:pt x="1" y="33144"/>
                    <a:pt x="4256" y="38554"/>
                  </a:cubicBezTo>
                  <a:cubicBezTo>
                    <a:pt x="4743" y="39162"/>
                    <a:pt x="5290" y="39740"/>
                    <a:pt x="5898" y="40257"/>
                  </a:cubicBezTo>
                  <a:cubicBezTo>
                    <a:pt x="11794" y="45302"/>
                    <a:pt x="20974" y="43600"/>
                    <a:pt x="27752" y="47400"/>
                  </a:cubicBezTo>
                  <a:cubicBezTo>
                    <a:pt x="35260" y="51655"/>
                    <a:pt x="37631" y="61321"/>
                    <a:pt x="43467" y="67643"/>
                  </a:cubicBezTo>
                  <a:cubicBezTo>
                    <a:pt x="47357" y="71838"/>
                    <a:pt x="52737" y="74421"/>
                    <a:pt x="58361" y="75303"/>
                  </a:cubicBezTo>
                  <a:cubicBezTo>
                    <a:pt x="59919" y="75539"/>
                    <a:pt x="61494" y="75651"/>
                    <a:pt x="63071" y="75651"/>
                  </a:cubicBezTo>
                  <a:cubicBezTo>
                    <a:pt x="67182" y="75651"/>
                    <a:pt x="71303" y="74888"/>
                    <a:pt x="75169" y="73570"/>
                  </a:cubicBezTo>
                  <a:cubicBezTo>
                    <a:pt x="81218" y="71503"/>
                    <a:pt x="86841" y="68008"/>
                    <a:pt x="90732" y="62992"/>
                  </a:cubicBezTo>
                  <a:cubicBezTo>
                    <a:pt x="97115" y="54846"/>
                    <a:pt x="98422" y="43387"/>
                    <a:pt x="95139" y="33570"/>
                  </a:cubicBezTo>
                  <a:cubicBezTo>
                    <a:pt x="94471" y="31320"/>
                    <a:pt x="93559" y="29253"/>
                    <a:pt x="92465" y="27278"/>
                  </a:cubicBezTo>
                  <a:cubicBezTo>
                    <a:pt x="88604" y="20226"/>
                    <a:pt x="82616" y="14390"/>
                    <a:pt x="75747" y="10195"/>
                  </a:cubicBezTo>
                  <a:cubicBezTo>
                    <a:pt x="66902" y="4815"/>
                    <a:pt x="56719" y="2049"/>
                    <a:pt x="46476" y="712"/>
                  </a:cubicBezTo>
                  <a:cubicBezTo>
                    <a:pt x="43096" y="273"/>
                    <a:pt x="39651" y="0"/>
                    <a:pt x="362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5771100" y="121688"/>
              <a:ext cx="1776650" cy="1365675"/>
            </a:xfrm>
            <a:custGeom>
              <a:avLst/>
              <a:gdLst/>
              <a:ahLst/>
              <a:cxnLst/>
              <a:rect l="l" t="t" r="r" b="b"/>
              <a:pathLst>
                <a:path w="71066" h="54627" extrusionOk="0">
                  <a:moveTo>
                    <a:pt x="26224" y="0"/>
                  </a:moveTo>
                  <a:cubicBezTo>
                    <a:pt x="21657" y="0"/>
                    <a:pt x="17126" y="675"/>
                    <a:pt x="12979" y="2492"/>
                  </a:cubicBezTo>
                  <a:cubicBezTo>
                    <a:pt x="8177" y="4589"/>
                    <a:pt x="3952" y="8510"/>
                    <a:pt x="1946" y="13404"/>
                  </a:cubicBezTo>
                  <a:cubicBezTo>
                    <a:pt x="152" y="17811"/>
                    <a:pt x="0" y="23951"/>
                    <a:pt x="3101" y="27842"/>
                  </a:cubicBezTo>
                  <a:cubicBezTo>
                    <a:pt x="3435" y="28298"/>
                    <a:pt x="3861" y="28663"/>
                    <a:pt x="4256" y="29058"/>
                  </a:cubicBezTo>
                  <a:cubicBezTo>
                    <a:pt x="8511" y="32705"/>
                    <a:pt x="15168" y="31489"/>
                    <a:pt x="20031" y="34225"/>
                  </a:cubicBezTo>
                  <a:cubicBezTo>
                    <a:pt x="25472" y="37295"/>
                    <a:pt x="27174" y="44286"/>
                    <a:pt x="31399" y="48845"/>
                  </a:cubicBezTo>
                  <a:cubicBezTo>
                    <a:pt x="34196" y="51854"/>
                    <a:pt x="38117" y="53739"/>
                    <a:pt x="42159" y="54347"/>
                  </a:cubicBezTo>
                  <a:cubicBezTo>
                    <a:pt x="43308" y="54537"/>
                    <a:pt x="44468" y="54626"/>
                    <a:pt x="45630" y="54626"/>
                  </a:cubicBezTo>
                  <a:cubicBezTo>
                    <a:pt x="48558" y="54626"/>
                    <a:pt x="51493" y="54058"/>
                    <a:pt x="54257" y="53101"/>
                  </a:cubicBezTo>
                  <a:cubicBezTo>
                    <a:pt x="58634" y="51611"/>
                    <a:pt x="62676" y="49088"/>
                    <a:pt x="65503" y="45441"/>
                  </a:cubicBezTo>
                  <a:cubicBezTo>
                    <a:pt x="70123" y="39575"/>
                    <a:pt x="71066" y="31246"/>
                    <a:pt x="68695" y="24194"/>
                  </a:cubicBezTo>
                  <a:cubicBezTo>
                    <a:pt x="68239" y="22675"/>
                    <a:pt x="67570" y="21185"/>
                    <a:pt x="66810" y="19757"/>
                  </a:cubicBezTo>
                  <a:cubicBezTo>
                    <a:pt x="64044" y="14650"/>
                    <a:pt x="59698" y="10425"/>
                    <a:pt x="54713" y="7386"/>
                  </a:cubicBezTo>
                  <a:cubicBezTo>
                    <a:pt x="48330" y="3525"/>
                    <a:pt x="41004" y="1459"/>
                    <a:pt x="33588" y="516"/>
                  </a:cubicBezTo>
                  <a:cubicBezTo>
                    <a:pt x="31160" y="197"/>
                    <a:pt x="28687" y="0"/>
                    <a:pt x="26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6123700" y="298213"/>
              <a:ext cx="1093500" cy="839650"/>
            </a:xfrm>
            <a:custGeom>
              <a:avLst/>
              <a:gdLst/>
              <a:ahLst/>
              <a:cxnLst/>
              <a:rect l="l" t="t" r="r" b="b"/>
              <a:pathLst>
                <a:path w="43740" h="33586" extrusionOk="0">
                  <a:moveTo>
                    <a:pt x="16143" y="1"/>
                  </a:moveTo>
                  <a:cubicBezTo>
                    <a:pt x="13320" y="1"/>
                    <a:pt x="10510" y="400"/>
                    <a:pt x="7933" y="1510"/>
                  </a:cubicBezTo>
                  <a:cubicBezTo>
                    <a:pt x="4985" y="2817"/>
                    <a:pt x="2401" y="5188"/>
                    <a:pt x="1186" y="8197"/>
                  </a:cubicBezTo>
                  <a:cubicBezTo>
                    <a:pt x="91" y="10902"/>
                    <a:pt x="0" y="14702"/>
                    <a:pt x="1915" y="17103"/>
                  </a:cubicBezTo>
                  <a:cubicBezTo>
                    <a:pt x="2128" y="17346"/>
                    <a:pt x="2371" y="17620"/>
                    <a:pt x="2614" y="17863"/>
                  </a:cubicBezTo>
                  <a:cubicBezTo>
                    <a:pt x="5228" y="20082"/>
                    <a:pt x="9362" y="19322"/>
                    <a:pt x="12310" y="21054"/>
                  </a:cubicBezTo>
                  <a:cubicBezTo>
                    <a:pt x="15654" y="22939"/>
                    <a:pt x="16687" y="27225"/>
                    <a:pt x="19301" y="30052"/>
                  </a:cubicBezTo>
                  <a:cubicBezTo>
                    <a:pt x="21004" y="31906"/>
                    <a:pt x="23435" y="33061"/>
                    <a:pt x="25897" y="33425"/>
                  </a:cubicBezTo>
                  <a:cubicBezTo>
                    <a:pt x="26596" y="33535"/>
                    <a:pt x="27299" y="33586"/>
                    <a:pt x="28001" y="33586"/>
                  </a:cubicBezTo>
                  <a:cubicBezTo>
                    <a:pt x="29837" y="33586"/>
                    <a:pt x="31669" y="33237"/>
                    <a:pt x="33405" y="32666"/>
                  </a:cubicBezTo>
                  <a:cubicBezTo>
                    <a:pt x="36049" y="31754"/>
                    <a:pt x="38572" y="30204"/>
                    <a:pt x="40305" y="27954"/>
                  </a:cubicBezTo>
                  <a:cubicBezTo>
                    <a:pt x="43162" y="24337"/>
                    <a:pt x="43740" y="19261"/>
                    <a:pt x="42281" y="14884"/>
                  </a:cubicBezTo>
                  <a:cubicBezTo>
                    <a:pt x="41977" y="13911"/>
                    <a:pt x="41551" y="13000"/>
                    <a:pt x="41065" y="12118"/>
                  </a:cubicBezTo>
                  <a:cubicBezTo>
                    <a:pt x="39363" y="8987"/>
                    <a:pt x="36718" y="6373"/>
                    <a:pt x="33618" y="4519"/>
                  </a:cubicBezTo>
                  <a:cubicBezTo>
                    <a:pt x="29727" y="2118"/>
                    <a:pt x="25198" y="872"/>
                    <a:pt x="20639" y="294"/>
                  </a:cubicBezTo>
                  <a:cubicBezTo>
                    <a:pt x="19158" y="115"/>
                    <a:pt x="17649" y="1"/>
                    <a:pt x="16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4" name="Google Shape;474;p14"/>
          <p:cNvGrpSpPr/>
          <p:nvPr/>
        </p:nvGrpSpPr>
        <p:grpSpPr>
          <a:xfrm>
            <a:off x="-3437912" y="-1674325"/>
            <a:ext cx="5386900" cy="4757325"/>
            <a:chOff x="-810337" y="-1328850"/>
            <a:chExt cx="5386900" cy="4757325"/>
          </a:xfrm>
        </p:grpSpPr>
        <p:sp>
          <p:nvSpPr>
            <p:cNvPr id="475" name="Google Shape;475;p14"/>
            <p:cNvSpPr/>
            <p:nvPr/>
          </p:nvSpPr>
          <p:spPr>
            <a:xfrm>
              <a:off x="-810337" y="-1328850"/>
              <a:ext cx="5386900" cy="4757325"/>
            </a:xfrm>
            <a:custGeom>
              <a:avLst/>
              <a:gdLst/>
              <a:ahLst/>
              <a:cxnLst/>
              <a:rect l="l" t="t" r="r" b="b"/>
              <a:pathLst>
                <a:path w="215476" h="190293" extrusionOk="0">
                  <a:moveTo>
                    <a:pt x="108706" y="0"/>
                  </a:moveTo>
                  <a:cubicBezTo>
                    <a:pt x="94354" y="0"/>
                    <a:pt x="80147" y="1901"/>
                    <a:pt x="67206" y="7017"/>
                  </a:cubicBezTo>
                  <a:cubicBezTo>
                    <a:pt x="49242" y="14160"/>
                    <a:pt x="34500" y="27655"/>
                    <a:pt x="23618" y="43431"/>
                  </a:cubicBezTo>
                  <a:cubicBezTo>
                    <a:pt x="22007" y="45832"/>
                    <a:pt x="20427" y="48263"/>
                    <a:pt x="18998" y="50726"/>
                  </a:cubicBezTo>
                  <a:cubicBezTo>
                    <a:pt x="9484" y="66866"/>
                    <a:pt x="2706" y="86045"/>
                    <a:pt x="1034" y="104799"/>
                  </a:cubicBezTo>
                  <a:cubicBezTo>
                    <a:pt x="1" y="116350"/>
                    <a:pt x="1034" y="127991"/>
                    <a:pt x="4287" y="139146"/>
                  </a:cubicBezTo>
                  <a:cubicBezTo>
                    <a:pt x="6992" y="148326"/>
                    <a:pt x="11156" y="157110"/>
                    <a:pt x="16627" y="165013"/>
                  </a:cubicBezTo>
                  <a:cubicBezTo>
                    <a:pt x="27841" y="181189"/>
                    <a:pt x="47711" y="190292"/>
                    <a:pt x="67425" y="190292"/>
                  </a:cubicBezTo>
                  <a:cubicBezTo>
                    <a:pt x="69566" y="190292"/>
                    <a:pt x="71706" y="190185"/>
                    <a:pt x="73832" y="189968"/>
                  </a:cubicBezTo>
                  <a:cubicBezTo>
                    <a:pt x="95534" y="187779"/>
                    <a:pt x="115504" y="175013"/>
                    <a:pt x="128544" y="157536"/>
                  </a:cubicBezTo>
                  <a:cubicBezTo>
                    <a:pt x="137207" y="145894"/>
                    <a:pt x="142952" y="132520"/>
                    <a:pt x="149274" y="119602"/>
                  </a:cubicBezTo>
                  <a:cubicBezTo>
                    <a:pt x="155353" y="107231"/>
                    <a:pt x="162314" y="93826"/>
                    <a:pt x="174290" y="85893"/>
                  </a:cubicBezTo>
                  <a:cubicBezTo>
                    <a:pt x="178576" y="83066"/>
                    <a:pt x="183196" y="80817"/>
                    <a:pt x="187816" y="78507"/>
                  </a:cubicBezTo>
                  <a:cubicBezTo>
                    <a:pt x="196539" y="74100"/>
                    <a:pt x="206023" y="69267"/>
                    <a:pt x="210613" y="60118"/>
                  </a:cubicBezTo>
                  <a:cubicBezTo>
                    <a:pt x="215476" y="50452"/>
                    <a:pt x="213105" y="38263"/>
                    <a:pt x="206783" y="29540"/>
                  </a:cubicBezTo>
                  <a:cubicBezTo>
                    <a:pt x="206205" y="28901"/>
                    <a:pt x="205719" y="28233"/>
                    <a:pt x="205141" y="27564"/>
                  </a:cubicBezTo>
                  <a:cubicBezTo>
                    <a:pt x="192983" y="13035"/>
                    <a:pt x="172375" y="8506"/>
                    <a:pt x="154533" y="5041"/>
                  </a:cubicBezTo>
                  <a:cubicBezTo>
                    <a:pt x="140040" y="2241"/>
                    <a:pt x="124287" y="0"/>
                    <a:pt x="1087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4"/>
            <p:cNvSpPr/>
            <p:nvPr/>
          </p:nvSpPr>
          <p:spPr>
            <a:xfrm>
              <a:off x="-646187" y="185950"/>
              <a:ext cx="3276675" cy="3095525"/>
            </a:xfrm>
            <a:custGeom>
              <a:avLst/>
              <a:gdLst/>
              <a:ahLst/>
              <a:cxnLst/>
              <a:rect l="l" t="t" r="r" b="b"/>
              <a:pathLst>
                <a:path w="131067" h="123821" extrusionOk="0">
                  <a:moveTo>
                    <a:pt x="64979" y="1"/>
                  </a:moveTo>
                  <a:cubicBezTo>
                    <a:pt x="53176" y="1"/>
                    <a:pt x="41355" y="2376"/>
                    <a:pt x="31855" y="7307"/>
                  </a:cubicBezTo>
                  <a:cubicBezTo>
                    <a:pt x="6657" y="20377"/>
                    <a:pt x="0" y="49618"/>
                    <a:pt x="4195" y="75758"/>
                  </a:cubicBezTo>
                  <a:cubicBezTo>
                    <a:pt x="4408" y="77095"/>
                    <a:pt x="4651" y="78463"/>
                    <a:pt x="4894" y="79800"/>
                  </a:cubicBezTo>
                  <a:cubicBezTo>
                    <a:pt x="7538" y="92506"/>
                    <a:pt x="13952" y="104725"/>
                    <a:pt x="24165" y="112688"/>
                  </a:cubicBezTo>
                  <a:cubicBezTo>
                    <a:pt x="32736" y="119375"/>
                    <a:pt x="43466" y="122841"/>
                    <a:pt x="54257" y="123631"/>
                  </a:cubicBezTo>
                  <a:cubicBezTo>
                    <a:pt x="55931" y="123758"/>
                    <a:pt x="57611" y="123821"/>
                    <a:pt x="59290" y="123821"/>
                  </a:cubicBezTo>
                  <a:cubicBezTo>
                    <a:pt x="74926" y="123821"/>
                    <a:pt x="90562" y="118361"/>
                    <a:pt x="102282" y="108068"/>
                  </a:cubicBezTo>
                  <a:cubicBezTo>
                    <a:pt x="122130" y="90743"/>
                    <a:pt x="131066" y="59861"/>
                    <a:pt x="122252" y="34724"/>
                  </a:cubicBezTo>
                  <a:cubicBezTo>
                    <a:pt x="117692" y="21745"/>
                    <a:pt x="108817" y="11684"/>
                    <a:pt x="96142" y="6091"/>
                  </a:cubicBezTo>
                  <a:cubicBezTo>
                    <a:pt x="87047" y="2080"/>
                    <a:pt x="76021" y="1"/>
                    <a:pt x="649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4"/>
            <p:cNvSpPr/>
            <p:nvPr/>
          </p:nvSpPr>
          <p:spPr>
            <a:xfrm>
              <a:off x="1612963" y="-1109150"/>
              <a:ext cx="2747800" cy="1768575"/>
            </a:xfrm>
            <a:custGeom>
              <a:avLst/>
              <a:gdLst/>
              <a:ahLst/>
              <a:cxnLst/>
              <a:rect l="l" t="t" r="r" b="b"/>
              <a:pathLst>
                <a:path w="109912" h="70743" extrusionOk="0">
                  <a:moveTo>
                    <a:pt x="42254" y="1"/>
                  </a:moveTo>
                  <a:cubicBezTo>
                    <a:pt x="33836" y="1"/>
                    <a:pt x="25397" y="1266"/>
                    <a:pt x="17904" y="5037"/>
                  </a:cubicBezTo>
                  <a:cubicBezTo>
                    <a:pt x="8633" y="9718"/>
                    <a:pt x="1095" y="18746"/>
                    <a:pt x="365" y="29141"/>
                  </a:cubicBezTo>
                  <a:cubicBezTo>
                    <a:pt x="1" y="34795"/>
                    <a:pt x="1581" y="40448"/>
                    <a:pt x="4286" y="45433"/>
                  </a:cubicBezTo>
                  <a:cubicBezTo>
                    <a:pt x="9271" y="54673"/>
                    <a:pt x="17873" y="61664"/>
                    <a:pt x="27570" y="65707"/>
                  </a:cubicBezTo>
                  <a:cubicBezTo>
                    <a:pt x="35972" y="69214"/>
                    <a:pt x="45121" y="70743"/>
                    <a:pt x="54313" y="70743"/>
                  </a:cubicBezTo>
                  <a:cubicBezTo>
                    <a:pt x="63842" y="70743"/>
                    <a:pt x="73417" y="69100"/>
                    <a:pt x="82251" y="66315"/>
                  </a:cubicBezTo>
                  <a:cubicBezTo>
                    <a:pt x="89790" y="63974"/>
                    <a:pt x="96993" y="60023"/>
                    <a:pt x="102069" y="54005"/>
                  </a:cubicBezTo>
                  <a:cubicBezTo>
                    <a:pt x="107176" y="48017"/>
                    <a:pt x="109912" y="39688"/>
                    <a:pt x="108088" y="31998"/>
                  </a:cubicBezTo>
                  <a:cubicBezTo>
                    <a:pt x="107601" y="29901"/>
                    <a:pt x="106750" y="27864"/>
                    <a:pt x="105656" y="25980"/>
                  </a:cubicBezTo>
                  <a:cubicBezTo>
                    <a:pt x="101948" y="19506"/>
                    <a:pt x="95261" y="14703"/>
                    <a:pt x="88483" y="11147"/>
                  </a:cubicBezTo>
                  <a:cubicBezTo>
                    <a:pt x="76081" y="4733"/>
                    <a:pt x="62281" y="1116"/>
                    <a:pt x="48330" y="204"/>
                  </a:cubicBezTo>
                  <a:cubicBezTo>
                    <a:pt x="46315" y="74"/>
                    <a:pt x="44285" y="1"/>
                    <a:pt x="42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4"/>
            <p:cNvSpPr/>
            <p:nvPr/>
          </p:nvSpPr>
          <p:spPr>
            <a:xfrm>
              <a:off x="1812813" y="-938200"/>
              <a:ext cx="2342775" cy="1507275"/>
            </a:xfrm>
            <a:custGeom>
              <a:avLst/>
              <a:gdLst/>
              <a:ahLst/>
              <a:cxnLst/>
              <a:rect l="l" t="t" r="r" b="b"/>
              <a:pathLst>
                <a:path w="93711" h="60291" extrusionOk="0">
                  <a:moveTo>
                    <a:pt x="36087" y="0"/>
                  </a:moveTo>
                  <a:cubicBezTo>
                    <a:pt x="28898" y="0"/>
                    <a:pt x="21694" y="1092"/>
                    <a:pt x="15320" y="4278"/>
                  </a:cubicBezTo>
                  <a:cubicBezTo>
                    <a:pt x="7417" y="8260"/>
                    <a:pt x="973" y="15950"/>
                    <a:pt x="365" y="24795"/>
                  </a:cubicBezTo>
                  <a:cubicBezTo>
                    <a:pt x="1" y="29628"/>
                    <a:pt x="1369" y="34431"/>
                    <a:pt x="3709" y="38717"/>
                  </a:cubicBezTo>
                  <a:cubicBezTo>
                    <a:pt x="7964" y="46559"/>
                    <a:pt x="15290" y="52547"/>
                    <a:pt x="23527" y="55981"/>
                  </a:cubicBezTo>
                  <a:cubicBezTo>
                    <a:pt x="30704" y="58978"/>
                    <a:pt x="38539" y="60291"/>
                    <a:pt x="46408" y="60291"/>
                  </a:cubicBezTo>
                  <a:cubicBezTo>
                    <a:pt x="54502" y="60291"/>
                    <a:pt x="62633" y="58902"/>
                    <a:pt x="70124" y="56528"/>
                  </a:cubicBezTo>
                  <a:cubicBezTo>
                    <a:pt x="76537" y="54522"/>
                    <a:pt x="82647" y="51179"/>
                    <a:pt x="87024" y="46042"/>
                  </a:cubicBezTo>
                  <a:cubicBezTo>
                    <a:pt x="91340" y="40905"/>
                    <a:pt x="93711" y="33853"/>
                    <a:pt x="92160" y="27318"/>
                  </a:cubicBezTo>
                  <a:cubicBezTo>
                    <a:pt x="91735" y="25434"/>
                    <a:pt x="91005" y="23701"/>
                    <a:pt x="90094" y="22090"/>
                  </a:cubicBezTo>
                  <a:cubicBezTo>
                    <a:pt x="86963" y="16589"/>
                    <a:pt x="81248" y="12485"/>
                    <a:pt x="75473" y="9476"/>
                  </a:cubicBezTo>
                  <a:cubicBezTo>
                    <a:pt x="64926" y="4005"/>
                    <a:pt x="53132" y="935"/>
                    <a:pt x="41248" y="175"/>
                  </a:cubicBezTo>
                  <a:cubicBezTo>
                    <a:pt x="39536" y="63"/>
                    <a:pt x="37812" y="0"/>
                    <a:pt x="360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4"/>
            <p:cNvSpPr/>
            <p:nvPr/>
          </p:nvSpPr>
          <p:spPr>
            <a:xfrm>
              <a:off x="1982263" y="-887350"/>
              <a:ext cx="2000825" cy="1286975"/>
            </a:xfrm>
            <a:custGeom>
              <a:avLst/>
              <a:gdLst/>
              <a:ahLst/>
              <a:cxnLst/>
              <a:rect l="l" t="t" r="r" b="b"/>
              <a:pathLst>
                <a:path w="80033" h="51479" extrusionOk="0">
                  <a:moveTo>
                    <a:pt x="30825" y="0"/>
                  </a:moveTo>
                  <a:cubicBezTo>
                    <a:pt x="24681" y="0"/>
                    <a:pt x="18540" y="926"/>
                    <a:pt x="13071" y="3673"/>
                  </a:cubicBezTo>
                  <a:cubicBezTo>
                    <a:pt x="6323" y="7077"/>
                    <a:pt x="852" y="13643"/>
                    <a:pt x="305" y="21211"/>
                  </a:cubicBezTo>
                  <a:cubicBezTo>
                    <a:pt x="1" y="25315"/>
                    <a:pt x="1186" y="29448"/>
                    <a:pt x="3162" y="33066"/>
                  </a:cubicBezTo>
                  <a:cubicBezTo>
                    <a:pt x="6810" y="39783"/>
                    <a:pt x="13071" y="44889"/>
                    <a:pt x="20093" y="47807"/>
                  </a:cubicBezTo>
                  <a:cubicBezTo>
                    <a:pt x="26206" y="50363"/>
                    <a:pt x="32870" y="51479"/>
                    <a:pt x="39569" y="51479"/>
                  </a:cubicBezTo>
                  <a:cubicBezTo>
                    <a:pt x="46493" y="51479"/>
                    <a:pt x="53454" y="50287"/>
                    <a:pt x="59880" y="48263"/>
                  </a:cubicBezTo>
                  <a:cubicBezTo>
                    <a:pt x="65352" y="46531"/>
                    <a:pt x="70610" y="43704"/>
                    <a:pt x="74318" y="39297"/>
                  </a:cubicBezTo>
                  <a:cubicBezTo>
                    <a:pt x="78057" y="34920"/>
                    <a:pt x="80033" y="28871"/>
                    <a:pt x="78695" y="23278"/>
                  </a:cubicBezTo>
                  <a:cubicBezTo>
                    <a:pt x="78361" y="21758"/>
                    <a:pt x="77753" y="20299"/>
                    <a:pt x="76932" y="18932"/>
                  </a:cubicBezTo>
                  <a:cubicBezTo>
                    <a:pt x="74227" y="14220"/>
                    <a:pt x="69394" y="10725"/>
                    <a:pt x="64440" y="8141"/>
                  </a:cubicBezTo>
                  <a:cubicBezTo>
                    <a:pt x="55443" y="3460"/>
                    <a:pt x="45382" y="846"/>
                    <a:pt x="35230" y="147"/>
                  </a:cubicBezTo>
                  <a:cubicBezTo>
                    <a:pt x="33767" y="53"/>
                    <a:pt x="32296" y="0"/>
                    <a:pt x="308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4"/>
            <p:cNvSpPr/>
            <p:nvPr/>
          </p:nvSpPr>
          <p:spPr>
            <a:xfrm>
              <a:off x="2163888" y="-712125"/>
              <a:ext cx="1638350" cy="1054950"/>
            </a:xfrm>
            <a:custGeom>
              <a:avLst/>
              <a:gdLst/>
              <a:ahLst/>
              <a:cxnLst/>
              <a:rect l="l" t="t" r="r" b="b"/>
              <a:pathLst>
                <a:path w="65534" h="42198" extrusionOk="0">
                  <a:moveTo>
                    <a:pt x="25163" y="0"/>
                  </a:moveTo>
                  <a:cubicBezTo>
                    <a:pt x="20144" y="0"/>
                    <a:pt x="15101" y="789"/>
                    <a:pt x="10669" y="3017"/>
                  </a:cubicBezTo>
                  <a:cubicBezTo>
                    <a:pt x="5137" y="5813"/>
                    <a:pt x="639" y="11193"/>
                    <a:pt x="213" y="17394"/>
                  </a:cubicBezTo>
                  <a:cubicBezTo>
                    <a:pt x="1" y="20768"/>
                    <a:pt x="943" y="24142"/>
                    <a:pt x="2584" y="27120"/>
                  </a:cubicBezTo>
                  <a:cubicBezTo>
                    <a:pt x="5533" y="32622"/>
                    <a:pt x="10669" y="36817"/>
                    <a:pt x="16445" y="39187"/>
                  </a:cubicBezTo>
                  <a:cubicBezTo>
                    <a:pt x="21454" y="41281"/>
                    <a:pt x="26912" y="42197"/>
                    <a:pt x="32403" y="42197"/>
                  </a:cubicBezTo>
                  <a:cubicBezTo>
                    <a:pt x="38073" y="42197"/>
                    <a:pt x="43778" y="41220"/>
                    <a:pt x="49059" y="39552"/>
                  </a:cubicBezTo>
                  <a:cubicBezTo>
                    <a:pt x="53527" y="38124"/>
                    <a:pt x="57813" y="35783"/>
                    <a:pt x="60853" y="32196"/>
                  </a:cubicBezTo>
                  <a:cubicBezTo>
                    <a:pt x="63892" y="28640"/>
                    <a:pt x="65534" y="23655"/>
                    <a:pt x="64439" y="19096"/>
                  </a:cubicBezTo>
                  <a:cubicBezTo>
                    <a:pt x="64105" y="17819"/>
                    <a:pt x="63588" y="16603"/>
                    <a:pt x="62950" y="15479"/>
                  </a:cubicBezTo>
                  <a:cubicBezTo>
                    <a:pt x="60762" y="11649"/>
                    <a:pt x="56749" y="8761"/>
                    <a:pt x="52737" y="6664"/>
                  </a:cubicBezTo>
                  <a:cubicBezTo>
                    <a:pt x="45321" y="2834"/>
                    <a:pt x="37114" y="707"/>
                    <a:pt x="28785" y="129"/>
                  </a:cubicBezTo>
                  <a:cubicBezTo>
                    <a:pt x="27585" y="46"/>
                    <a:pt x="26375" y="0"/>
                    <a:pt x="25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4"/>
            <p:cNvSpPr/>
            <p:nvPr/>
          </p:nvSpPr>
          <p:spPr>
            <a:xfrm>
              <a:off x="2326513" y="-662875"/>
              <a:ext cx="1305525" cy="840700"/>
            </a:xfrm>
            <a:custGeom>
              <a:avLst/>
              <a:gdLst/>
              <a:ahLst/>
              <a:cxnLst/>
              <a:rect l="l" t="t" r="r" b="b"/>
              <a:pathLst>
                <a:path w="52221" h="33628" extrusionOk="0">
                  <a:moveTo>
                    <a:pt x="20050" y="0"/>
                  </a:moveTo>
                  <a:cubicBezTo>
                    <a:pt x="16076" y="0"/>
                    <a:pt x="12094" y="608"/>
                    <a:pt x="8541" y="2384"/>
                  </a:cubicBezTo>
                  <a:cubicBezTo>
                    <a:pt x="4134" y="4603"/>
                    <a:pt x="517" y="8889"/>
                    <a:pt x="183" y="13813"/>
                  </a:cubicBezTo>
                  <a:cubicBezTo>
                    <a:pt x="0" y="16518"/>
                    <a:pt x="760" y="19223"/>
                    <a:pt x="2037" y="21564"/>
                  </a:cubicBezTo>
                  <a:cubicBezTo>
                    <a:pt x="4408" y="25941"/>
                    <a:pt x="8511" y="29284"/>
                    <a:pt x="13101" y="31229"/>
                  </a:cubicBezTo>
                  <a:cubicBezTo>
                    <a:pt x="17087" y="32901"/>
                    <a:pt x="21439" y="33628"/>
                    <a:pt x="25813" y="33628"/>
                  </a:cubicBezTo>
                  <a:cubicBezTo>
                    <a:pt x="30344" y="33628"/>
                    <a:pt x="34897" y="32848"/>
                    <a:pt x="39089" y="31533"/>
                  </a:cubicBezTo>
                  <a:cubicBezTo>
                    <a:pt x="42645" y="30378"/>
                    <a:pt x="46080" y="28524"/>
                    <a:pt x="48512" y="25667"/>
                  </a:cubicBezTo>
                  <a:cubicBezTo>
                    <a:pt x="50943" y="22840"/>
                    <a:pt x="52220" y="18889"/>
                    <a:pt x="51369" y="15241"/>
                  </a:cubicBezTo>
                  <a:cubicBezTo>
                    <a:pt x="51156" y="14208"/>
                    <a:pt x="50791" y="13205"/>
                    <a:pt x="50244" y="12354"/>
                  </a:cubicBezTo>
                  <a:cubicBezTo>
                    <a:pt x="48481" y="9253"/>
                    <a:pt x="45320" y="6974"/>
                    <a:pt x="42098" y="5302"/>
                  </a:cubicBezTo>
                  <a:cubicBezTo>
                    <a:pt x="36201" y="2232"/>
                    <a:pt x="29606" y="560"/>
                    <a:pt x="23010" y="104"/>
                  </a:cubicBezTo>
                  <a:cubicBezTo>
                    <a:pt x="22028" y="38"/>
                    <a:pt x="21039" y="0"/>
                    <a:pt x="200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4"/>
            <p:cNvSpPr/>
            <p:nvPr/>
          </p:nvSpPr>
          <p:spPr>
            <a:xfrm>
              <a:off x="2447338" y="-498750"/>
              <a:ext cx="975725" cy="627275"/>
            </a:xfrm>
            <a:custGeom>
              <a:avLst/>
              <a:gdLst/>
              <a:ahLst/>
              <a:cxnLst/>
              <a:rect l="l" t="t" r="r" b="b"/>
              <a:pathLst>
                <a:path w="39029" h="25091" extrusionOk="0">
                  <a:moveTo>
                    <a:pt x="15015" y="0"/>
                  </a:moveTo>
                  <a:cubicBezTo>
                    <a:pt x="12034" y="0"/>
                    <a:pt x="9051" y="455"/>
                    <a:pt x="6383" y="1777"/>
                  </a:cubicBezTo>
                  <a:cubicBezTo>
                    <a:pt x="3100" y="3448"/>
                    <a:pt x="426" y="6640"/>
                    <a:pt x="152" y="10348"/>
                  </a:cubicBezTo>
                  <a:cubicBezTo>
                    <a:pt x="0" y="12354"/>
                    <a:pt x="578" y="14360"/>
                    <a:pt x="1581" y="16123"/>
                  </a:cubicBezTo>
                  <a:cubicBezTo>
                    <a:pt x="3344" y="19376"/>
                    <a:pt x="6383" y="21898"/>
                    <a:pt x="9818" y="23297"/>
                  </a:cubicBezTo>
                  <a:cubicBezTo>
                    <a:pt x="12796" y="24547"/>
                    <a:pt x="16030" y="25091"/>
                    <a:pt x="19282" y="25091"/>
                  </a:cubicBezTo>
                  <a:cubicBezTo>
                    <a:pt x="22670" y="25091"/>
                    <a:pt x="26078" y="24502"/>
                    <a:pt x="29241" y="23509"/>
                  </a:cubicBezTo>
                  <a:cubicBezTo>
                    <a:pt x="31885" y="22689"/>
                    <a:pt x="34469" y="21291"/>
                    <a:pt x="36262" y="19163"/>
                  </a:cubicBezTo>
                  <a:cubicBezTo>
                    <a:pt x="38086" y="17035"/>
                    <a:pt x="39028" y="14056"/>
                    <a:pt x="38390" y="11351"/>
                  </a:cubicBezTo>
                  <a:cubicBezTo>
                    <a:pt x="38208" y="10591"/>
                    <a:pt x="37904" y="9892"/>
                    <a:pt x="37508" y="9193"/>
                  </a:cubicBezTo>
                  <a:cubicBezTo>
                    <a:pt x="36171" y="6913"/>
                    <a:pt x="33831" y="5181"/>
                    <a:pt x="31429" y="3935"/>
                  </a:cubicBezTo>
                  <a:cubicBezTo>
                    <a:pt x="27022" y="1655"/>
                    <a:pt x="22128" y="378"/>
                    <a:pt x="17174" y="74"/>
                  </a:cubicBezTo>
                  <a:cubicBezTo>
                    <a:pt x="16457" y="27"/>
                    <a:pt x="15736" y="0"/>
                    <a:pt x="15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4"/>
            <p:cNvSpPr/>
            <p:nvPr/>
          </p:nvSpPr>
          <p:spPr>
            <a:xfrm>
              <a:off x="2621338" y="-384850"/>
              <a:ext cx="622375" cy="401200"/>
            </a:xfrm>
            <a:custGeom>
              <a:avLst/>
              <a:gdLst/>
              <a:ahLst/>
              <a:cxnLst/>
              <a:rect l="l" t="t" r="r" b="b"/>
              <a:pathLst>
                <a:path w="24895" h="16048" extrusionOk="0">
                  <a:moveTo>
                    <a:pt x="9607" y="1"/>
                  </a:moveTo>
                  <a:cubicBezTo>
                    <a:pt x="7692" y="1"/>
                    <a:pt x="5785" y="286"/>
                    <a:pt x="4074" y="1142"/>
                  </a:cubicBezTo>
                  <a:cubicBezTo>
                    <a:pt x="1976" y="2205"/>
                    <a:pt x="274" y="4242"/>
                    <a:pt x="92" y="6613"/>
                  </a:cubicBezTo>
                  <a:cubicBezTo>
                    <a:pt x="1" y="7920"/>
                    <a:pt x="365" y="9196"/>
                    <a:pt x="973" y="10291"/>
                  </a:cubicBezTo>
                  <a:cubicBezTo>
                    <a:pt x="2098" y="12388"/>
                    <a:pt x="4043" y="13969"/>
                    <a:pt x="6232" y="14911"/>
                  </a:cubicBezTo>
                  <a:cubicBezTo>
                    <a:pt x="8146" y="15703"/>
                    <a:pt x="10229" y="16047"/>
                    <a:pt x="12319" y="16047"/>
                  </a:cubicBezTo>
                  <a:cubicBezTo>
                    <a:pt x="14477" y="16047"/>
                    <a:pt x="16641" y="15680"/>
                    <a:pt x="18633" y="15063"/>
                  </a:cubicBezTo>
                  <a:cubicBezTo>
                    <a:pt x="20335" y="14516"/>
                    <a:pt x="21977" y="13604"/>
                    <a:pt x="23101" y="12266"/>
                  </a:cubicBezTo>
                  <a:cubicBezTo>
                    <a:pt x="24257" y="10899"/>
                    <a:pt x="24895" y="9044"/>
                    <a:pt x="24469" y="7312"/>
                  </a:cubicBezTo>
                  <a:cubicBezTo>
                    <a:pt x="24439" y="6734"/>
                    <a:pt x="24257" y="6278"/>
                    <a:pt x="23983" y="5853"/>
                  </a:cubicBezTo>
                  <a:cubicBezTo>
                    <a:pt x="23162" y="4364"/>
                    <a:pt x="21642" y="3300"/>
                    <a:pt x="20123" y="2509"/>
                  </a:cubicBezTo>
                  <a:cubicBezTo>
                    <a:pt x="17296" y="1050"/>
                    <a:pt x="14196" y="230"/>
                    <a:pt x="11004" y="47"/>
                  </a:cubicBezTo>
                  <a:cubicBezTo>
                    <a:pt x="10540" y="18"/>
                    <a:pt x="10073" y="1"/>
                    <a:pt x="96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4"/>
            <p:cNvSpPr/>
            <p:nvPr/>
          </p:nvSpPr>
          <p:spPr>
            <a:xfrm>
              <a:off x="-491187" y="362775"/>
              <a:ext cx="2833675" cy="2802000"/>
            </a:xfrm>
            <a:custGeom>
              <a:avLst/>
              <a:gdLst/>
              <a:ahLst/>
              <a:cxnLst/>
              <a:rect l="l" t="t" r="r" b="b"/>
              <a:pathLst>
                <a:path w="113347" h="112080" extrusionOk="0">
                  <a:moveTo>
                    <a:pt x="63706" y="1"/>
                  </a:moveTo>
                  <a:cubicBezTo>
                    <a:pt x="57429" y="1"/>
                    <a:pt x="51212" y="963"/>
                    <a:pt x="45503" y="2544"/>
                  </a:cubicBezTo>
                  <a:cubicBezTo>
                    <a:pt x="30913" y="6617"/>
                    <a:pt x="19454" y="14702"/>
                    <a:pt x="12433" y="24247"/>
                  </a:cubicBezTo>
                  <a:cubicBezTo>
                    <a:pt x="31" y="41116"/>
                    <a:pt x="1" y="62241"/>
                    <a:pt x="6992" y="80934"/>
                  </a:cubicBezTo>
                  <a:cubicBezTo>
                    <a:pt x="10032" y="89019"/>
                    <a:pt x="15472" y="97014"/>
                    <a:pt x="24287" y="103001"/>
                  </a:cubicBezTo>
                  <a:cubicBezTo>
                    <a:pt x="32207" y="108436"/>
                    <a:pt x="43121" y="112080"/>
                    <a:pt x="53920" y="112080"/>
                  </a:cubicBezTo>
                  <a:cubicBezTo>
                    <a:pt x="55140" y="112080"/>
                    <a:pt x="56358" y="112033"/>
                    <a:pt x="57570" y="111938"/>
                  </a:cubicBezTo>
                  <a:cubicBezTo>
                    <a:pt x="60975" y="111695"/>
                    <a:pt x="64136" y="111056"/>
                    <a:pt x="67145" y="110175"/>
                  </a:cubicBezTo>
                  <a:cubicBezTo>
                    <a:pt x="77358" y="107105"/>
                    <a:pt x="85382" y="100752"/>
                    <a:pt x="91310" y="94156"/>
                  </a:cubicBezTo>
                  <a:cubicBezTo>
                    <a:pt x="102191" y="82059"/>
                    <a:pt x="108848" y="68168"/>
                    <a:pt x="111432" y="53791"/>
                  </a:cubicBezTo>
                  <a:cubicBezTo>
                    <a:pt x="113347" y="43122"/>
                    <a:pt x="112921" y="31845"/>
                    <a:pt x="106507" y="21632"/>
                  </a:cubicBezTo>
                  <a:cubicBezTo>
                    <a:pt x="100064" y="11389"/>
                    <a:pt x="86811" y="2483"/>
                    <a:pt x="70945" y="447"/>
                  </a:cubicBezTo>
                  <a:cubicBezTo>
                    <a:pt x="68540" y="143"/>
                    <a:pt x="66118" y="1"/>
                    <a:pt x="637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4"/>
            <p:cNvSpPr/>
            <p:nvPr/>
          </p:nvSpPr>
          <p:spPr>
            <a:xfrm>
              <a:off x="-178862" y="575175"/>
              <a:ext cx="2418775" cy="2392575"/>
            </a:xfrm>
            <a:custGeom>
              <a:avLst/>
              <a:gdLst/>
              <a:ahLst/>
              <a:cxnLst/>
              <a:rect l="l" t="t" r="r" b="b"/>
              <a:pathLst>
                <a:path w="96751" h="95703" extrusionOk="0">
                  <a:moveTo>
                    <a:pt x="54281" y="0"/>
                  </a:moveTo>
                  <a:cubicBezTo>
                    <a:pt x="48945" y="0"/>
                    <a:pt x="43676" y="831"/>
                    <a:pt x="38846" y="2164"/>
                  </a:cubicBezTo>
                  <a:cubicBezTo>
                    <a:pt x="26384" y="5629"/>
                    <a:pt x="16566" y="12559"/>
                    <a:pt x="10609" y="20705"/>
                  </a:cubicBezTo>
                  <a:cubicBezTo>
                    <a:pt x="1" y="35112"/>
                    <a:pt x="1" y="53167"/>
                    <a:pt x="5958" y="69125"/>
                  </a:cubicBezTo>
                  <a:cubicBezTo>
                    <a:pt x="8542" y="76025"/>
                    <a:pt x="13192" y="82834"/>
                    <a:pt x="20700" y="87970"/>
                  </a:cubicBezTo>
                  <a:cubicBezTo>
                    <a:pt x="27444" y="92566"/>
                    <a:pt x="36719" y="95702"/>
                    <a:pt x="45890" y="95702"/>
                  </a:cubicBezTo>
                  <a:cubicBezTo>
                    <a:pt x="46970" y="95702"/>
                    <a:pt x="48048" y="95659"/>
                    <a:pt x="49120" y="95569"/>
                  </a:cubicBezTo>
                  <a:cubicBezTo>
                    <a:pt x="52068" y="95357"/>
                    <a:pt x="54774" y="94840"/>
                    <a:pt x="57296" y="94050"/>
                  </a:cubicBezTo>
                  <a:cubicBezTo>
                    <a:pt x="66050" y="91435"/>
                    <a:pt x="72859" y="85995"/>
                    <a:pt x="77935" y="80372"/>
                  </a:cubicBezTo>
                  <a:cubicBezTo>
                    <a:pt x="87236" y="70037"/>
                    <a:pt x="92951" y="58183"/>
                    <a:pt x="95109" y="45903"/>
                  </a:cubicBezTo>
                  <a:cubicBezTo>
                    <a:pt x="96750" y="36784"/>
                    <a:pt x="96355" y="27149"/>
                    <a:pt x="90884" y="18425"/>
                  </a:cubicBezTo>
                  <a:cubicBezTo>
                    <a:pt x="85413" y="9732"/>
                    <a:pt x="74105" y="2103"/>
                    <a:pt x="60549" y="401"/>
                  </a:cubicBezTo>
                  <a:cubicBezTo>
                    <a:pt x="58464" y="127"/>
                    <a:pt x="56368" y="0"/>
                    <a:pt x="54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4"/>
            <p:cNvSpPr/>
            <p:nvPr/>
          </p:nvSpPr>
          <p:spPr>
            <a:xfrm>
              <a:off x="-63362" y="783375"/>
              <a:ext cx="1981825" cy="1960375"/>
            </a:xfrm>
            <a:custGeom>
              <a:avLst/>
              <a:gdLst/>
              <a:ahLst/>
              <a:cxnLst/>
              <a:rect l="l" t="t" r="r" b="b"/>
              <a:pathLst>
                <a:path w="79273" h="78415" extrusionOk="0">
                  <a:moveTo>
                    <a:pt x="44563" y="1"/>
                  </a:moveTo>
                  <a:cubicBezTo>
                    <a:pt x="40183" y="1"/>
                    <a:pt x="35845" y="670"/>
                    <a:pt x="31825" y="1769"/>
                  </a:cubicBezTo>
                  <a:cubicBezTo>
                    <a:pt x="21612" y="4596"/>
                    <a:pt x="13588" y="10280"/>
                    <a:pt x="8694" y="16967"/>
                  </a:cubicBezTo>
                  <a:cubicBezTo>
                    <a:pt x="31" y="28760"/>
                    <a:pt x="1" y="43502"/>
                    <a:pt x="4894" y="56633"/>
                  </a:cubicBezTo>
                  <a:cubicBezTo>
                    <a:pt x="7022" y="62287"/>
                    <a:pt x="10822" y="67879"/>
                    <a:pt x="16962" y="72074"/>
                  </a:cubicBezTo>
                  <a:cubicBezTo>
                    <a:pt x="22479" y="75852"/>
                    <a:pt x="30087" y="78415"/>
                    <a:pt x="37612" y="78415"/>
                  </a:cubicBezTo>
                  <a:cubicBezTo>
                    <a:pt x="38502" y="78415"/>
                    <a:pt x="39391" y="78379"/>
                    <a:pt x="40275" y="78305"/>
                  </a:cubicBezTo>
                  <a:cubicBezTo>
                    <a:pt x="42646" y="78092"/>
                    <a:pt x="44865" y="77667"/>
                    <a:pt x="46962" y="77028"/>
                  </a:cubicBezTo>
                  <a:cubicBezTo>
                    <a:pt x="54105" y="74870"/>
                    <a:pt x="59667" y="70463"/>
                    <a:pt x="63862" y="65812"/>
                  </a:cubicBezTo>
                  <a:cubicBezTo>
                    <a:pt x="71491" y="57332"/>
                    <a:pt x="76142" y="47605"/>
                    <a:pt x="77966" y="37575"/>
                  </a:cubicBezTo>
                  <a:cubicBezTo>
                    <a:pt x="79273" y="30098"/>
                    <a:pt x="78969" y="22225"/>
                    <a:pt x="74501" y="15082"/>
                  </a:cubicBezTo>
                  <a:cubicBezTo>
                    <a:pt x="70002" y="7939"/>
                    <a:pt x="60731" y="1708"/>
                    <a:pt x="49607" y="310"/>
                  </a:cubicBezTo>
                  <a:cubicBezTo>
                    <a:pt x="47930" y="99"/>
                    <a:pt x="46243" y="1"/>
                    <a:pt x="44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4"/>
            <p:cNvSpPr/>
            <p:nvPr/>
          </p:nvSpPr>
          <p:spPr>
            <a:xfrm>
              <a:off x="242113" y="989175"/>
              <a:ext cx="1579850" cy="1563200"/>
            </a:xfrm>
            <a:custGeom>
              <a:avLst/>
              <a:gdLst/>
              <a:ahLst/>
              <a:cxnLst/>
              <a:rect l="l" t="t" r="r" b="b"/>
              <a:pathLst>
                <a:path w="63194" h="62528" extrusionOk="0">
                  <a:moveTo>
                    <a:pt x="35430" y="0"/>
                  </a:moveTo>
                  <a:cubicBezTo>
                    <a:pt x="31964" y="0"/>
                    <a:pt x="28540" y="525"/>
                    <a:pt x="25381" y="1440"/>
                  </a:cubicBezTo>
                  <a:cubicBezTo>
                    <a:pt x="17235" y="3719"/>
                    <a:pt x="10852" y="8188"/>
                    <a:pt x="6901" y="13537"/>
                  </a:cubicBezTo>
                  <a:cubicBezTo>
                    <a:pt x="1" y="22960"/>
                    <a:pt x="1" y="34753"/>
                    <a:pt x="3861" y="45149"/>
                  </a:cubicBezTo>
                  <a:cubicBezTo>
                    <a:pt x="5594" y="49678"/>
                    <a:pt x="8572" y="54115"/>
                    <a:pt x="13527" y="57459"/>
                  </a:cubicBezTo>
                  <a:cubicBezTo>
                    <a:pt x="17943" y="60458"/>
                    <a:pt x="24023" y="62527"/>
                    <a:pt x="30032" y="62527"/>
                  </a:cubicBezTo>
                  <a:cubicBezTo>
                    <a:pt x="30723" y="62527"/>
                    <a:pt x="31413" y="62500"/>
                    <a:pt x="32099" y="62444"/>
                  </a:cubicBezTo>
                  <a:cubicBezTo>
                    <a:pt x="34014" y="62292"/>
                    <a:pt x="35746" y="61957"/>
                    <a:pt x="37418" y="61410"/>
                  </a:cubicBezTo>
                  <a:cubicBezTo>
                    <a:pt x="43132" y="59708"/>
                    <a:pt x="47570" y="56182"/>
                    <a:pt x="50914" y="52504"/>
                  </a:cubicBezTo>
                  <a:cubicBezTo>
                    <a:pt x="56993" y="45726"/>
                    <a:pt x="60731" y="37975"/>
                    <a:pt x="62130" y="30012"/>
                  </a:cubicBezTo>
                  <a:cubicBezTo>
                    <a:pt x="63193" y="24024"/>
                    <a:pt x="62950" y="17762"/>
                    <a:pt x="59394" y="12078"/>
                  </a:cubicBezTo>
                  <a:cubicBezTo>
                    <a:pt x="55807" y="6364"/>
                    <a:pt x="48421" y="1379"/>
                    <a:pt x="39546" y="254"/>
                  </a:cubicBezTo>
                  <a:cubicBezTo>
                    <a:pt x="38177" y="82"/>
                    <a:pt x="36800" y="0"/>
                    <a:pt x="35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4"/>
            <p:cNvSpPr/>
            <p:nvPr/>
          </p:nvSpPr>
          <p:spPr>
            <a:xfrm>
              <a:off x="493638" y="1096100"/>
              <a:ext cx="1180150" cy="1166900"/>
            </a:xfrm>
            <a:custGeom>
              <a:avLst/>
              <a:gdLst/>
              <a:ahLst/>
              <a:cxnLst/>
              <a:rect l="l" t="t" r="r" b="b"/>
              <a:pathLst>
                <a:path w="47206" h="46676" extrusionOk="0">
                  <a:moveTo>
                    <a:pt x="26561" y="1"/>
                  </a:moveTo>
                  <a:cubicBezTo>
                    <a:pt x="23937" y="1"/>
                    <a:pt x="21332" y="391"/>
                    <a:pt x="18968" y="1053"/>
                  </a:cubicBezTo>
                  <a:cubicBezTo>
                    <a:pt x="12889" y="2725"/>
                    <a:pt x="8086" y="6129"/>
                    <a:pt x="5168" y="10111"/>
                  </a:cubicBezTo>
                  <a:cubicBezTo>
                    <a:pt x="1" y="17133"/>
                    <a:pt x="1" y="25917"/>
                    <a:pt x="2919" y="33698"/>
                  </a:cubicBezTo>
                  <a:cubicBezTo>
                    <a:pt x="4195" y="37072"/>
                    <a:pt x="6475" y="40385"/>
                    <a:pt x="10123" y="42908"/>
                  </a:cubicBezTo>
                  <a:cubicBezTo>
                    <a:pt x="13428" y="45148"/>
                    <a:pt x="17960" y="46676"/>
                    <a:pt x="22462" y="46676"/>
                  </a:cubicBezTo>
                  <a:cubicBezTo>
                    <a:pt x="22970" y="46676"/>
                    <a:pt x="23478" y="46656"/>
                    <a:pt x="23983" y="46616"/>
                  </a:cubicBezTo>
                  <a:cubicBezTo>
                    <a:pt x="25351" y="46495"/>
                    <a:pt x="26688" y="46282"/>
                    <a:pt x="27934" y="45887"/>
                  </a:cubicBezTo>
                  <a:cubicBezTo>
                    <a:pt x="32190" y="44610"/>
                    <a:pt x="35533" y="41996"/>
                    <a:pt x="37995" y="39200"/>
                  </a:cubicBezTo>
                  <a:cubicBezTo>
                    <a:pt x="42555" y="34154"/>
                    <a:pt x="45351" y="28379"/>
                    <a:pt x="46415" y="22422"/>
                  </a:cubicBezTo>
                  <a:cubicBezTo>
                    <a:pt x="47205" y="17984"/>
                    <a:pt x="46993" y="13272"/>
                    <a:pt x="44348" y="8987"/>
                  </a:cubicBezTo>
                  <a:cubicBezTo>
                    <a:pt x="41673" y="4762"/>
                    <a:pt x="36141" y="1023"/>
                    <a:pt x="29515" y="172"/>
                  </a:cubicBezTo>
                  <a:cubicBezTo>
                    <a:pt x="28536" y="56"/>
                    <a:pt x="27547" y="1"/>
                    <a:pt x="26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4"/>
            <p:cNvSpPr/>
            <p:nvPr/>
          </p:nvSpPr>
          <p:spPr>
            <a:xfrm>
              <a:off x="691213" y="1291650"/>
              <a:ext cx="785000" cy="774900"/>
            </a:xfrm>
            <a:custGeom>
              <a:avLst/>
              <a:gdLst/>
              <a:ahLst/>
              <a:cxnLst/>
              <a:rect l="l" t="t" r="r" b="b"/>
              <a:pathLst>
                <a:path w="31400" h="30996" extrusionOk="0">
                  <a:moveTo>
                    <a:pt x="17556" y="0"/>
                  </a:moveTo>
                  <a:cubicBezTo>
                    <a:pt x="15851" y="0"/>
                    <a:pt x="14164" y="248"/>
                    <a:pt x="12615" y="678"/>
                  </a:cubicBezTo>
                  <a:cubicBezTo>
                    <a:pt x="8603" y="1833"/>
                    <a:pt x="5411" y="4083"/>
                    <a:pt x="3466" y="6697"/>
                  </a:cubicBezTo>
                  <a:cubicBezTo>
                    <a:pt x="61" y="11378"/>
                    <a:pt x="1" y="17214"/>
                    <a:pt x="1976" y="22381"/>
                  </a:cubicBezTo>
                  <a:cubicBezTo>
                    <a:pt x="2827" y="24630"/>
                    <a:pt x="4347" y="26819"/>
                    <a:pt x="6779" y="28490"/>
                  </a:cubicBezTo>
                  <a:cubicBezTo>
                    <a:pt x="8955" y="29986"/>
                    <a:pt x="11982" y="30995"/>
                    <a:pt x="14968" y="30995"/>
                  </a:cubicBezTo>
                  <a:cubicBezTo>
                    <a:pt x="15319" y="30995"/>
                    <a:pt x="15670" y="30981"/>
                    <a:pt x="16019" y="30952"/>
                  </a:cubicBezTo>
                  <a:cubicBezTo>
                    <a:pt x="16870" y="30892"/>
                    <a:pt x="17752" y="30740"/>
                    <a:pt x="18603" y="30466"/>
                  </a:cubicBezTo>
                  <a:cubicBezTo>
                    <a:pt x="21430" y="29645"/>
                    <a:pt x="23649" y="27852"/>
                    <a:pt x="25290" y="26028"/>
                  </a:cubicBezTo>
                  <a:cubicBezTo>
                    <a:pt x="28269" y="22685"/>
                    <a:pt x="30153" y="18855"/>
                    <a:pt x="30852" y="14873"/>
                  </a:cubicBezTo>
                  <a:cubicBezTo>
                    <a:pt x="31399" y="11894"/>
                    <a:pt x="31278" y="8794"/>
                    <a:pt x="29484" y="5967"/>
                  </a:cubicBezTo>
                  <a:cubicBezTo>
                    <a:pt x="27722" y="3171"/>
                    <a:pt x="24074" y="678"/>
                    <a:pt x="19667" y="131"/>
                  </a:cubicBezTo>
                  <a:cubicBezTo>
                    <a:pt x="18966" y="42"/>
                    <a:pt x="18259" y="0"/>
                    <a:pt x="175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4"/>
            <p:cNvSpPr/>
            <p:nvPr/>
          </p:nvSpPr>
          <p:spPr>
            <a:xfrm>
              <a:off x="2422263" y="738675"/>
              <a:ext cx="989400" cy="917225"/>
            </a:xfrm>
            <a:custGeom>
              <a:avLst/>
              <a:gdLst/>
              <a:ahLst/>
              <a:cxnLst/>
              <a:rect l="l" t="t" r="r" b="b"/>
              <a:pathLst>
                <a:path w="39576" h="36689" extrusionOk="0">
                  <a:moveTo>
                    <a:pt x="0" y="1"/>
                  </a:moveTo>
                  <a:lnTo>
                    <a:pt x="0" y="1"/>
                  </a:lnTo>
                  <a:cubicBezTo>
                    <a:pt x="8025" y="10426"/>
                    <a:pt x="12432" y="23557"/>
                    <a:pt x="12280" y="36688"/>
                  </a:cubicBezTo>
                  <a:cubicBezTo>
                    <a:pt x="12310" y="36597"/>
                    <a:pt x="12310" y="36567"/>
                    <a:pt x="12341" y="36475"/>
                  </a:cubicBezTo>
                  <a:cubicBezTo>
                    <a:pt x="16870" y="22645"/>
                    <a:pt x="25684" y="10578"/>
                    <a:pt x="37539" y="2128"/>
                  </a:cubicBezTo>
                  <a:cubicBezTo>
                    <a:pt x="38177" y="1642"/>
                    <a:pt x="38907" y="1186"/>
                    <a:pt x="39575" y="700"/>
                  </a:cubicBezTo>
                  <a:lnTo>
                    <a:pt x="39575" y="700"/>
                  </a:lnTo>
                  <a:cubicBezTo>
                    <a:pt x="33725" y="1582"/>
                    <a:pt x="27808" y="2022"/>
                    <a:pt x="21889" y="2022"/>
                  </a:cubicBezTo>
                  <a:cubicBezTo>
                    <a:pt x="14554" y="2022"/>
                    <a:pt x="7217" y="1346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4"/>
            <p:cNvSpPr/>
            <p:nvPr/>
          </p:nvSpPr>
          <p:spPr>
            <a:xfrm>
              <a:off x="2578038" y="857975"/>
              <a:ext cx="588925" cy="545625"/>
            </a:xfrm>
            <a:custGeom>
              <a:avLst/>
              <a:gdLst/>
              <a:ahLst/>
              <a:cxnLst/>
              <a:rect l="l" t="t" r="r" b="b"/>
              <a:pathLst>
                <a:path w="23557" h="21825" extrusionOk="0">
                  <a:moveTo>
                    <a:pt x="0" y="1"/>
                  </a:moveTo>
                  <a:lnTo>
                    <a:pt x="0" y="1"/>
                  </a:lnTo>
                  <a:cubicBezTo>
                    <a:pt x="4772" y="6171"/>
                    <a:pt x="7356" y="14013"/>
                    <a:pt x="7295" y="21824"/>
                  </a:cubicBezTo>
                  <a:lnTo>
                    <a:pt x="7295" y="21824"/>
                  </a:lnTo>
                  <a:cubicBezTo>
                    <a:pt x="7296" y="21794"/>
                    <a:pt x="7326" y="21764"/>
                    <a:pt x="7326" y="21734"/>
                  </a:cubicBezTo>
                  <a:cubicBezTo>
                    <a:pt x="10031" y="13466"/>
                    <a:pt x="15259" y="6293"/>
                    <a:pt x="22341" y="1277"/>
                  </a:cubicBezTo>
                  <a:cubicBezTo>
                    <a:pt x="22706" y="973"/>
                    <a:pt x="23131" y="669"/>
                    <a:pt x="23557" y="396"/>
                  </a:cubicBezTo>
                  <a:lnTo>
                    <a:pt x="23557" y="396"/>
                  </a:lnTo>
                  <a:cubicBezTo>
                    <a:pt x="20047" y="931"/>
                    <a:pt x="16487" y="1199"/>
                    <a:pt x="12925" y="1199"/>
                  </a:cubicBezTo>
                  <a:cubicBezTo>
                    <a:pt x="8591" y="1199"/>
                    <a:pt x="4254" y="802"/>
                    <a:pt x="0" y="1"/>
                  </a:cubicBezTo>
                  <a:close/>
                  <a:moveTo>
                    <a:pt x="7295" y="21824"/>
                  </a:moveTo>
                  <a:cubicBezTo>
                    <a:pt x="7295" y="21824"/>
                    <a:pt x="7295" y="21825"/>
                    <a:pt x="7295" y="21825"/>
                  </a:cubicBezTo>
                  <a:cubicBezTo>
                    <a:pt x="7295" y="21825"/>
                    <a:pt x="7295" y="21824"/>
                    <a:pt x="7295" y="218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4"/>
            <p:cNvSpPr/>
            <p:nvPr/>
          </p:nvSpPr>
          <p:spPr>
            <a:xfrm>
              <a:off x="2701138" y="943850"/>
              <a:ext cx="273575" cy="253825"/>
            </a:xfrm>
            <a:custGeom>
              <a:avLst/>
              <a:gdLst/>
              <a:ahLst/>
              <a:cxnLst/>
              <a:rect l="l" t="t" r="r" b="b"/>
              <a:pathLst>
                <a:path w="10943" h="10153" extrusionOk="0">
                  <a:moveTo>
                    <a:pt x="0" y="0"/>
                  </a:moveTo>
                  <a:cubicBezTo>
                    <a:pt x="2213" y="2880"/>
                    <a:pt x="3428" y="6485"/>
                    <a:pt x="3405" y="10121"/>
                  </a:cubicBezTo>
                  <a:lnTo>
                    <a:pt x="3405" y="10121"/>
                  </a:lnTo>
                  <a:cubicBezTo>
                    <a:pt x="4651" y="6262"/>
                    <a:pt x="7083" y="2979"/>
                    <a:pt x="10335" y="608"/>
                  </a:cubicBezTo>
                  <a:cubicBezTo>
                    <a:pt x="10578" y="456"/>
                    <a:pt x="10760" y="365"/>
                    <a:pt x="10943" y="183"/>
                  </a:cubicBezTo>
                  <a:lnTo>
                    <a:pt x="10943" y="183"/>
                  </a:lnTo>
                  <a:cubicBezTo>
                    <a:pt x="9303" y="433"/>
                    <a:pt x="7631" y="562"/>
                    <a:pt x="5954" y="562"/>
                  </a:cubicBezTo>
                  <a:cubicBezTo>
                    <a:pt x="3963" y="562"/>
                    <a:pt x="1964" y="380"/>
                    <a:pt x="0" y="0"/>
                  </a:cubicBezTo>
                  <a:close/>
                  <a:moveTo>
                    <a:pt x="3405" y="10121"/>
                  </a:moveTo>
                  <a:cubicBezTo>
                    <a:pt x="3405" y="10122"/>
                    <a:pt x="3405" y="10122"/>
                    <a:pt x="3405" y="10122"/>
                  </a:cubicBezTo>
                  <a:lnTo>
                    <a:pt x="3405" y="10153"/>
                  </a:lnTo>
                  <a:cubicBezTo>
                    <a:pt x="3405" y="10142"/>
                    <a:pt x="3405" y="10132"/>
                    <a:pt x="3405" y="101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4"/>
            <p:cNvSpPr/>
            <p:nvPr/>
          </p:nvSpPr>
          <p:spPr>
            <a:xfrm>
              <a:off x="-206212" y="-871775"/>
              <a:ext cx="1827200" cy="1278100"/>
            </a:xfrm>
            <a:custGeom>
              <a:avLst/>
              <a:gdLst/>
              <a:ahLst/>
              <a:cxnLst/>
              <a:rect l="l" t="t" r="r" b="b"/>
              <a:pathLst>
                <a:path w="73088" h="51124" extrusionOk="0">
                  <a:moveTo>
                    <a:pt x="71441" y="0"/>
                  </a:moveTo>
                  <a:cubicBezTo>
                    <a:pt x="71388" y="0"/>
                    <a:pt x="71334" y="4"/>
                    <a:pt x="71278" y="10"/>
                  </a:cubicBezTo>
                  <a:cubicBezTo>
                    <a:pt x="57114" y="1804"/>
                    <a:pt x="43314" y="6941"/>
                    <a:pt x="31460" y="14965"/>
                  </a:cubicBezTo>
                  <a:cubicBezTo>
                    <a:pt x="23831" y="20132"/>
                    <a:pt x="16992" y="26515"/>
                    <a:pt x="11247" y="33719"/>
                  </a:cubicBezTo>
                  <a:cubicBezTo>
                    <a:pt x="8329" y="37427"/>
                    <a:pt x="5654" y="41288"/>
                    <a:pt x="3344" y="45391"/>
                  </a:cubicBezTo>
                  <a:cubicBezTo>
                    <a:pt x="2766" y="46364"/>
                    <a:pt x="0" y="50102"/>
                    <a:pt x="1277" y="51014"/>
                  </a:cubicBezTo>
                  <a:cubicBezTo>
                    <a:pt x="1389" y="51089"/>
                    <a:pt x="1527" y="51123"/>
                    <a:pt x="1684" y="51123"/>
                  </a:cubicBezTo>
                  <a:cubicBezTo>
                    <a:pt x="3190" y="51123"/>
                    <a:pt x="6539" y="47997"/>
                    <a:pt x="7447" y="47336"/>
                  </a:cubicBezTo>
                  <a:cubicBezTo>
                    <a:pt x="20061" y="38411"/>
                    <a:pt x="35459" y="33642"/>
                    <a:pt x="50891" y="33642"/>
                  </a:cubicBezTo>
                  <a:cubicBezTo>
                    <a:pt x="54536" y="33642"/>
                    <a:pt x="58182" y="33909"/>
                    <a:pt x="61795" y="34449"/>
                  </a:cubicBezTo>
                  <a:cubicBezTo>
                    <a:pt x="61863" y="34460"/>
                    <a:pt x="61929" y="34465"/>
                    <a:pt x="61994" y="34465"/>
                  </a:cubicBezTo>
                  <a:cubicBezTo>
                    <a:pt x="62805" y="34465"/>
                    <a:pt x="63379" y="33623"/>
                    <a:pt x="63041" y="32807"/>
                  </a:cubicBezTo>
                  <a:cubicBezTo>
                    <a:pt x="60640" y="26971"/>
                    <a:pt x="60488" y="20193"/>
                    <a:pt x="62707" y="14236"/>
                  </a:cubicBezTo>
                  <a:cubicBezTo>
                    <a:pt x="64470" y="9403"/>
                    <a:pt x="67874" y="5147"/>
                    <a:pt x="72129" y="2199"/>
                  </a:cubicBezTo>
                  <a:cubicBezTo>
                    <a:pt x="73088" y="1502"/>
                    <a:pt x="72575" y="0"/>
                    <a:pt x="71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4"/>
            <p:cNvSpPr/>
            <p:nvPr/>
          </p:nvSpPr>
          <p:spPr>
            <a:xfrm>
              <a:off x="147888" y="-712775"/>
              <a:ext cx="1230600" cy="826750"/>
            </a:xfrm>
            <a:custGeom>
              <a:avLst/>
              <a:gdLst/>
              <a:ahLst/>
              <a:cxnLst/>
              <a:rect l="l" t="t" r="r" b="b"/>
              <a:pathLst>
                <a:path w="49224" h="33070" extrusionOk="0">
                  <a:moveTo>
                    <a:pt x="48095" y="1"/>
                  </a:moveTo>
                  <a:cubicBezTo>
                    <a:pt x="48073" y="1"/>
                    <a:pt x="48049" y="1"/>
                    <a:pt x="48026" y="3"/>
                  </a:cubicBezTo>
                  <a:cubicBezTo>
                    <a:pt x="38603" y="1006"/>
                    <a:pt x="29393" y="4258"/>
                    <a:pt x="21369" y="9426"/>
                  </a:cubicBezTo>
                  <a:cubicBezTo>
                    <a:pt x="16202" y="12769"/>
                    <a:pt x="11581" y="16933"/>
                    <a:pt x="7691" y="21645"/>
                  </a:cubicBezTo>
                  <a:cubicBezTo>
                    <a:pt x="5715" y="24016"/>
                    <a:pt x="3891" y="26599"/>
                    <a:pt x="2280" y="29274"/>
                  </a:cubicBezTo>
                  <a:cubicBezTo>
                    <a:pt x="1916" y="29912"/>
                    <a:pt x="1" y="32374"/>
                    <a:pt x="852" y="32982"/>
                  </a:cubicBezTo>
                  <a:cubicBezTo>
                    <a:pt x="931" y="33042"/>
                    <a:pt x="1031" y="33070"/>
                    <a:pt x="1147" y="33070"/>
                  </a:cubicBezTo>
                  <a:cubicBezTo>
                    <a:pt x="2147" y="33070"/>
                    <a:pt x="4359" y="31050"/>
                    <a:pt x="4986" y="30642"/>
                  </a:cubicBezTo>
                  <a:cubicBezTo>
                    <a:pt x="13209" y="25064"/>
                    <a:pt x="23153" y="22085"/>
                    <a:pt x="33101" y="22085"/>
                  </a:cubicBezTo>
                  <a:cubicBezTo>
                    <a:pt x="35838" y="22085"/>
                    <a:pt x="38576" y="22310"/>
                    <a:pt x="41278" y="22769"/>
                  </a:cubicBezTo>
                  <a:cubicBezTo>
                    <a:pt x="41331" y="22780"/>
                    <a:pt x="41383" y="22785"/>
                    <a:pt x="41434" y="22785"/>
                  </a:cubicBezTo>
                  <a:cubicBezTo>
                    <a:pt x="41965" y="22785"/>
                    <a:pt x="42351" y="22233"/>
                    <a:pt x="42129" y="21706"/>
                  </a:cubicBezTo>
                  <a:cubicBezTo>
                    <a:pt x="40640" y="17785"/>
                    <a:pt x="40640" y="13316"/>
                    <a:pt x="42160" y="9365"/>
                  </a:cubicBezTo>
                  <a:cubicBezTo>
                    <a:pt x="43436" y="6173"/>
                    <a:pt x="45716" y="3377"/>
                    <a:pt x="48573" y="1462"/>
                  </a:cubicBezTo>
                  <a:cubicBezTo>
                    <a:pt x="49223" y="1019"/>
                    <a:pt x="48896" y="1"/>
                    <a:pt x="480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4"/>
            <p:cNvSpPr/>
            <p:nvPr/>
          </p:nvSpPr>
          <p:spPr>
            <a:xfrm>
              <a:off x="477688" y="-570075"/>
              <a:ext cx="658925" cy="442875"/>
            </a:xfrm>
            <a:custGeom>
              <a:avLst/>
              <a:gdLst/>
              <a:ahLst/>
              <a:cxnLst/>
              <a:rect l="l" t="t" r="r" b="b"/>
              <a:pathLst>
                <a:path w="26357" h="17715" extrusionOk="0">
                  <a:moveTo>
                    <a:pt x="25800" y="0"/>
                  </a:moveTo>
                  <a:cubicBezTo>
                    <a:pt x="25773" y="0"/>
                    <a:pt x="25745" y="3"/>
                    <a:pt x="25715" y="9"/>
                  </a:cubicBezTo>
                  <a:cubicBezTo>
                    <a:pt x="20670" y="526"/>
                    <a:pt x="15745" y="2289"/>
                    <a:pt x="11429" y="5055"/>
                  </a:cubicBezTo>
                  <a:cubicBezTo>
                    <a:pt x="8663" y="6848"/>
                    <a:pt x="6201" y="9037"/>
                    <a:pt x="4104" y="11590"/>
                  </a:cubicBezTo>
                  <a:cubicBezTo>
                    <a:pt x="3040" y="12897"/>
                    <a:pt x="2067" y="14265"/>
                    <a:pt x="1216" y="15694"/>
                  </a:cubicBezTo>
                  <a:cubicBezTo>
                    <a:pt x="1034" y="16028"/>
                    <a:pt x="0" y="17365"/>
                    <a:pt x="456" y="17669"/>
                  </a:cubicBezTo>
                  <a:cubicBezTo>
                    <a:pt x="499" y="17700"/>
                    <a:pt x="553" y="17714"/>
                    <a:pt x="614" y="17714"/>
                  </a:cubicBezTo>
                  <a:cubicBezTo>
                    <a:pt x="1160" y="17714"/>
                    <a:pt x="2344" y="16614"/>
                    <a:pt x="2645" y="16423"/>
                  </a:cubicBezTo>
                  <a:cubicBezTo>
                    <a:pt x="7089" y="13436"/>
                    <a:pt x="12417" y="11839"/>
                    <a:pt x="17741" y="11839"/>
                  </a:cubicBezTo>
                  <a:cubicBezTo>
                    <a:pt x="19189" y="11839"/>
                    <a:pt x="20638" y="11958"/>
                    <a:pt x="22068" y="12198"/>
                  </a:cubicBezTo>
                  <a:cubicBezTo>
                    <a:pt x="22085" y="12200"/>
                    <a:pt x="22101" y="12200"/>
                    <a:pt x="22118" y="12200"/>
                  </a:cubicBezTo>
                  <a:cubicBezTo>
                    <a:pt x="22452" y="12200"/>
                    <a:pt x="22640" y="11910"/>
                    <a:pt x="22524" y="11621"/>
                  </a:cubicBezTo>
                  <a:cubicBezTo>
                    <a:pt x="21733" y="9554"/>
                    <a:pt x="21733" y="7122"/>
                    <a:pt x="22584" y="5025"/>
                  </a:cubicBezTo>
                  <a:cubicBezTo>
                    <a:pt x="23223" y="3292"/>
                    <a:pt x="24469" y="1772"/>
                    <a:pt x="25989" y="769"/>
                  </a:cubicBezTo>
                  <a:cubicBezTo>
                    <a:pt x="26357" y="543"/>
                    <a:pt x="26171" y="0"/>
                    <a:pt x="25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Google Shape;496;p14"/>
          <p:cNvGrpSpPr/>
          <p:nvPr/>
        </p:nvGrpSpPr>
        <p:grpSpPr>
          <a:xfrm rot="-1145560">
            <a:off x="5245852" y="3341302"/>
            <a:ext cx="5778306" cy="2936804"/>
            <a:chOff x="-606675" y="3285525"/>
            <a:chExt cx="5778250" cy="2936775"/>
          </a:xfrm>
        </p:grpSpPr>
        <p:sp>
          <p:nvSpPr>
            <p:cNvPr id="497" name="Google Shape;497;p14"/>
            <p:cNvSpPr/>
            <p:nvPr/>
          </p:nvSpPr>
          <p:spPr>
            <a:xfrm>
              <a:off x="-606675" y="3285525"/>
              <a:ext cx="5778250" cy="2936775"/>
            </a:xfrm>
            <a:custGeom>
              <a:avLst/>
              <a:gdLst/>
              <a:ahLst/>
              <a:cxnLst/>
              <a:rect l="l" t="t" r="r" b="b"/>
              <a:pathLst>
                <a:path w="231130" h="117471" extrusionOk="0">
                  <a:moveTo>
                    <a:pt x="190951" y="0"/>
                  </a:moveTo>
                  <a:cubicBezTo>
                    <a:pt x="190676" y="0"/>
                    <a:pt x="190401" y="6"/>
                    <a:pt x="190125" y="18"/>
                  </a:cubicBezTo>
                  <a:cubicBezTo>
                    <a:pt x="182040" y="353"/>
                    <a:pt x="175110" y="5641"/>
                    <a:pt x="168635" y="10505"/>
                  </a:cubicBezTo>
                  <a:cubicBezTo>
                    <a:pt x="164684" y="13483"/>
                    <a:pt x="160641" y="16341"/>
                    <a:pt x="156508" y="19137"/>
                  </a:cubicBezTo>
                  <a:cubicBezTo>
                    <a:pt x="141918" y="28894"/>
                    <a:pt x="126173" y="37222"/>
                    <a:pt x="109242" y="41873"/>
                  </a:cubicBezTo>
                  <a:cubicBezTo>
                    <a:pt x="100914" y="44153"/>
                    <a:pt x="92373" y="45581"/>
                    <a:pt x="83740" y="45885"/>
                  </a:cubicBezTo>
                  <a:cubicBezTo>
                    <a:pt x="83239" y="45902"/>
                    <a:pt x="82739" y="45910"/>
                    <a:pt x="82241" y="45910"/>
                  </a:cubicBezTo>
                  <a:cubicBezTo>
                    <a:pt x="72871" y="45910"/>
                    <a:pt x="64115" y="43007"/>
                    <a:pt x="55168" y="40323"/>
                  </a:cubicBezTo>
                  <a:cubicBezTo>
                    <a:pt x="49116" y="38540"/>
                    <a:pt x="42678" y="37019"/>
                    <a:pt x="36401" y="37019"/>
                  </a:cubicBezTo>
                  <a:cubicBezTo>
                    <a:pt x="32402" y="37019"/>
                    <a:pt x="28469" y="37637"/>
                    <a:pt x="24742" y="39198"/>
                  </a:cubicBezTo>
                  <a:cubicBezTo>
                    <a:pt x="13648" y="43818"/>
                    <a:pt x="7325" y="55673"/>
                    <a:pt x="3891" y="67223"/>
                  </a:cubicBezTo>
                  <a:cubicBezTo>
                    <a:pt x="1398" y="75460"/>
                    <a:pt x="0" y="84731"/>
                    <a:pt x="3891" y="92451"/>
                  </a:cubicBezTo>
                  <a:cubicBezTo>
                    <a:pt x="6474" y="97618"/>
                    <a:pt x="11125" y="101448"/>
                    <a:pt x="16079" y="104457"/>
                  </a:cubicBezTo>
                  <a:cubicBezTo>
                    <a:pt x="28238" y="111783"/>
                    <a:pt x="42524" y="114792"/>
                    <a:pt x="56658" y="116251"/>
                  </a:cubicBezTo>
                  <a:cubicBezTo>
                    <a:pt x="64938" y="117106"/>
                    <a:pt x="73240" y="117471"/>
                    <a:pt x="81545" y="117471"/>
                  </a:cubicBezTo>
                  <a:cubicBezTo>
                    <a:pt x="97449" y="117471"/>
                    <a:pt x="113368" y="116133"/>
                    <a:pt x="129182" y="114336"/>
                  </a:cubicBezTo>
                  <a:cubicBezTo>
                    <a:pt x="151006" y="111874"/>
                    <a:pt x="172921" y="108500"/>
                    <a:pt x="193286" y="100354"/>
                  </a:cubicBezTo>
                  <a:cubicBezTo>
                    <a:pt x="205505" y="95491"/>
                    <a:pt x="217725" y="88287"/>
                    <a:pt x="223743" y="76585"/>
                  </a:cubicBezTo>
                  <a:cubicBezTo>
                    <a:pt x="224199" y="75673"/>
                    <a:pt x="224655" y="74731"/>
                    <a:pt x="225050" y="73758"/>
                  </a:cubicBezTo>
                  <a:cubicBezTo>
                    <a:pt x="231129" y="58864"/>
                    <a:pt x="226448" y="41295"/>
                    <a:pt x="219883" y="26310"/>
                  </a:cubicBezTo>
                  <a:cubicBezTo>
                    <a:pt x="217025" y="19836"/>
                    <a:pt x="213773" y="13423"/>
                    <a:pt x="208849" y="8377"/>
                  </a:cubicBezTo>
                  <a:cubicBezTo>
                    <a:pt x="204147" y="3529"/>
                    <a:pt x="197678" y="0"/>
                    <a:pt x="190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4"/>
            <p:cNvSpPr/>
            <p:nvPr/>
          </p:nvSpPr>
          <p:spPr>
            <a:xfrm>
              <a:off x="-223700" y="3562900"/>
              <a:ext cx="5005450" cy="2545475"/>
            </a:xfrm>
            <a:custGeom>
              <a:avLst/>
              <a:gdLst/>
              <a:ahLst/>
              <a:cxnLst/>
              <a:rect l="l" t="t" r="r" b="b"/>
              <a:pathLst>
                <a:path w="200218" h="101819" extrusionOk="0">
                  <a:moveTo>
                    <a:pt x="165432" y="1"/>
                  </a:moveTo>
                  <a:cubicBezTo>
                    <a:pt x="165184" y="1"/>
                    <a:pt x="164934" y="6"/>
                    <a:pt x="164684" y="18"/>
                  </a:cubicBezTo>
                  <a:cubicBezTo>
                    <a:pt x="157693" y="322"/>
                    <a:pt x="151705" y="4881"/>
                    <a:pt x="146082" y="9106"/>
                  </a:cubicBezTo>
                  <a:cubicBezTo>
                    <a:pt x="142617" y="11690"/>
                    <a:pt x="139122" y="14182"/>
                    <a:pt x="135565" y="16583"/>
                  </a:cubicBezTo>
                  <a:cubicBezTo>
                    <a:pt x="122951" y="25064"/>
                    <a:pt x="109334" y="32237"/>
                    <a:pt x="94622" y="36310"/>
                  </a:cubicBezTo>
                  <a:cubicBezTo>
                    <a:pt x="87449" y="38286"/>
                    <a:pt x="80002" y="39501"/>
                    <a:pt x="72555" y="39775"/>
                  </a:cubicBezTo>
                  <a:cubicBezTo>
                    <a:pt x="72140" y="39788"/>
                    <a:pt x="71726" y="39795"/>
                    <a:pt x="71314" y="39795"/>
                  </a:cubicBezTo>
                  <a:cubicBezTo>
                    <a:pt x="63156" y="39795"/>
                    <a:pt x="55566" y="37287"/>
                    <a:pt x="47783" y="34973"/>
                  </a:cubicBezTo>
                  <a:cubicBezTo>
                    <a:pt x="42545" y="33413"/>
                    <a:pt x="36956" y="32102"/>
                    <a:pt x="31515" y="32102"/>
                  </a:cubicBezTo>
                  <a:cubicBezTo>
                    <a:pt x="28050" y="32102"/>
                    <a:pt x="24646" y="32633"/>
                    <a:pt x="21429" y="33969"/>
                  </a:cubicBezTo>
                  <a:cubicBezTo>
                    <a:pt x="11764" y="38042"/>
                    <a:pt x="6323" y="48316"/>
                    <a:pt x="3344" y="58286"/>
                  </a:cubicBezTo>
                  <a:cubicBezTo>
                    <a:pt x="1156" y="65490"/>
                    <a:pt x="1" y="73484"/>
                    <a:pt x="3344" y="80201"/>
                  </a:cubicBezTo>
                  <a:cubicBezTo>
                    <a:pt x="5563" y="84639"/>
                    <a:pt x="9606" y="87982"/>
                    <a:pt x="13891" y="90566"/>
                  </a:cubicBezTo>
                  <a:cubicBezTo>
                    <a:pt x="24408" y="96888"/>
                    <a:pt x="36810" y="99533"/>
                    <a:pt x="49029" y="100779"/>
                  </a:cubicBezTo>
                  <a:cubicBezTo>
                    <a:pt x="56174" y="101507"/>
                    <a:pt x="63341" y="101819"/>
                    <a:pt x="70514" y="101819"/>
                  </a:cubicBezTo>
                  <a:cubicBezTo>
                    <a:pt x="84305" y="101819"/>
                    <a:pt x="98120" y="100667"/>
                    <a:pt x="111857" y="99107"/>
                  </a:cubicBezTo>
                  <a:cubicBezTo>
                    <a:pt x="130732" y="96980"/>
                    <a:pt x="149730" y="94001"/>
                    <a:pt x="167390" y="86979"/>
                  </a:cubicBezTo>
                  <a:cubicBezTo>
                    <a:pt x="177998" y="82754"/>
                    <a:pt x="188575" y="76523"/>
                    <a:pt x="193804" y="66402"/>
                  </a:cubicBezTo>
                  <a:cubicBezTo>
                    <a:pt x="194229" y="65611"/>
                    <a:pt x="194594" y="64791"/>
                    <a:pt x="194959" y="63970"/>
                  </a:cubicBezTo>
                  <a:cubicBezTo>
                    <a:pt x="200217" y="51052"/>
                    <a:pt x="196205" y="35824"/>
                    <a:pt x="190460" y="22814"/>
                  </a:cubicBezTo>
                  <a:cubicBezTo>
                    <a:pt x="187998" y="17222"/>
                    <a:pt x="185171" y="11690"/>
                    <a:pt x="180916" y="7282"/>
                  </a:cubicBezTo>
                  <a:cubicBezTo>
                    <a:pt x="176834" y="3054"/>
                    <a:pt x="171297" y="1"/>
                    <a:pt x="165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4"/>
            <p:cNvSpPr/>
            <p:nvPr/>
          </p:nvSpPr>
          <p:spPr>
            <a:xfrm>
              <a:off x="178275" y="3863175"/>
              <a:ext cx="4195400" cy="2131650"/>
            </a:xfrm>
            <a:custGeom>
              <a:avLst/>
              <a:gdLst/>
              <a:ahLst/>
              <a:cxnLst/>
              <a:rect l="l" t="t" r="r" b="b"/>
              <a:pathLst>
                <a:path w="167816" h="85266" extrusionOk="0">
                  <a:moveTo>
                    <a:pt x="138644" y="1"/>
                  </a:moveTo>
                  <a:cubicBezTo>
                    <a:pt x="138449" y="1"/>
                    <a:pt x="138254" y="5"/>
                    <a:pt x="138058" y="13"/>
                  </a:cubicBezTo>
                  <a:cubicBezTo>
                    <a:pt x="132161" y="286"/>
                    <a:pt x="127146" y="4116"/>
                    <a:pt x="122435" y="7642"/>
                  </a:cubicBezTo>
                  <a:cubicBezTo>
                    <a:pt x="119547" y="9831"/>
                    <a:pt x="116629" y="11898"/>
                    <a:pt x="113620" y="13934"/>
                  </a:cubicBezTo>
                  <a:cubicBezTo>
                    <a:pt x="103073" y="21016"/>
                    <a:pt x="91644" y="27065"/>
                    <a:pt x="79334" y="30439"/>
                  </a:cubicBezTo>
                  <a:cubicBezTo>
                    <a:pt x="73285" y="32080"/>
                    <a:pt x="67084" y="33114"/>
                    <a:pt x="60823" y="33326"/>
                  </a:cubicBezTo>
                  <a:cubicBezTo>
                    <a:pt x="60460" y="33339"/>
                    <a:pt x="60098" y="33345"/>
                    <a:pt x="59738" y="33345"/>
                  </a:cubicBezTo>
                  <a:cubicBezTo>
                    <a:pt x="52917" y="33345"/>
                    <a:pt x="46558" y="31220"/>
                    <a:pt x="40062" y="29314"/>
                  </a:cubicBezTo>
                  <a:cubicBezTo>
                    <a:pt x="35649" y="28011"/>
                    <a:pt x="30962" y="26901"/>
                    <a:pt x="26392" y="26901"/>
                  </a:cubicBezTo>
                  <a:cubicBezTo>
                    <a:pt x="23503" y="26901"/>
                    <a:pt x="20661" y="27345"/>
                    <a:pt x="17965" y="28463"/>
                  </a:cubicBezTo>
                  <a:cubicBezTo>
                    <a:pt x="9879" y="31867"/>
                    <a:pt x="5320" y="40439"/>
                    <a:pt x="2797" y="48828"/>
                  </a:cubicBezTo>
                  <a:cubicBezTo>
                    <a:pt x="1004" y="54846"/>
                    <a:pt x="1" y="61564"/>
                    <a:pt x="2797" y="67157"/>
                  </a:cubicBezTo>
                  <a:cubicBezTo>
                    <a:pt x="4651" y="70926"/>
                    <a:pt x="8056" y="73692"/>
                    <a:pt x="11642" y="75850"/>
                  </a:cubicBezTo>
                  <a:cubicBezTo>
                    <a:pt x="20457" y="81169"/>
                    <a:pt x="30852" y="83327"/>
                    <a:pt x="41096" y="84391"/>
                  </a:cubicBezTo>
                  <a:cubicBezTo>
                    <a:pt x="47076" y="85004"/>
                    <a:pt x="53078" y="85265"/>
                    <a:pt x="59085" y="85265"/>
                  </a:cubicBezTo>
                  <a:cubicBezTo>
                    <a:pt x="70665" y="85265"/>
                    <a:pt x="82264" y="84294"/>
                    <a:pt x="93772" y="82993"/>
                  </a:cubicBezTo>
                  <a:cubicBezTo>
                    <a:pt x="109608" y="81199"/>
                    <a:pt x="125535" y="78737"/>
                    <a:pt x="140307" y="72841"/>
                  </a:cubicBezTo>
                  <a:cubicBezTo>
                    <a:pt x="149153" y="69284"/>
                    <a:pt x="158059" y="64087"/>
                    <a:pt x="162405" y="55576"/>
                  </a:cubicBezTo>
                  <a:cubicBezTo>
                    <a:pt x="162770" y="54877"/>
                    <a:pt x="163104" y="54208"/>
                    <a:pt x="163378" y="53509"/>
                  </a:cubicBezTo>
                  <a:cubicBezTo>
                    <a:pt x="167816" y="42719"/>
                    <a:pt x="164442" y="29922"/>
                    <a:pt x="159669" y="19101"/>
                  </a:cubicBezTo>
                  <a:cubicBezTo>
                    <a:pt x="157603" y="14420"/>
                    <a:pt x="155232" y="9770"/>
                    <a:pt x="151675" y="6092"/>
                  </a:cubicBezTo>
                  <a:cubicBezTo>
                    <a:pt x="148225" y="2554"/>
                    <a:pt x="143566" y="1"/>
                    <a:pt x="138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4"/>
            <p:cNvSpPr/>
            <p:nvPr/>
          </p:nvSpPr>
          <p:spPr>
            <a:xfrm>
              <a:off x="359150" y="4228700"/>
              <a:ext cx="3772125" cy="1645850"/>
            </a:xfrm>
            <a:custGeom>
              <a:avLst/>
              <a:gdLst/>
              <a:ahLst/>
              <a:cxnLst/>
              <a:rect l="l" t="t" r="r" b="b"/>
              <a:pathLst>
                <a:path w="150885" h="65834" extrusionOk="0">
                  <a:moveTo>
                    <a:pt x="124735" y="1"/>
                  </a:moveTo>
                  <a:cubicBezTo>
                    <a:pt x="124546" y="1"/>
                    <a:pt x="124356" y="5"/>
                    <a:pt x="124166" y="12"/>
                  </a:cubicBezTo>
                  <a:cubicBezTo>
                    <a:pt x="118847" y="225"/>
                    <a:pt x="114349" y="3173"/>
                    <a:pt x="110124" y="5909"/>
                  </a:cubicBezTo>
                  <a:cubicBezTo>
                    <a:pt x="107510" y="7581"/>
                    <a:pt x="104865" y="9192"/>
                    <a:pt x="102190" y="10742"/>
                  </a:cubicBezTo>
                  <a:cubicBezTo>
                    <a:pt x="92677" y="16213"/>
                    <a:pt x="82433" y="20833"/>
                    <a:pt x="71339" y="23478"/>
                  </a:cubicBezTo>
                  <a:cubicBezTo>
                    <a:pt x="65898" y="24754"/>
                    <a:pt x="60305" y="25544"/>
                    <a:pt x="54682" y="25696"/>
                  </a:cubicBezTo>
                  <a:cubicBezTo>
                    <a:pt x="54321" y="25708"/>
                    <a:pt x="53961" y="25714"/>
                    <a:pt x="53602" y="25714"/>
                  </a:cubicBezTo>
                  <a:cubicBezTo>
                    <a:pt x="47511" y="25714"/>
                    <a:pt x="41846" y="24060"/>
                    <a:pt x="36019" y="22596"/>
                  </a:cubicBezTo>
                  <a:cubicBezTo>
                    <a:pt x="32062" y="21593"/>
                    <a:pt x="27854" y="20737"/>
                    <a:pt x="23758" y="20737"/>
                  </a:cubicBezTo>
                  <a:cubicBezTo>
                    <a:pt x="21153" y="20737"/>
                    <a:pt x="18593" y="21083"/>
                    <a:pt x="16171" y="21958"/>
                  </a:cubicBezTo>
                  <a:cubicBezTo>
                    <a:pt x="8906" y="24572"/>
                    <a:pt x="4772" y="31228"/>
                    <a:pt x="2523" y="37672"/>
                  </a:cubicBezTo>
                  <a:cubicBezTo>
                    <a:pt x="882" y="42292"/>
                    <a:pt x="0" y="47490"/>
                    <a:pt x="2523" y="51806"/>
                  </a:cubicBezTo>
                  <a:cubicBezTo>
                    <a:pt x="4225" y="54694"/>
                    <a:pt x="7265" y="56852"/>
                    <a:pt x="10487" y="58524"/>
                  </a:cubicBezTo>
                  <a:cubicBezTo>
                    <a:pt x="18450" y="62627"/>
                    <a:pt x="27751" y="64329"/>
                    <a:pt x="36992" y="65150"/>
                  </a:cubicBezTo>
                  <a:cubicBezTo>
                    <a:pt x="42382" y="65629"/>
                    <a:pt x="47794" y="65834"/>
                    <a:pt x="53212" y="65834"/>
                  </a:cubicBezTo>
                  <a:cubicBezTo>
                    <a:pt x="63590" y="65834"/>
                    <a:pt x="73993" y="65084"/>
                    <a:pt x="84318" y="64086"/>
                  </a:cubicBezTo>
                  <a:cubicBezTo>
                    <a:pt x="98573" y="62718"/>
                    <a:pt x="112890" y="60803"/>
                    <a:pt x="126203" y="56244"/>
                  </a:cubicBezTo>
                  <a:cubicBezTo>
                    <a:pt x="134167" y="53508"/>
                    <a:pt x="142161" y="49496"/>
                    <a:pt x="146112" y="42931"/>
                  </a:cubicBezTo>
                  <a:cubicBezTo>
                    <a:pt x="146416" y="42384"/>
                    <a:pt x="146659" y="41867"/>
                    <a:pt x="146933" y="41320"/>
                  </a:cubicBezTo>
                  <a:cubicBezTo>
                    <a:pt x="150884" y="32961"/>
                    <a:pt x="147845" y="23082"/>
                    <a:pt x="143589" y="14754"/>
                  </a:cubicBezTo>
                  <a:cubicBezTo>
                    <a:pt x="141735" y="11137"/>
                    <a:pt x="139607" y="7581"/>
                    <a:pt x="136416" y="4723"/>
                  </a:cubicBezTo>
                  <a:cubicBezTo>
                    <a:pt x="133356" y="2013"/>
                    <a:pt x="129149" y="1"/>
                    <a:pt x="1247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4"/>
            <p:cNvSpPr/>
            <p:nvPr/>
          </p:nvSpPr>
          <p:spPr>
            <a:xfrm>
              <a:off x="2019500" y="4507175"/>
              <a:ext cx="1905075" cy="1164700"/>
            </a:xfrm>
            <a:custGeom>
              <a:avLst/>
              <a:gdLst/>
              <a:ahLst/>
              <a:cxnLst/>
              <a:rect l="l" t="t" r="r" b="b"/>
              <a:pathLst>
                <a:path w="76203" h="46588" extrusionOk="0">
                  <a:moveTo>
                    <a:pt x="57143" y="1"/>
                  </a:moveTo>
                  <a:cubicBezTo>
                    <a:pt x="55711" y="1"/>
                    <a:pt x="54281" y="124"/>
                    <a:pt x="52889" y="363"/>
                  </a:cubicBezTo>
                  <a:cubicBezTo>
                    <a:pt x="44986" y="1730"/>
                    <a:pt x="38573" y="6320"/>
                    <a:pt x="31551" y="9755"/>
                  </a:cubicBezTo>
                  <a:cubicBezTo>
                    <a:pt x="23861" y="13463"/>
                    <a:pt x="15806" y="16381"/>
                    <a:pt x="8207" y="20302"/>
                  </a:cubicBezTo>
                  <a:cubicBezTo>
                    <a:pt x="4347" y="22308"/>
                    <a:pt x="1" y="25469"/>
                    <a:pt x="457" y="29816"/>
                  </a:cubicBezTo>
                  <a:cubicBezTo>
                    <a:pt x="700" y="32096"/>
                    <a:pt x="2280" y="34011"/>
                    <a:pt x="4013" y="35591"/>
                  </a:cubicBezTo>
                  <a:cubicBezTo>
                    <a:pt x="10122" y="41214"/>
                    <a:pt x="18208" y="44254"/>
                    <a:pt x="26415" y="45652"/>
                  </a:cubicBezTo>
                  <a:cubicBezTo>
                    <a:pt x="29890" y="46255"/>
                    <a:pt x="33431" y="46587"/>
                    <a:pt x="36963" y="46587"/>
                  </a:cubicBezTo>
                  <a:cubicBezTo>
                    <a:pt x="41802" y="46587"/>
                    <a:pt x="46627" y="45963"/>
                    <a:pt x="51248" y="44558"/>
                  </a:cubicBezTo>
                  <a:cubicBezTo>
                    <a:pt x="59272" y="42126"/>
                    <a:pt x="66598" y="37202"/>
                    <a:pt x="71339" y="30272"/>
                  </a:cubicBezTo>
                  <a:cubicBezTo>
                    <a:pt x="74440" y="25591"/>
                    <a:pt x="76203" y="19512"/>
                    <a:pt x="75443" y="14010"/>
                  </a:cubicBezTo>
                  <a:cubicBezTo>
                    <a:pt x="75048" y="11305"/>
                    <a:pt x="74075" y="8752"/>
                    <a:pt x="72403" y="6594"/>
                  </a:cubicBezTo>
                  <a:cubicBezTo>
                    <a:pt x="68887" y="2051"/>
                    <a:pt x="62996" y="1"/>
                    <a:pt x="57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4"/>
            <p:cNvSpPr/>
            <p:nvPr/>
          </p:nvSpPr>
          <p:spPr>
            <a:xfrm>
              <a:off x="2296100" y="4659125"/>
              <a:ext cx="1406600" cy="860225"/>
            </a:xfrm>
            <a:custGeom>
              <a:avLst/>
              <a:gdLst/>
              <a:ahLst/>
              <a:cxnLst/>
              <a:rect l="l" t="t" r="r" b="b"/>
              <a:pathLst>
                <a:path w="56264" h="34409" extrusionOk="0">
                  <a:moveTo>
                    <a:pt x="42203" y="0"/>
                  </a:moveTo>
                  <a:cubicBezTo>
                    <a:pt x="41142" y="0"/>
                    <a:pt x="40085" y="93"/>
                    <a:pt x="39059" y="273"/>
                  </a:cubicBezTo>
                  <a:cubicBezTo>
                    <a:pt x="33254" y="1306"/>
                    <a:pt x="28512" y="4680"/>
                    <a:pt x="23284" y="7203"/>
                  </a:cubicBezTo>
                  <a:cubicBezTo>
                    <a:pt x="17630" y="9969"/>
                    <a:pt x="11673" y="12096"/>
                    <a:pt x="6080" y="15014"/>
                  </a:cubicBezTo>
                  <a:cubicBezTo>
                    <a:pt x="3223" y="16504"/>
                    <a:pt x="1" y="18814"/>
                    <a:pt x="335" y="22005"/>
                  </a:cubicBezTo>
                  <a:cubicBezTo>
                    <a:pt x="548" y="23738"/>
                    <a:pt x="1703" y="25136"/>
                    <a:pt x="2979" y="26261"/>
                  </a:cubicBezTo>
                  <a:cubicBezTo>
                    <a:pt x="7478" y="30395"/>
                    <a:pt x="13466" y="32644"/>
                    <a:pt x="19484" y="33708"/>
                  </a:cubicBezTo>
                  <a:cubicBezTo>
                    <a:pt x="22064" y="34159"/>
                    <a:pt x="24692" y="34408"/>
                    <a:pt x="27317" y="34408"/>
                  </a:cubicBezTo>
                  <a:cubicBezTo>
                    <a:pt x="30878" y="34408"/>
                    <a:pt x="34431" y="33950"/>
                    <a:pt x="37843" y="32917"/>
                  </a:cubicBezTo>
                  <a:cubicBezTo>
                    <a:pt x="43770" y="31124"/>
                    <a:pt x="49211" y="27477"/>
                    <a:pt x="52616" y="22401"/>
                  </a:cubicBezTo>
                  <a:cubicBezTo>
                    <a:pt x="55017" y="18905"/>
                    <a:pt x="56263" y="14407"/>
                    <a:pt x="55716" y="10364"/>
                  </a:cubicBezTo>
                  <a:cubicBezTo>
                    <a:pt x="55442" y="8388"/>
                    <a:pt x="54713" y="6473"/>
                    <a:pt x="53467" y="4893"/>
                  </a:cubicBezTo>
                  <a:cubicBezTo>
                    <a:pt x="50881" y="1526"/>
                    <a:pt x="46513" y="0"/>
                    <a:pt x="42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4"/>
            <p:cNvSpPr/>
            <p:nvPr/>
          </p:nvSpPr>
          <p:spPr>
            <a:xfrm>
              <a:off x="2532425" y="4792825"/>
              <a:ext cx="940775" cy="574400"/>
            </a:xfrm>
            <a:custGeom>
              <a:avLst/>
              <a:gdLst/>
              <a:ahLst/>
              <a:cxnLst/>
              <a:rect l="l" t="t" r="r" b="b"/>
              <a:pathLst>
                <a:path w="37631" h="22976" extrusionOk="0">
                  <a:moveTo>
                    <a:pt x="28228" y="0"/>
                  </a:moveTo>
                  <a:cubicBezTo>
                    <a:pt x="27516" y="0"/>
                    <a:pt x="26804" y="62"/>
                    <a:pt x="26111" y="183"/>
                  </a:cubicBezTo>
                  <a:cubicBezTo>
                    <a:pt x="22250" y="852"/>
                    <a:pt x="19059" y="3101"/>
                    <a:pt x="15594" y="4803"/>
                  </a:cubicBezTo>
                  <a:cubicBezTo>
                    <a:pt x="11794" y="6657"/>
                    <a:pt x="7843" y="8086"/>
                    <a:pt x="4074" y="10001"/>
                  </a:cubicBezTo>
                  <a:cubicBezTo>
                    <a:pt x="2189" y="11004"/>
                    <a:pt x="1" y="12554"/>
                    <a:pt x="244" y="14682"/>
                  </a:cubicBezTo>
                  <a:cubicBezTo>
                    <a:pt x="365" y="15837"/>
                    <a:pt x="1156" y="16779"/>
                    <a:pt x="1976" y="17539"/>
                  </a:cubicBezTo>
                  <a:cubicBezTo>
                    <a:pt x="4986" y="20305"/>
                    <a:pt x="9028" y="21794"/>
                    <a:pt x="13040" y="22524"/>
                  </a:cubicBezTo>
                  <a:cubicBezTo>
                    <a:pt x="14743" y="22816"/>
                    <a:pt x="16478" y="22975"/>
                    <a:pt x="18209" y="22975"/>
                  </a:cubicBezTo>
                  <a:cubicBezTo>
                    <a:pt x="20618" y="22975"/>
                    <a:pt x="23021" y="22667"/>
                    <a:pt x="25320" y="21977"/>
                  </a:cubicBezTo>
                  <a:cubicBezTo>
                    <a:pt x="29272" y="20761"/>
                    <a:pt x="32919" y="18360"/>
                    <a:pt x="35199" y="14955"/>
                  </a:cubicBezTo>
                  <a:cubicBezTo>
                    <a:pt x="36749" y="12645"/>
                    <a:pt x="37631" y="9636"/>
                    <a:pt x="37235" y="6900"/>
                  </a:cubicBezTo>
                  <a:cubicBezTo>
                    <a:pt x="37053" y="5563"/>
                    <a:pt x="36567" y="4317"/>
                    <a:pt x="35716" y="3253"/>
                  </a:cubicBezTo>
                  <a:cubicBezTo>
                    <a:pt x="33986" y="1012"/>
                    <a:pt x="31104" y="0"/>
                    <a:pt x="282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4"/>
            <p:cNvSpPr/>
            <p:nvPr/>
          </p:nvSpPr>
          <p:spPr>
            <a:xfrm>
              <a:off x="500475" y="4926675"/>
              <a:ext cx="1638350" cy="847325"/>
            </a:xfrm>
            <a:custGeom>
              <a:avLst/>
              <a:gdLst/>
              <a:ahLst/>
              <a:cxnLst/>
              <a:rect l="l" t="t" r="r" b="b"/>
              <a:pathLst>
                <a:path w="65534" h="33893" extrusionOk="0">
                  <a:moveTo>
                    <a:pt x="20327" y="1"/>
                  </a:moveTo>
                  <a:cubicBezTo>
                    <a:pt x="19263" y="1"/>
                    <a:pt x="18201" y="55"/>
                    <a:pt x="17144" y="179"/>
                  </a:cubicBezTo>
                  <a:cubicBezTo>
                    <a:pt x="12736" y="726"/>
                    <a:pt x="8299" y="2701"/>
                    <a:pt x="5837" y="6410"/>
                  </a:cubicBezTo>
                  <a:cubicBezTo>
                    <a:pt x="1" y="15103"/>
                    <a:pt x="7843" y="25194"/>
                    <a:pt x="15867" y="28720"/>
                  </a:cubicBezTo>
                  <a:cubicBezTo>
                    <a:pt x="20639" y="30817"/>
                    <a:pt x="25928" y="31577"/>
                    <a:pt x="31126" y="32276"/>
                  </a:cubicBezTo>
                  <a:cubicBezTo>
                    <a:pt x="37048" y="33098"/>
                    <a:pt x="43080" y="33893"/>
                    <a:pt x="49030" y="33893"/>
                  </a:cubicBezTo>
                  <a:cubicBezTo>
                    <a:pt x="53861" y="33893"/>
                    <a:pt x="58637" y="33369"/>
                    <a:pt x="63254" y="31912"/>
                  </a:cubicBezTo>
                  <a:cubicBezTo>
                    <a:pt x="64257" y="31608"/>
                    <a:pt x="65443" y="31000"/>
                    <a:pt x="65473" y="29936"/>
                  </a:cubicBezTo>
                  <a:cubicBezTo>
                    <a:pt x="65534" y="29389"/>
                    <a:pt x="65321" y="29024"/>
                    <a:pt x="65078" y="28690"/>
                  </a:cubicBezTo>
                  <a:cubicBezTo>
                    <a:pt x="64835" y="28416"/>
                    <a:pt x="64561" y="28143"/>
                    <a:pt x="64318" y="27930"/>
                  </a:cubicBezTo>
                  <a:cubicBezTo>
                    <a:pt x="60822" y="24921"/>
                    <a:pt x="56810" y="22489"/>
                    <a:pt x="53527" y="19267"/>
                  </a:cubicBezTo>
                  <a:cubicBezTo>
                    <a:pt x="50214" y="16015"/>
                    <a:pt x="47600" y="11699"/>
                    <a:pt x="47843" y="7109"/>
                  </a:cubicBezTo>
                  <a:cubicBezTo>
                    <a:pt x="47904" y="6349"/>
                    <a:pt x="47995" y="5498"/>
                    <a:pt x="47631" y="4860"/>
                  </a:cubicBezTo>
                  <a:cubicBezTo>
                    <a:pt x="47144" y="4008"/>
                    <a:pt x="46020" y="3765"/>
                    <a:pt x="45077" y="3613"/>
                  </a:cubicBezTo>
                  <a:cubicBezTo>
                    <a:pt x="40184" y="2762"/>
                    <a:pt x="35320" y="1942"/>
                    <a:pt x="30396" y="1121"/>
                  </a:cubicBezTo>
                  <a:cubicBezTo>
                    <a:pt x="27092" y="543"/>
                    <a:pt x="23700" y="1"/>
                    <a:pt x="20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4"/>
            <p:cNvSpPr/>
            <p:nvPr/>
          </p:nvSpPr>
          <p:spPr>
            <a:xfrm>
              <a:off x="747450" y="5099325"/>
              <a:ext cx="1038800" cy="537525"/>
            </a:xfrm>
            <a:custGeom>
              <a:avLst/>
              <a:gdLst/>
              <a:ahLst/>
              <a:cxnLst/>
              <a:rect l="l" t="t" r="r" b="b"/>
              <a:pathLst>
                <a:path w="41552" h="21501" extrusionOk="0">
                  <a:moveTo>
                    <a:pt x="12828" y="1"/>
                  </a:moveTo>
                  <a:cubicBezTo>
                    <a:pt x="12178" y="1"/>
                    <a:pt x="11529" y="34"/>
                    <a:pt x="10882" y="112"/>
                  </a:cubicBezTo>
                  <a:cubicBezTo>
                    <a:pt x="8055" y="446"/>
                    <a:pt x="5259" y="1723"/>
                    <a:pt x="3709" y="4063"/>
                  </a:cubicBezTo>
                  <a:cubicBezTo>
                    <a:pt x="0" y="9565"/>
                    <a:pt x="4985" y="15948"/>
                    <a:pt x="10031" y="18197"/>
                  </a:cubicBezTo>
                  <a:cubicBezTo>
                    <a:pt x="13070" y="19534"/>
                    <a:pt x="16414" y="20021"/>
                    <a:pt x="19727" y="20477"/>
                  </a:cubicBezTo>
                  <a:cubicBezTo>
                    <a:pt x="23478" y="20998"/>
                    <a:pt x="27313" y="21501"/>
                    <a:pt x="31097" y="21501"/>
                  </a:cubicBezTo>
                  <a:cubicBezTo>
                    <a:pt x="34152" y="21501"/>
                    <a:pt x="37174" y="21173"/>
                    <a:pt x="40092" y="20264"/>
                  </a:cubicBezTo>
                  <a:cubicBezTo>
                    <a:pt x="40761" y="20051"/>
                    <a:pt x="41521" y="19686"/>
                    <a:pt x="41551" y="18987"/>
                  </a:cubicBezTo>
                  <a:cubicBezTo>
                    <a:pt x="41521" y="18683"/>
                    <a:pt x="41399" y="18440"/>
                    <a:pt x="41247" y="18227"/>
                  </a:cubicBezTo>
                  <a:cubicBezTo>
                    <a:pt x="41095" y="18045"/>
                    <a:pt x="40943" y="17893"/>
                    <a:pt x="40761" y="17741"/>
                  </a:cubicBezTo>
                  <a:cubicBezTo>
                    <a:pt x="38542" y="15857"/>
                    <a:pt x="35989" y="14276"/>
                    <a:pt x="33922" y="12239"/>
                  </a:cubicBezTo>
                  <a:cubicBezTo>
                    <a:pt x="31825" y="10173"/>
                    <a:pt x="30153" y="7437"/>
                    <a:pt x="30305" y="4519"/>
                  </a:cubicBezTo>
                  <a:cubicBezTo>
                    <a:pt x="30335" y="4033"/>
                    <a:pt x="30426" y="3546"/>
                    <a:pt x="30153" y="3090"/>
                  </a:cubicBezTo>
                  <a:cubicBezTo>
                    <a:pt x="29849" y="2543"/>
                    <a:pt x="29150" y="2391"/>
                    <a:pt x="28542" y="2270"/>
                  </a:cubicBezTo>
                  <a:cubicBezTo>
                    <a:pt x="25472" y="1753"/>
                    <a:pt x="22341" y="1206"/>
                    <a:pt x="19271" y="720"/>
                  </a:cubicBezTo>
                  <a:cubicBezTo>
                    <a:pt x="17145" y="369"/>
                    <a:pt x="14984" y="1"/>
                    <a:pt x="1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" name="Google Shape;506;p14"/>
          <p:cNvGrpSpPr/>
          <p:nvPr/>
        </p:nvGrpSpPr>
        <p:grpSpPr>
          <a:xfrm rot="-2377198" flipH="1">
            <a:off x="7423753" y="-3210746"/>
            <a:ext cx="5044109" cy="4335801"/>
            <a:chOff x="4706625" y="2163450"/>
            <a:chExt cx="5044050" cy="4335750"/>
          </a:xfrm>
        </p:grpSpPr>
        <p:sp>
          <p:nvSpPr>
            <p:cNvPr id="507" name="Google Shape;507;p14"/>
            <p:cNvSpPr/>
            <p:nvPr/>
          </p:nvSpPr>
          <p:spPr>
            <a:xfrm>
              <a:off x="4706625" y="2163450"/>
              <a:ext cx="5044050" cy="4335750"/>
            </a:xfrm>
            <a:custGeom>
              <a:avLst/>
              <a:gdLst/>
              <a:ahLst/>
              <a:cxnLst/>
              <a:rect l="l" t="t" r="r" b="b"/>
              <a:pathLst>
                <a:path w="201762" h="173430" extrusionOk="0">
                  <a:moveTo>
                    <a:pt x="150814" y="1"/>
                  </a:moveTo>
                  <a:cubicBezTo>
                    <a:pt x="150329" y="1"/>
                    <a:pt x="149845" y="13"/>
                    <a:pt x="149359" y="37"/>
                  </a:cubicBezTo>
                  <a:cubicBezTo>
                    <a:pt x="136806" y="676"/>
                    <a:pt x="126259" y="9186"/>
                    <a:pt x="116167" y="16664"/>
                  </a:cubicBezTo>
                  <a:cubicBezTo>
                    <a:pt x="93880" y="33105"/>
                    <a:pt x="67617" y="46636"/>
                    <a:pt x="40214" y="46636"/>
                  </a:cubicBezTo>
                  <a:cubicBezTo>
                    <a:pt x="37980" y="46636"/>
                    <a:pt x="35738" y="46546"/>
                    <a:pt x="33491" y="46360"/>
                  </a:cubicBezTo>
                  <a:cubicBezTo>
                    <a:pt x="24555" y="45631"/>
                    <a:pt x="15831" y="43381"/>
                    <a:pt x="6895" y="42895"/>
                  </a:cubicBezTo>
                  <a:cubicBezTo>
                    <a:pt x="6638" y="42880"/>
                    <a:pt x="6390" y="42873"/>
                    <a:pt x="6150" y="42873"/>
                  </a:cubicBezTo>
                  <a:cubicBezTo>
                    <a:pt x="1421" y="42873"/>
                    <a:pt x="1" y="45686"/>
                    <a:pt x="2518" y="49765"/>
                  </a:cubicBezTo>
                  <a:cubicBezTo>
                    <a:pt x="5193" y="53990"/>
                    <a:pt x="8323" y="57850"/>
                    <a:pt x="11059" y="62044"/>
                  </a:cubicBezTo>
                  <a:cubicBezTo>
                    <a:pt x="26470" y="85510"/>
                    <a:pt x="27746" y="117547"/>
                    <a:pt x="14250" y="142197"/>
                  </a:cubicBezTo>
                  <a:cubicBezTo>
                    <a:pt x="11606" y="147061"/>
                    <a:pt x="8293" y="152258"/>
                    <a:pt x="9387" y="157699"/>
                  </a:cubicBezTo>
                  <a:cubicBezTo>
                    <a:pt x="10421" y="162654"/>
                    <a:pt x="14828" y="166149"/>
                    <a:pt x="19387" y="168277"/>
                  </a:cubicBezTo>
                  <a:cubicBezTo>
                    <a:pt x="26865" y="171803"/>
                    <a:pt x="35254" y="172836"/>
                    <a:pt x="43552" y="173201"/>
                  </a:cubicBezTo>
                  <a:cubicBezTo>
                    <a:pt x="46639" y="173356"/>
                    <a:pt x="49727" y="173429"/>
                    <a:pt x="52815" y="173429"/>
                  </a:cubicBezTo>
                  <a:cubicBezTo>
                    <a:pt x="69735" y="173429"/>
                    <a:pt x="86644" y="171216"/>
                    <a:pt x="103249" y="168003"/>
                  </a:cubicBezTo>
                  <a:cubicBezTo>
                    <a:pt x="124252" y="163930"/>
                    <a:pt x="145681" y="157821"/>
                    <a:pt x="162065" y="144052"/>
                  </a:cubicBezTo>
                  <a:cubicBezTo>
                    <a:pt x="177141" y="131377"/>
                    <a:pt x="186655" y="113200"/>
                    <a:pt x="192947" y="94568"/>
                  </a:cubicBezTo>
                  <a:cubicBezTo>
                    <a:pt x="198388" y="78458"/>
                    <a:pt x="201762" y="61041"/>
                    <a:pt x="198084" y="44445"/>
                  </a:cubicBezTo>
                  <a:cubicBezTo>
                    <a:pt x="196108" y="35722"/>
                    <a:pt x="192156" y="27424"/>
                    <a:pt x="186655" y="20372"/>
                  </a:cubicBezTo>
                  <a:cubicBezTo>
                    <a:pt x="182460" y="14962"/>
                    <a:pt x="177384" y="10341"/>
                    <a:pt x="171609" y="6694"/>
                  </a:cubicBezTo>
                  <a:cubicBezTo>
                    <a:pt x="165364" y="2759"/>
                    <a:pt x="158156" y="1"/>
                    <a:pt x="1508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4"/>
            <p:cNvSpPr/>
            <p:nvPr/>
          </p:nvSpPr>
          <p:spPr>
            <a:xfrm>
              <a:off x="5113775" y="2545450"/>
              <a:ext cx="4231125" cy="3677500"/>
            </a:xfrm>
            <a:custGeom>
              <a:avLst/>
              <a:gdLst/>
              <a:ahLst/>
              <a:cxnLst/>
              <a:rect l="l" t="t" r="r" b="b"/>
              <a:pathLst>
                <a:path w="169245" h="147100" extrusionOk="0">
                  <a:moveTo>
                    <a:pt x="127964" y="0"/>
                  </a:moveTo>
                  <a:cubicBezTo>
                    <a:pt x="126086" y="0"/>
                    <a:pt x="124206" y="182"/>
                    <a:pt x="122344" y="563"/>
                  </a:cubicBezTo>
                  <a:cubicBezTo>
                    <a:pt x="114471" y="2144"/>
                    <a:pt x="107693" y="6977"/>
                    <a:pt x="101127" y="11566"/>
                  </a:cubicBezTo>
                  <a:cubicBezTo>
                    <a:pt x="88300" y="20503"/>
                    <a:pt x="74957" y="29105"/>
                    <a:pt x="60245" y="34363"/>
                  </a:cubicBezTo>
                  <a:cubicBezTo>
                    <a:pt x="51613" y="37463"/>
                    <a:pt x="42494" y="39348"/>
                    <a:pt x="33315" y="39439"/>
                  </a:cubicBezTo>
                  <a:cubicBezTo>
                    <a:pt x="33167" y="39440"/>
                    <a:pt x="33019" y="39440"/>
                    <a:pt x="32871" y="39440"/>
                  </a:cubicBezTo>
                  <a:cubicBezTo>
                    <a:pt x="28276" y="39440"/>
                    <a:pt x="23657" y="38981"/>
                    <a:pt x="19181" y="37980"/>
                  </a:cubicBezTo>
                  <a:cubicBezTo>
                    <a:pt x="15381" y="37159"/>
                    <a:pt x="11035" y="34971"/>
                    <a:pt x="7174" y="34940"/>
                  </a:cubicBezTo>
                  <a:cubicBezTo>
                    <a:pt x="7143" y="34940"/>
                    <a:pt x="7112" y="34940"/>
                    <a:pt x="7081" y="34940"/>
                  </a:cubicBezTo>
                  <a:cubicBezTo>
                    <a:pt x="4797" y="34940"/>
                    <a:pt x="2359" y="36033"/>
                    <a:pt x="1430" y="38102"/>
                  </a:cubicBezTo>
                  <a:cubicBezTo>
                    <a:pt x="1" y="41293"/>
                    <a:pt x="2493" y="44758"/>
                    <a:pt x="4651" y="47524"/>
                  </a:cubicBezTo>
                  <a:cubicBezTo>
                    <a:pt x="20214" y="67464"/>
                    <a:pt x="23010" y="96492"/>
                    <a:pt x="11551" y="119015"/>
                  </a:cubicBezTo>
                  <a:cubicBezTo>
                    <a:pt x="8664" y="124699"/>
                    <a:pt x="4895" y="131294"/>
                    <a:pt x="7904" y="136887"/>
                  </a:cubicBezTo>
                  <a:cubicBezTo>
                    <a:pt x="9788" y="140444"/>
                    <a:pt x="13892" y="142237"/>
                    <a:pt x="17782" y="143422"/>
                  </a:cubicBezTo>
                  <a:cubicBezTo>
                    <a:pt x="26889" y="146179"/>
                    <a:pt x="36426" y="147099"/>
                    <a:pt x="45990" y="147099"/>
                  </a:cubicBezTo>
                  <a:cubicBezTo>
                    <a:pt x="50344" y="147099"/>
                    <a:pt x="54703" y="146909"/>
                    <a:pt x="59029" y="146614"/>
                  </a:cubicBezTo>
                  <a:cubicBezTo>
                    <a:pt x="85200" y="144790"/>
                    <a:pt x="112100" y="138924"/>
                    <a:pt x="132921" y="122966"/>
                  </a:cubicBezTo>
                  <a:cubicBezTo>
                    <a:pt x="155961" y="105337"/>
                    <a:pt x="169244" y="75701"/>
                    <a:pt x="167177" y="46764"/>
                  </a:cubicBezTo>
                  <a:cubicBezTo>
                    <a:pt x="166326" y="36126"/>
                    <a:pt x="163469" y="25396"/>
                    <a:pt x="157481" y="16673"/>
                  </a:cubicBezTo>
                  <a:cubicBezTo>
                    <a:pt x="156630" y="15426"/>
                    <a:pt x="155718" y="14241"/>
                    <a:pt x="154745" y="13086"/>
                  </a:cubicBezTo>
                  <a:cubicBezTo>
                    <a:pt x="148106" y="5268"/>
                    <a:pt x="138073" y="0"/>
                    <a:pt x="127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4"/>
            <p:cNvSpPr/>
            <p:nvPr/>
          </p:nvSpPr>
          <p:spPr>
            <a:xfrm>
              <a:off x="5467900" y="3018400"/>
              <a:ext cx="3310125" cy="2868475"/>
            </a:xfrm>
            <a:custGeom>
              <a:avLst/>
              <a:gdLst/>
              <a:ahLst/>
              <a:cxnLst/>
              <a:rect l="l" t="t" r="r" b="b"/>
              <a:pathLst>
                <a:path w="132405" h="114739" extrusionOk="0">
                  <a:moveTo>
                    <a:pt x="101315" y="1"/>
                  </a:moveTo>
                  <a:cubicBezTo>
                    <a:pt x="100271" y="1"/>
                    <a:pt x="99224" y="71"/>
                    <a:pt x="98178" y="217"/>
                  </a:cubicBezTo>
                  <a:cubicBezTo>
                    <a:pt x="89820" y="1341"/>
                    <a:pt x="82829" y="6873"/>
                    <a:pt x="75838" y="11585"/>
                  </a:cubicBezTo>
                  <a:cubicBezTo>
                    <a:pt x="65625" y="18485"/>
                    <a:pt x="54257" y="24077"/>
                    <a:pt x="42129" y="26782"/>
                  </a:cubicBezTo>
                  <a:cubicBezTo>
                    <a:pt x="37520" y="27813"/>
                    <a:pt x="32985" y="28208"/>
                    <a:pt x="28472" y="28208"/>
                  </a:cubicBezTo>
                  <a:cubicBezTo>
                    <a:pt x="20335" y="28208"/>
                    <a:pt x="12272" y="26922"/>
                    <a:pt x="3982" y="25749"/>
                  </a:cubicBezTo>
                  <a:cubicBezTo>
                    <a:pt x="3617" y="25688"/>
                    <a:pt x="3237" y="25643"/>
                    <a:pt x="2865" y="25643"/>
                  </a:cubicBezTo>
                  <a:cubicBezTo>
                    <a:pt x="2493" y="25643"/>
                    <a:pt x="2128" y="25688"/>
                    <a:pt x="1794" y="25810"/>
                  </a:cubicBezTo>
                  <a:cubicBezTo>
                    <a:pt x="487" y="26357"/>
                    <a:pt x="0" y="28029"/>
                    <a:pt x="335" y="29397"/>
                  </a:cubicBezTo>
                  <a:cubicBezTo>
                    <a:pt x="669" y="30764"/>
                    <a:pt x="1642" y="31859"/>
                    <a:pt x="2493" y="32953"/>
                  </a:cubicBezTo>
                  <a:cubicBezTo>
                    <a:pt x="15685" y="49488"/>
                    <a:pt x="17660" y="74108"/>
                    <a:pt x="7295" y="92498"/>
                  </a:cubicBezTo>
                  <a:cubicBezTo>
                    <a:pt x="5168" y="96267"/>
                    <a:pt x="2493" y="100401"/>
                    <a:pt x="3769" y="104504"/>
                  </a:cubicBezTo>
                  <a:cubicBezTo>
                    <a:pt x="4985" y="108486"/>
                    <a:pt x="9393" y="110522"/>
                    <a:pt x="13405" y="111647"/>
                  </a:cubicBezTo>
                  <a:cubicBezTo>
                    <a:pt x="21443" y="113950"/>
                    <a:pt x="29784" y="114738"/>
                    <a:pt x="38140" y="114738"/>
                  </a:cubicBezTo>
                  <a:cubicBezTo>
                    <a:pt x="41917" y="114738"/>
                    <a:pt x="45697" y="114577"/>
                    <a:pt x="49454" y="114322"/>
                  </a:cubicBezTo>
                  <a:cubicBezTo>
                    <a:pt x="65533" y="113167"/>
                    <a:pt x="81826" y="110127"/>
                    <a:pt x="95868" y="102164"/>
                  </a:cubicBezTo>
                  <a:cubicBezTo>
                    <a:pt x="117328" y="89944"/>
                    <a:pt x="131675" y="66054"/>
                    <a:pt x="132222" y="41372"/>
                  </a:cubicBezTo>
                  <a:cubicBezTo>
                    <a:pt x="132404" y="31798"/>
                    <a:pt x="130519" y="21828"/>
                    <a:pt x="125231" y="13804"/>
                  </a:cubicBezTo>
                  <a:cubicBezTo>
                    <a:pt x="124957" y="13408"/>
                    <a:pt x="124653" y="12983"/>
                    <a:pt x="124349" y="12557"/>
                  </a:cubicBezTo>
                  <a:cubicBezTo>
                    <a:pt x="119040" y="5206"/>
                    <a:pt x="110291" y="1"/>
                    <a:pt x="101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4"/>
            <p:cNvSpPr/>
            <p:nvPr/>
          </p:nvSpPr>
          <p:spPr>
            <a:xfrm>
              <a:off x="5663625" y="3358100"/>
              <a:ext cx="2798275" cy="2304350"/>
            </a:xfrm>
            <a:custGeom>
              <a:avLst/>
              <a:gdLst/>
              <a:ahLst/>
              <a:cxnLst/>
              <a:rect l="l" t="t" r="r" b="b"/>
              <a:pathLst>
                <a:path w="111931" h="92174" extrusionOk="0">
                  <a:moveTo>
                    <a:pt x="85092" y="0"/>
                  </a:moveTo>
                  <a:cubicBezTo>
                    <a:pt x="84769" y="0"/>
                    <a:pt x="84444" y="11"/>
                    <a:pt x="84118" y="33"/>
                  </a:cubicBezTo>
                  <a:cubicBezTo>
                    <a:pt x="79285" y="398"/>
                    <a:pt x="75030" y="3164"/>
                    <a:pt x="71018" y="5808"/>
                  </a:cubicBezTo>
                  <a:cubicBezTo>
                    <a:pt x="59832" y="13194"/>
                    <a:pt x="47978" y="20398"/>
                    <a:pt x="34725" y="22161"/>
                  </a:cubicBezTo>
                  <a:cubicBezTo>
                    <a:pt x="32438" y="22458"/>
                    <a:pt x="30138" y="22587"/>
                    <a:pt x="27834" y="22587"/>
                  </a:cubicBezTo>
                  <a:cubicBezTo>
                    <a:pt x="21872" y="22587"/>
                    <a:pt x="15880" y="21724"/>
                    <a:pt x="9983" y="20672"/>
                  </a:cubicBezTo>
                  <a:cubicBezTo>
                    <a:pt x="9141" y="20525"/>
                    <a:pt x="8417" y="20456"/>
                    <a:pt x="7800" y="20456"/>
                  </a:cubicBezTo>
                  <a:cubicBezTo>
                    <a:pt x="0" y="20456"/>
                    <a:pt x="9243" y="31476"/>
                    <a:pt x="11412" y="35110"/>
                  </a:cubicBezTo>
                  <a:cubicBezTo>
                    <a:pt x="14999" y="41037"/>
                    <a:pt x="16062" y="48271"/>
                    <a:pt x="15211" y="55140"/>
                  </a:cubicBezTo>
                  <a:cubicBezTo>
                    <a:pt x="14391" y="62010"/>
                    <a:pt x="11777" y="68545"/>
                    <a:pt x="8433" y="74594"/>
                  </a:cubicBezTo>
                  <a:cubicBezTo>
                    <a:pt x="7004" y="77086"/>
                    <a:pt x="5424" y="79822"/>
                    <a:pt x="5880" y="82648"/>
                  </a:cubicBezTo>
                  <a:cubicBezTo>
                    <a:pt x="6549" y="86934"/>
                    <a:pt x="11321" y="89092"/>
                    <a:pt x="15515" y="90126"/>
                  </a:cubicBezTo>
                  <a:cubicBezTo>
                    <a:pt x="21553" y="91589"/>
                    <a:pt x="27733" y="92173"/>
                    <a:pt x="33948" y="92173"/>
                  </a:cubicBezTo>
                  <a:cubicBezTo>
                    <a:pt x="41158" y="92173"/>
                    <a:pt x="48413" y="91388"/>
                    <a:pt x="55546" y="90278"/>
                  </a:cubicBezTo>
                  <a:cubicBezTo>
                    <a:pt x="66580" y="88576"/>
                    <a:pt x="77826" y="86022"/>
                    <a:pt x="87006" y="79639"/>
                  </a:cubicBezTo>
                  <a:cubicBezTo>
                    <a:pt x="98891" y="71311"/>
                    <a:pt x="105851" y="57390"/>
                    <a:pt x="109225" y="43286"/>
                  </a:cubicBezTo>
                  <a:cubicBezTo>
                    <a:pt x="111019" y="35748"/>
                    <a:pt x="111930" y="27693"/>
                    <a:pt x="109438" y="20368"/>
                  </a:cubicBezTo>
                  <a:cubicBezTo>
                    <a:pt x="108405" y="17298"/>
                    <a:pt x="106794" y="14532"/>
                    <a:pt x="104848" y="11979"/>
                  </a:cubicBezTo>
                  <a:cubicBezTo>
                    <a:pt x="103085" y="9669"/>
                    <a:pt x="100988" y="7571"/>
                    <a:pt x="98739" y="5748"/>
                  </a:cubicBezTo>
                  <a:cubicBezTo>
                    <a:pt x="94856" y="2579"/>
                    <a:pt x="90089" y="0"/>
                    <a:pt x="850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4"/>
            <p:cNvSpPr/>
            <p:nvPr/>
          </p:nvSpPr>
          <p:spPr>
            <a:xfrm>
              <a:off x="6233100" y="3748350"/>
              <a:ext cx="1897475" cy="1710850"/>
            </a:xfrm>
            <a:custGeom>
              <a:avLst/>
              <a:gdLst/>
              <a:ahLst/>
              <a:cxnLst/>
              <a:rect l="l" t="t" r="r" b="b"/>
              <a:pathLst>
                <a:path w="75899" h="68434" extrusionOk="0">
                  <a:moveTo>
                    <a:pt x="57549" y="1"/>
                  </a:moveTo>
                  <a:cubicBezTo>
                    <a:pt x="57107" y="1"/>
                    <a:pt x="56659" y="16"/>
                    <a:pt x="56202" y="47"/>
                  </a:cubicBezTo>
                  <a:cubicBezTo>
                    <a:pt x="51765" y="350"/>
                    <a:pt x="47509" y="1961"/>
                    <a:pt x="43406" y="3724"/>
                  </a:cubicBezTo>
                  <a:cubicBezTo>
                    <a:pt x="27053" y="10928"/>
                    <a:pt x="11916" y="22357"/>
                    <a:pt x="3922" y="38315"/>
                  </a:cubicBezTo>
                  <a:cubicBezTo>
                    <a:pt x="1946" y="42266"/>
                    <a:pt x="426" y="46491"/>
                    <a:pt x="214" y="50898"/>
                  </a:cubicBezTo>
                  <a:cubicBezTo>
                    <a:pt x="1" y="55306"/>
                    <a:pt x="1277" y="59865"/>
                    <a:pt x="4256" y="63087"/>
                  </a:cubicBezTo>
                  <a:cubicBezTo>
                    <a:pt x="8142" y="67259"/>
                    <a:pt x="14130" y="68434"/>
                    <a:pt x="19918" y="68434"/>
                  </a:cubicBezTo>
                  <a:cubicBezTo>
                    <a:pt x="20877" y="68434"/>
                    <a:pt x="21830" y="68402"/>
                    <a:pt x="22767" y="68345"/>
                  </a:cubicBezTo>
                  <a:cubicBezTo>
                    <a:pt x="32767" y="67737"/>
                    <a:pt x="42676" y="65032"/>
                    <a:pt x="51309" y="59926"/>
                  </a:cubicBezTo>
                  <a:cubicBezTo>
                    <a:pt x="59941" y="54850"/>
                    <a:pt x="67175" y="47342"/>
                    <a:pt x="71583" y="38345"/>
                  </a:cubicBezTo>
                  <a:cubicBezTo>
                    <a:pt x="74288" y="32783"/>
                    <a:pt x="75899" y="26643"/>
                    <a:pt x="75625" y="20472"/>
                  </a:cubicBezTo>
                  <a:cubicBezTo>
                    <a:pt x="75443" y="17250"/>
                    <a:pt x="74744" y="14059"/>
                    <a:pt x="73558" y="11263"/>
                  </a:cubicBezTo>
                  <a:cubicBezTo>
                    <a:pt x="70825" y="4760"/>
                    <a:pt x="65368" y="1"/>
                    <a:pt x="57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4"/>
            <p:cNvSpPr/>
            <p:nvPr/>
          </p:nvSpPr>
          <p:spPr>
            <a:xfrm>
              <a:off x="6502100" y="3991800"/>
              <a:ext cx="1356450" cy="1222225"/>
            </a:xfrm>
            <a:custGeom>
              <a:avLst/>
              <a:gdLst/>
              <a:ahLst/>
              <a:cxnLst/>
              <a:rect l="l" t="t" r="r" b="b"/>
              <a:pathLst>
                <a:path w="54258" h="48889" extrusionOk="0">
                  <a:moveTo>
                    <a:pt x="41200" y="1"/>
                  </a:moveTo>
                  <a:cubicBezTo>
                    <a:pt x="40877" y="1"/>
                    <a:pt x="40549" y="12"/>
                    <a:pt x="40214" y="35"/>
                  </a:cubicBezTo>
                  <a:cubicBezTo>
                    <a:pt x="37023" y="278"/>
                    <a:pt x="33983" y="1403"/>
                    <a:pt x="31035" y="2649"/>
                  </a:cubicBezTo>
                  <a:cubicBezTo>
                    <a:pt x="19333" y="7786"/>
                    <a:pt x="8542" y="15962"/>
                    <a:pt x="2797" y="27361"/>
                  </a:cubicBezTo>
                  <a:cubicBezTo>
                    <a:pt x="1399" y="30157"/>
                    <a:pt x="305" y="33197"/>
                    <a:pt x="153" y="36327"/>
                  </a:cubicBezTo>
                  <a:cubicBezTo>
                    <a:pt x="1" y="39489"/>
                    <a:pt x="913" y="42741"/>
                    <a:pt x="3040" y="45051"/>
                  </a:cubicBezTo>
                  <a:cubicBezTo>
                    <a:pt x="5797" y="48016"/>
                    <a:pt x="10044" y="48889"/>
                    <a:pt x="14184" y="48889"/>
                  </a:cubicBezTo>
                  <a:cubicBezTo>
                    <a:pt x="14882" y="48889"/>
                    <a:pt x="15578" y="48864"/>
                    <a:pt x="16263" y="48820"/>
                  </a:cubicBezTo>
                  <a:cubicBezTo>
                    <a:pt x="23406" y="48394"/>
                    <a:pt x="30518" y="46419"/>
                    <a:pt x="36658" y="42771"/>
                  </a:cubicBezTo>
                  <a:cubicBezTo>
                    <a:pt x="42828" y="39124"/>
                    <a:pt x="48026" y="33774"/>
                    <a:pt x="51187" y="27361"/>
                  </a:cubicBezTo>
                  <a:cubicBezTo>
                    <a:pt x="53133" y="23409"/>
                    <a:pt x="54257" y="19002"/>
                    <a:pt x="54075" y="14595"/>
                  </a:cubicBezTo>
                  <a:cubicBezTo>
                    <a:pt x="53953" y="12345"/>
                    <a:pt x="53467" y="10096"/>
                    <a:pt x="52616" y="8060"/>
                  </a:cubicBezTo>
                  <a:cubicBezTo>
                    <a:pt x="50690" y="3432"/>
                    <a:pt x="46808" y="1"/>
                    <a:pt x="412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4"/>
            <p:cNvSpPr/>
            <p:nvPr/>
          </p:nvSpPr>
          <p:spPr>
            <a:xfrm>
              <a:off x="6831150" y="4289350"/>
              <a:ext cx="696850" cy="628225"/>
            </a:xfrm>
            <a:custGeom>
              <a:avLst/>
              <a:gdLst/>
              <a:ahLst/>
              <a:cxnLst/>
              <a:rect l="l" t="t" r="r" b="b"/>
              <a:pathLst>
                <a:path w="27874" h="25129" extrusionOk="0">
                  <a:moveTo>
                    <a:pt x="21168" y="1"/>
                  </a:moveTo>
                  <a:cubicBezTo>
                    <a:pt x="21004" y="1"/>
                    <a:pt x="20838" y="6"/>
                    <a:pt x="20669" y="18"/>
                  </a:cubicBezTo>
                  <a:cubicBezTo>
                    <a:pt x="19028" y="139"/>
                    <a:pt x="17478" y="717"/>
                    <a:pt x="15958" y="1386"/>
                  </a:cubicBezTo>
                  <a:cubicBezTo>
                    <a:pt x="9940" y="4030"/>
                    <a:pt x="4408" y="8225"/>
                    <a:pt x="1429" y="14091"/>
                  </a:cubicBezTo>
                  <a:cubicBezTo>
                    <a:pt x="699" y="15520"/>
                    <a:pt x="152" y="17070"/>
                    <a:pt x="61" y="18681"/>
                  </a:cubicBezTo>
                  <a:cubicBezTo>
                    <a:pt x="0" y="20322"/>
                    <a:pt x="456" y="21994"/>
                    <a:pt x="1550" y="23179"/>
                  </a:cubicBezTo>
                  <a:cubicBezTo>
                    <a:pt x="2982" y="24688"/>
                    <a:pt x="5170" y="25128"/>
                    <a:pt x="7296" y="25128"/>
                  </a:cubicBezTo>
                  <a:cubicBezTo>
                    <a:pt x="7654" y="25128"/>
                    <a:pt x="8009" y="25116"/>
                    <a:pt x="8359" y="25094"/>
                  </a:cubicBezTo>
                  <a:cubicBezTo>
                    <a:pt x="12037" y="24881"/>
                    <a:pt x="15654" y="23878"/>
                    <a:pt x="18846" y="21994"/>
                  </a:cubicBezTo>
                  <a:cubicBezTo>
                    <a:pt x="21976" y="20140"/>
                    <a:pt x="24682" y="17343"/>
                    <a:pt x="26293" y="14091"/>
                  </a:cubicBezTo>
                  <a:cubicBezTo>
                    <a:pt x="27265" y="12024"/>
                    <a:pt x="27873" y="9805"/>
                    <a:pt x="27752" y="7556"/>
                  </a:cubicBezTo>
                  <a:cubicBezTo>
                    <a:pt x="27721" y="6340"/>
                    <a:pt x="27508" y="5185"/>
                    <a:pt x="27052" y="4121"/>
                  </a:cubicBezTo>
                  <a:cubicBezTo>
                    <a:pt x="26046" y="1734"/>
                    <a:pt x="24033" y="1"/>
                    <a:pt x="21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4" name="Google Shape;514;p14"/>
          <p:cNvSpPr txBox="1">
            <a:spLocks noGrp="1"/>
          </p:cNvSpPr>
          <p:nvPr>
            <p:ph type="title"/>
          </p:nvPr>
        </p:nvSpPr>
        <p:spPr>
          <a:xfrm>
            <a:off x="714175" y="445025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14"/>
          <p:cNvSpPr txBox="1">
            <a:spLocks noGrp="1"/>
          </p:cNvSpPr>
          <p:nvPr>
            <p:ph type="subTitle" idx="1"/>
          </p:nvPr>
        </p:nvSpPr>
        <p:spPr>
          <a:xfrm>
            <a:off x="2281472" y="1847325"/>
            <a:ext cx="2151300" cy="6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14"/>
          <p:cNvSpPr txBox="1">
            <a:spLocks noGrp="1"/>
          </p:cNvSpPr>
          <p:nvPr>
            <p:ph type="subTitle" idx="2"/>
          </p:nvPr>
        </p:nvSpPr>
        <p:spPr>
          <a:xfrm>
            <a:off x="2281472" y="1350675"/>
            <a:ext cx="2151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hiana"/>
              <a:buNone/>
              <a:defRPr sz="2800" b="1"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14"/>
          <p:cNvSpPr txBox="1">
            <a:spLocks noGrp="1"/>
          </p:cNvSpPr>
          <p:nvPr>
            <p:ph type="title" idx="3" hasCustomPrompt="1"/>
          </p:nvPr>
        </p:nvSpPr>
        <p:spPr>
          <a:xfrm>
            <a:off x="1288775" y="1555200"/>
            <a:ext cx="840300" cy="7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8" name="Google Shape;518;p14"/>
          <p:cNvSpPr txBox="1">
            <a:spLocks noGrp="1"/>
          </p:cNvSpPr>
          <p:nvPr>
            <p:ph type="subTitle" idx="4"/>
          </p:nvPr>
        </p:nvSpPr>
        <p:spPr>
          <a:xfrm>
            <a:off x="5805797" y="1847325"/>
            <a:ext cx="2151300" cy="6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14"/>
          <p:cNvSpPr txBox="1">
            <a:spLocks noGrp="1"/>
          </p:cNvSpPr>
          <p:nvPr>
            <p:ph type="subTitle" idx="5"/>
          </p:nvPr>
        </p:nvSpPr>
        <p:spPr>
          <a:xfrm>
            <a:off x="5805797" y="1350675"/>
            <a:ext cx="2151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hiana"/>
              <a:buNone/>
              <a:defRPr sz="2800" b="1"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14"/>
          <p:cNvSpPr txBox="1">
            <a:spLocks noGrp="1"/>
          </p:cNvSpPr>
          <p:nvPr>
            <p:ph type="title" idx="6" hasCustomPrompt="1"/>
          </p:nvPr>
        </p:nvSpPr>
        <p:spPr>
          <a:xfrm>
            <a:off x="4813200" y="1555200"/>
            <a:ext cx="840300" cy="7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1" name="Google Shape;521;p14"/>
          <p:cNvSpPr txBox="1">
            <a:spLocks noGrp="1"/>
          </p:cNvSpPr>
          <p:nvPr>
            <p:ph type="subTitle" idx="7"/>
          </p:nvPr>
        </p:nvSpPr>
        <p:spPr>
          <a:xfrm>
            <a:off x="2281472" y="3356825"/>
            <a:ext cx="2151300" cy="6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p14"/>
          <p:cNvSpPr txBox="1">
            <a:spLocks noGrp="1"/>
          </p:cNvSpPr>
          <p:nvPr>
            <p:ph type="subTitle" idx="8"/>
          </p:nvPr>
        </p:nvSpPr>
        <p:spPr>
          <a:xfrm>
            <a:off x="2281472" y="2860175"/>
            <a:ext cx="2151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hiana"/>
              <a:buNone/>
              <a:defRPr sz="2800" b="1"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14"/>
          <p:cNvSpPr txBox="1">
            <a:spLocks noGrp="1"/>
          </p:cNvSpPr>
          <p:nvPr>
            <p:ph type="title" idx="9" hasCustomPrompt="1"/>
          </p:nvPr>
        </p:nvSpPr>
        <p:spPr>
          <a:xfrm>
            <a:off x="1288775" y="3034313"/>
            <a:ext cx="840300" cy="7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4" name="Google Shape;524;p14"/>
          <p:cNvSpPr txBox="1">
            <a:spLocks noGrp="1"/>
          </p:cNvSpPr>
          <p:nvPr>
            <p:ph type="subTitle" idx="13"/>
          </p:nvPr>
        </p:nvSpPr>
        <p:spPr>
          <a:xfrm>
            <a:off x="5805797" y="3356825"/>
            <a:ext cx="2151300" cy="6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14"/>
          <p:cNvSpPr txBox="1">
            <a:spLocks noGrp="1"/>
          </p:cNvSpPr>
          <p:nvPr>
            <p:ph type="subTitle" idx="14"/>
          </p:nvPr>
        </p:nvSpPr>
        <p:spPr>
          <a:xfrm>
            <a:off x="5805797" y="2860175"/>
            <a:ext cx="2151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hiana"/>
              <a:buNone/>
              <a:defRPr sz="2800" b="1"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14"/>
          <p:cNvSpPr txBox="1">
            <a:spLocks noGrp="1"/>
          </p:cNvSpPr>
          <p:nvPr>
            <p:ph type="title" idx="15" hasCustomPrompt="1"/>
          </p:nvPr>
        </p:nvSpPr>
        <p:spPr>
          <a:xfrm>
            <a:off x="4813200" y="3034313"/>
            <a:ext cx="840300" cy="7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7" name="Google Shape;607;p17"/>
          <p:cNvGrpSpPr/>
          <p:nvPr/>
        </p:nvGrpSpPr>
        <p:grpSpPr>
          <a:xfrm rot="10800000" flipH="1">
            <a:off x="-2804287" y="2724350"/>
            <a:ext cx="5386900" cy="4757325"/>
            <a:chOff x="-810337" y="-1328850"/>
            <a:chExt cx="5386900" cy="4757325"/>
          </a:xfrm>
        </p:grpSpPr>
        <p:sp>
          <p:nvSpPr>
            <p:cNvPr id="608" name="Google Shape;608;p17"/>
            <p:cNvSpPr/>
            <p:nvPr/>
          </p:nvSpPr>
          <p:spPr>
            <a:xfrm>
              <a:off x="-810337" y="-1328850"/>
              <a:ext cx="5386900" cy="4757325"/>
            </a:xfrm>
            <a:custGeom>
              <a:avLst/>
              <a:gdLst/>
              <a:ahLst/>
              <a:cxnLst/>
              <a:rect l="l" t="t" r="r" b="b"/>
              <a:pathLst>
                <a:path w="215476" h="190293" extrusionOk="0">
                  <a:moveTo>
                    <a:pt x="108706" y="0"/>
                  </a:moveTo>
                  <a:cubicBezTo>
                    <a:pt x="94354" y="0"/>
                    <a:pt x="80147" y="1901"/>
                    <a:pt x="67206" y="7017"/>
                  </a:cubicBezTo>
                  <a:cubicBezTo>
                    <a:pt x="49242" y="14160"/>
                    <a:pt x="34500" y="27655"/>
                    <a:pt x="23618" y="43431"/>
                  </a:cubicBezTo>
                  <a:cubicBezTo>
                    <a:pt x="22007" y="45832"/>
                    <a:pt x="20427" y="48263"/>
                    <a:pt x="18998" y="50726"/>
                  </a:cubicBezTo>
                  <a:cubicBezTo>
                    <a:pt x="9484" y="66866"/>
                    <a:pt x="2706" y="86045"/>
                    <a:pt x="1034" y="104799"/>
                  </a:cubicBezTo>
                  <a:cubicBezTo>
                    <a:pt x="1" y="116350"/>
                    <a:pt x="1034" y="127991"/>
                    <a:pt x="4287" y="139146"/>
                  </a:cubicBezTo>
                  <a:cubicBezTo>
                    <a:pt x="6992" y="148326"/>
                    <a:pt x="11156" y="157110"/>
                    <a:pt x="16627" y="165013"/>
                  </a:cubicBezTo>
                  <a:cubicBezTo>
                    <a:pt x="27841" y="181189"/>
                    <a:pt x="47711" y="190292"/>
                    <a:pt x="67425" y="190292"/>
                  </a:cubicBezTo>
                  <a:cubicBezTo>
                    <a:pt x="69566" y="190292"/>
                    <a:pt x="71706" y="190185"/>
                    <a:pt x="73832" y="189968"/>
                  </a:cubicBezTo>
                  <a:cubicBezTo>
                    <a:pt x="95534" y="187779"/>
                    <a:pt x="115504" y="175013"/>
                    <a:pt x="128544" y="157536"/>
                  </a:cubicBezTo>
                  <a:cubicBezTo>
                    <a:pt x="137207" y="145894"/>
                    <a:pt x="142952" y="132520"/>
                    <a:pt x="149274" y="119602"/>
                  </a:cubicBezTo>
                  <a:cubicBezTo>
                    <a:pt x="155353" y="107231"/>
                    <a:pt x="162314" y="93826"/>
                    <a:pt x="174290" y="85893"/>
                  </a:cubicBezTo>
                  <a:cubicBezTo>
                    <a:pt x="178576" y="83066"/>
                    <a:pt x="183196" y="80817"/>
                    <a:pt x="187816" y="78507"/>
                  </a:cubicBezTo>
                  <a:cubicBezTo>
                    <a:pt x="196539" y="74100"/>
                    <a:pt x="206023" y="69267"/>
                    <a:pt x="210613" y="60118"/>
                  </a:cubicBezTo>
                  <a:cubicBezTo>
                    <a:pt x="215476" y="50452"/>
                    <a:pt x="213105" y="38263"/>
                    <a:pt x="206783" y="29540"/>
                  </a:cubicBezTo>
                  <a:cubicBezTo>
                    <a:pt x="206205" y="28901"/>
                    <a:pt x="205719" y="28233"/>
                    <a:pt x="205141" y="27564"/>
                  </a:cubicBezTo>
                  <a:cubicBezTo>
                    <a:pt x="192983" y="13035"/>
                    <a:pt x="172375" y="8506"/>
                    <a:pt x="154533" y="5041"/>
                  </a:cubicBezTo>
                  <a:cubicBezTo>
                    <a:pt x="140040" y="2241"/>
                    <a:pt x="124287" y="0"/>
                    <a:pt x="1087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-646187" y="185950"/>
              <a:ext cx="3276675" cy="3095525"/>
            </a:xfrm>
            <a:custGeom>
              <a:avLst/>
              <a:gdLst/>
              <a:ahLst/>
              <a:cxnLst/>
              <a:rect l="l" t="t" r="r" b="b"/>
              <a:pathLst>
                <a:path w="131067" h="123821" extrusionOk="0">
                  <a:moveTo>
                    <a:pt x="64979" y="1"/>
                  </a:moveTo>
                  <a:cubicBezTo>
                    <a:pt x="53176" y="1"/>
                    <a:pt x="41355" y="2376"/>
                    <a:pt x="31855" y="7307"/>
                  </a:cubicBezTo>
                  <a:cubicBezTo>
                    <a:pt x="6657" y="20377"/>
                    <a:pt x="0" y="49618"/>
                    <a:pt x="4195" y="75758"/>
                  </a:cubicBezTo>
                  <a:cubicBezTo>
                    <a:pt x="4408" y="77095"/>
                    <a:pt x="4651" y="78463"/>
                    <a:pt x="4894" y="79800"/>
                  </a:cubicBezTo>
                  <a:cubicBezTo>
                    <a:pt x="7538" y="92506"/>
                    <a:pt x="13952" y="104725"/>
                    <a:pt x="24165" y="112688"/>
                  </a:cubicBezTo>
                  <a:cubicBezTo>
                    <a:pt x="32736" y="119375"/>
                    <a:pt x="43466" y="122841"/>
                    <a:pt x="54257" y="123631"/>
                  </a:cubicBezTo>
                  <a:cubicBezTo>
                    <a:pt x="55931" y="123758"/>
                    <a:pt x="57611" y="123821"/>
                    <a:pt x="59290" y="123821"/>
                  </a:cubicBezTo>
                  <a:cubicBezTo>
                    <a:pt x="74926" y="123821"/>
                    <a:pt x="90562" y="118361"/>
                    <a:pt x="102282" y="108068"/>
                  </a:cubicBezTo>
                  <a:cubicBezTo>
                    <a:pt x="122130" y="90743"/>
                    <a:pt x="131066" y="59861"/>
                    <a:pt x="122252" y="34724"/>
                  </a:cubicBezTo>
                  <a:cubicBezTo>
                    <a:pt x="117692" y="21745"/>
                    <a:pt x="108817" y="11684"/>
                    <a:pt x="96142" y="6091"/>
                  </a:cubicBezTo>
                  <a:cubicBezTo>
                    <a:pt x="87047" y="2080"/>
                    <a:pt x="76021" y="1"/>
                    <a:pt x="649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1612963" y="-1109150"/>
              <a:ext cx="2747800" cy="1768575"/>
            </a:xfrm>
            <a:custGeom>
              <a:avLst/>
              <a:gdLst/>
              <a:ahLst/>
              <a:cxnLst/>
              <a:rect l="l" t="t" r="r" b="b"/>
              <a:pathLst>
                <a:path w="109912" h="70743" extrusionOk="0">
                  <a:moveTo>
                    <a:pt x="42254" y="1"/>
                  </a:moveTo>
                  <a:cubicBezTo>
                    <a:pt x="33836" y="1"/>
                    <a:pt x="25397" y="1266"/>
                    <a:pt x="17904" y="5037"/>
                  </a:cubicBezTo>
                  <a:cubicBezTo>
                    <a:pt x="8633" y="9718"/>
                    <a:pt x="1095" y="18746"/>
                    <a:pt x="365" y="29141"/>
                  </a:cubicBezTo>
                  <a:cubicBezTo>
                    <a:pt x="1" y="34795"/>
                    <a:pt x="1581" y="40448"/>
                    <a:pt x="4286" y="45433"/>
                  </a:cubicBezTo>
                  <a:cubicBezTo>
                    <a:pt x="9271" y="54673"/>
                    <a:pt x="17873" y="61664"/>
                    <a:pt x="27570" y="65707"/>
                  </a:cubicBezTo>
                  <a:cubicBezTo>
                    <a:pt x="35972" y="69214"/>
                    <a:pt x="45121" y="70743"/>
                    <a:pt x="54313" y="70743"/>
                  </a:cubicBezTo>
                  <a:cubicBezTo>
                    <a:pt x="63842" y="70743"/>
                    <a:pt x="73417" y="69100"/>
                    <a:pt x="82251" y="66315"/>
                  </a:cubicBezTo>
                  <a:cubicBezTo>
                    <a:pt x="89790" y="63974"/>
                    <a:pt x="96993" y="60023"/>
                    <a:pt x="102069" y="54005"/>
                  </a:cubicBezTo>
                  <a:cubicBezTo>
                    <a:pt x="107176" y="48017"/>
                    <a:pt x="109912" y="39688"/>
                    <a:pt x="108088" y="31998"/>
                  </a:cubicBezTo>
                  <a:cubicBezTo>
                    <a:pt x="107601" y="29901"/>
                    <a:pt x="106750" y="27864"/>
                    <a:pt x="105656" y="25980"/>
                  </a:cubicBezTo>
                  <a:cubicBezTo>
                    <a:pt x="101948" y="19506"/>
                    <a:pt x="95261" y="14703"/>
                    <a:pt x="88483" y="11147"/>
                  </a:cubicBezTo>
                  <a:cubicBezTo>
                    <a:pt x="76081" y="4733"/>
                    <a:pt x="62281" y="1116"/>
                    <a:pt x="48330" y="204"/>
                  </a:cubicBezTo>
                  <a:cubicBezTo>
                    <a:pt x="46315" y="74"/>
                    <a:pt x="44285" y="1"/>
                    <a:pt x="42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1812813" y="-938200"/>
              <a:ext cx="2342775" cy="1507275"/>
            </a:xfrm>
            <a:custGeom>
              <a:avLst/>
              <a:gdLst/>
              <a:ahLst/>
              <a:cxnLst/>
              <a:rect l="l" t="t" r="r" b="b"/>
              <a:pathLst>
                <a:path w="93711" h="60291" extrusionOk="0">
                  <a:moveTo>
                    <a:pt x="36087" y="0"/>
                  </a:moveTo>
                  <a:cubicBezTo>
                    <a:pt x="28898" y="0"/>
                    <a:pt x="21694" y="1092"/>
                    <a:pt x="15320" y="4278"/>
                  </a:cubicBezTo>
                  <a:cubicBezTo>
                    <a:pt x="7417" y="8260"/>
                    <a:pt x="973" y="15950"/>
                    <a:pt x="365" y="24795"/>
                  </a:cubicBezTo>
                  <a:cubicBezTo>
                    <a:pt x="1" y="29628"/>
                    <a:pt x="1369" y="34431"/>
                    <a:pt x="3709" y="38717"/>
                  </a:cubicBezTo>
                  <a:cubicBezTo>
                    <a:pt x="7964" y="46559"/>
                    <a:pt x="15290" y="52547"/>
                    <a:pt x="23527" y="55981"/>
                  </a:cubicBezTo>
                  <a:cubicBezTo>
                    <a:pt x="30704" y="58978"/>
                    <a:pt x="38539" y="60291"/>
                    <a:pt x="46408" y="60291"/>
                  </a:cubicBezTo>
                  <a:cubicBezTo>
                    <a:pt x="54502" y="60291"/>
                    <a:pt x="62633" y="58902"/>
                    <a:pt x="70124" y="56528"/>
                  </a:cubicBezTo>
                  <a:cubicBezTo>
                    <a:pt x="76537" y="54522"/>
                    <a:pt x="82647" y="51179"/>
                    <a:pt x="87024" y="46042"/>
                  </a:cubicBezTo>
                  <a:cubicBezTo>
                    <a:pt x="91340" y="40905"/>
                    <a:pt x="93711" y="33853"/>
                    <a:pt x="92160" y="27318"/>
                  </a:cubicBezTo>
                  <a:cubicBezTo>
                    <a:pt x="91735" y="25434"/>
                    <a:pt x="91005" y="23701"/>
                    <a:pt x="90094" y="22090"/>
                  </a:cubicBezTo>
                  <a:cubicBezTo>
                    <a:pt x="86963" y="16589"/>
                    <a:pt x="81248" y="12485"/>
                    <a:pt x="75473" y="9476"/>
                  </a:cubicBezTo>
                  <a:cubicBezTo>
                    <a:pt x="64926" y="4005"/>
                    <a:pt x="53132" y="935"/>
                    <a:pt x="41248" y="175"/>
                  </a:cubicBezTo>
                  <a:cubicBezTo>
                    <a:pt x="39536" y="63"/>
                    <a:pt x="37812" y="0"/>
                    <a:pt x="360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1982263" y="-887350"/>
              <a:ext cx="2000825" cy="1286975"/>
            </a:xfrm>
            <a:custGeom>
              <a:avLst/>
              <a:gdLst/>
              <a:ahLst/>
              <a:cxnLst/>
              <a:rect l="l" t="t" r="r" b="b"/>
              <a:pathLst>
                <a:path w="80033" h="51479" extrusionOk="0">
                  <a:moveTo>
                    <a:pt x="30825" y="0"/>
                  </a:moveTo>
                  <a:cubicBezTo>
                    <a:pt x="24681" y="0"/>
                    <a:pt x="18540" y="926"/>
                    <a:pt x="13071" y="3673"/>
                  </a:cubicBezTo>
                  <a:cubicBezTo>
                    <a:pt x="6323" y="7077"/>
                    <a:pt x="852" y="13643"/>
                    <a:pt x="305" y="21211"/>
                  </a:cubicBezTo>
                  <a:cubicBezTo>
                    <a:pt x="1" y="25315"/>
                    <a:pt x="1186" y="29448"/>
                    <a:pt x="3162" y="33066"/>
                  </a:cubicBezTo>
                  <a:cubicBezTo>
                    <a:pt x="6810" y="39783"/>
                    <a:pt x="13071" y="44889"/>
                    <a:pt x="20093" y="47807"/>
                  </a:cubicBezTo>
                  <a:cubicBezTo>
                    <a:pt x="26206" y="50363"/>
                    <a:pt x="32870" y="51479"/>
                    <a:pt x="39569" y="51479"/>
                  </a:cubicBezTo>
                  <a:cubicBezTo>
                    <a:pt x="46493" y="51479"/>
                    <a:pt x="53454" y="50287"/>
                    <a:pt x="59880" y="48263"/>
                  </a:cubicBezTo>
                  <a:cubicBezTo>
                    <a:pt x="65352" y="46531"/>
                    <a:pt x="70610" y="43704"/>
                    <a:pt x="74318" y="39297"/>
                  </a:cubicBezTo>
                  <a:cubicBezTo>
                    <a:pt x="78057" y="34920"/>
                    <a:pt x="80033" y="28871"/>
                    <a:pt x="78695" y="23278"/>
                  </a:cubicBezTo>
                  <a:cubicBezTo>
                    <a:pt x="78361" y="21758"/>
                    <a:pt x="77753" y="20299"/>
                    <a:pt x="76932" y="18932"/>
                  </a:cubicBezTo>
                  <a:cubicBezTo>
                    <a:pt x="74227" y="14220"/>
                    <a:pt x="69394" y="10725"/>
                    <a:pt x="64440" y="8141"/>
                  </a:cubicBezTo>
                  <a:cubicBezTo>
                    <a:pt x="55443" y="3460"/>
                    <a:pt x="45382" y="846"/>
                    <a:pt x="35230" y="147"/>
                  </a:cubicBezTo>
                  <a:cubicBezTo>
                    <a:pt x="33767" y="53"/>
                    <a:pt x="32296" y="0"/>
                    <a:pt x="308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163888" y="-712125"/>
              <a:ext cx="1638350" cy="1054950"/>
            </a:xfrm>
            <a:custGeom>
              <a:avLst/>
              <a:gdLst/>
              <a:ahLst/>
              <a:cxnLst/>
              <a:rect l="l" t="t" r="r" b="b"/>
              <a:pathLst>
                <a:path w="65534" h="42198" extrusionOk="0">
                  <a:moveTo>
                    <a:pt x="25163" y="0"/>
                  </a:moveTo>
                  <a:cubicBezTo>
                    <a:pt x="20144" y="0"/>
                    <a:pt x="15101" y="789"/>
                    <a:pt x="10669" y="3017"/>
                  </a:cubicBezTo>
                  <a:cubicBezTo>
                    <a:pt x="5137" y="5813"/>
                    <a:pt x="639" y="11193"/>
                    <a:pt x="213" y="17394"/>
                  </a:cubicBezTo>
                  <a:cubicBezTo>
                    <a:pt x="1" y="20768"/>
                    <a:pt x="943" y="24142"/>
                    <a:pt x="2584" y="27120"/>
                  </a:cubicBezTo>
                  <a:cubicBezTo>
                    <a:pt x="5533" y="32622"/>
                    <a:pt x="10669" y="36817"/>
                    <a:pt x="16445" y="39187"/>
                  </a:cubicBezTo>
                  <a:cubicBezTo>
                    <a:pt x="21454" y="41281"/>
                    <a:pt x="26912" y="42197"/>
                    <a:pt x="32403" y="42197"/>
                  </a:cubicBezTo>
                  <a:cubicBezTo>
                    <a:pt x="38073" y="42197"/>
                    <a:pt x="43778" y="41220"/>
                    <a:pt x="49059" y="39552"/>
                  </a:cubicBezTo>
                  <a:cubicBezTo>
                    <a:pt x="53527" y="38124"/>
                    <a:pt x="57813" y="35783"/>
                    <a:pt x="60853" y="32196"/>
                  </a:cubicBezTo>
                  <a:cubicBezTo>
                    <a:pt x="63892" y="28640"/>
                    <a:pt x="65534" y="23655"/>
                    <a:pt x="64439" y="19096"/>
                  </a:cubicBezTo>
                  <a:cubicBezTo>
                    <a:pt x="64105" y="17819"/>
                    <a:pt x="63588" y="16603"/>
                    <a:pt x="62950" y="15479"/>
                  </a:cubicBezTo>
                  <a:cubicBezTo>
                    <a:pt x="60762" y="11649"/>
                    <a:pt x="56749" y="8761"/>
                    <a:pt x="52737" y="6664"/>
                  </a:cubicBezTo>
                  <a:cubicBezTo>
                    <a:pt x="45321" y="2834"/>
                    <a:pt x="37114" y="707"/>
                    <a:pt x="28785" y="129"/>
                  </a:cubicBezTo>
                  <a:cubicBezTo>
                    <a:pt x="27585" y="46"/>
                    <a:pt x="26375" y="0"/>
                    <a:pt x="25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326513" y="-662875"/>
              <a:ext cx="1305525" cy="840700"/>
            </a:xfrm>
            <a:custGeom>
              <a:avLst/>
              <a:gdLst/>
              <a:ahLst/>
              <a:cxnLst/>
              <a:rect l="l" t="t" r="r" b="b"/>
              <a:pathLst>
                <a:path w="52221" h="33628" extrusionOk="0">
                  <a:moveTo>
                    <a:pt x="20050" y="0"/>
                  </a:moveTo>
                  <a:cubicBezTo>
                    <a:pt x="16076" y="0"/>
                    <a:pt x="12094" y="608"/>
                    <a:pt x="8541" y="2384"/>
                  </a:cubicBezTo>
                  <a:cubicBezTo>
                    <a:pt x="4134" y="4603"/>
                    <a:pt x="517" y="8889"/>
                    <a:pt x="183" y="13813"/>
                  </a:cubicBezTo>
                  <a:cubicBezTo>
                    <a:pt x="0" y="16518"/>
                    <a:pt x="760" y="19223"/>
                    <a:pt x="2037" y="21564"/>
                  </a:cubicBezTo>
                  <a:cubicBezTo>
                    <a:pt x="4408" y="25941"/>
                    <a:pt x="8511" y="29284"/>
                    <a:pt x="13101" y="31229"/>
                  </a:cubicBezTo>
                  <a:cubicBezTo>
                    <a:pt x="17087" y="32901"/>
                    <a:pt x="21439" y="33628"/>
                    <a:pt x="25813" y="33628"/>
                  </a:cubicBezTo>
                  <a:cubicBezTo>
                    <a:pt x="30344" y="33628"/>
                    <a:pt x="34897" y="32848"/>
                    <a:pt x="39089" y="31533"/>
                  </a:cubicBezTo>
                  <a:cubicBezTo>
                    <a:pt x="42645" y="30378"/>
                    <a:pt x="46080" y="28524"/>
                    <a:pt x="48512" y="25667"/>
                  </a:cubicBezTo>
                  <a:cubicBezTo>
                    <a:pt x="50943" y="22840"/>
                    <a:pt x="52220" y="18889"/>
                    <a:pt x="51369" y="15241"/>
                  </a:cubicBezTo>
                  <a:cubicBezTo>
                    <a:pt x="51156" y="14208"/>
                    <a:pt x="50791" y="13205"/>
                    <a:pt x="50244" y="12354"/>
                  </a:cubicBezTo>
                  <a:cubicBezTo>
                    <a:pt x="48481" y="9253"/>
                    <a:pt x="45320" y="6974"/>
                    <a:pt x="42098" y="5302"/>
                  </a:cubicBezTo>
                  <a:cubicBezTo>
                    <a:pt x="36201" y="2232"/>
                    <a:pt x="29606" y="560"/>
                    <a:pt x="23010" y="104"/>
                  </a:cubicBezTo>
                  <a:cubicBezTo>
                    <a:pt x="22028" y="38"/>
                    <a:pt x="21039" y="0"/>
                    <a:pt x="200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447338" y="-498750"/>
              <a:ext cx="975725" cy="627275"/>
            </a:xfrm>
            <a:custGeom>
              <a:avLst/>
              <a:gdLst/>
              <a:ahLst/>
              <a:cxnLst/>
              <a:rect l="l" t="t" r="r" b="b"/>
              <a:pathLst>
                <a:path w="39029" h="25091" extrusionOk="0">
                  <a:moveTo>
                    <a:pt x="15015" y="0"/>
                  </a:moveTo>
                  <a:cubicBezTo>
                    <a:pt x="12034" y="0"/>
                    <a:pt x="9051" y="455"/>
                    <a:pt x="6383" y="1777"/>
                  </a:cubicBezTo>
                  <a:cubicBezTo>
                    <a:pt x="3100" y="3448"/>
                    <a:pt x="426" y="6640"/>
                    <a:pt x="152" y="10348"/>
                  </a:cubicBezTo>
                  <a:cubicBezTo>
                    <a:pt x="0" y="12354"/>
                    <a:pt x="578" y="14360"/>
                    <a:pt x="1581" y="16123"/>
                  </a:cubicBezTo>
                  <a:cubicBezTo>
                    <a:pt x="3344" y="19376"/>
                    <a:pt x="6383" y="21898"/>
                    <a:pt x="9818" y="23297"/>
                  </a:cubicBezTo>
                  <a:cubicBezTo>
                    <a:pt x="12796" y="24547"/>
                    <a:pt x="16030" y="25091"/>
                    <a:pt x="19282" y="25091"/>
                  </a:cubicBezTo>
                  <a:cubicBezTo>
                    <a:pt x="22670" y="25091"/>
                    <a:pt x="26078" y="24502"/>
                    <a:pt x="29241" y="23509"/>
                  </a:cubicBezTo>
                  <a:cubicBezTo>
                    <a:pt x="31885" y="22689"/>
                    <a:pt x="34469" y="21291"/>
                    <a:pt x="36262" y="19163"/>
                  </a:cubicBezTo>
                  <a:cubicBezTo>
                    <a:pt x="38086" y="17035"/>
                    <a:pt x="39028" y="14056"/>
                    <a:pt x="38390" y="11351"/>
                  </a:cubicBezTo>
                  <a:cubicBezTo>
                    <a:pt x="38208" y="10591"/>
                    <a:pt x="37904" y="9892"/>
                    <a:pt x="37508" y="9193"/>
                  </a:cubicBezTo>
                  <a:cubicBezTo>
                    <a:pt x="36171" y="6913"/>
                    <a:pt x="33831" y="5181"/>
                    <a:pt x="31429" y="3935"/>
                  </a:cubicBezTo>
                  <a:cubicBezTo>
                    <a:pt x="27022" y="1655"/>
                    <a:pt x="22128" y="378"/>
                    <a:pt x="17174" y="74"/>
                  </a:cubicBezTo>
                  <a:cubicBezTo>
                    <a:pt x="16457" y="27"/>
                    <a:pt x="15736" y="0"/>
                    <a:pt x="15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621338" y="-384850"/>
              <a:ext cx="622375" cy="401200"/>
            </a:xfrm>
            <a:custGeom>
              <a:avLst/>
              <a:gdLst/>
              <a:ahLst/>
              <a:cxnLst/>
              <a:rect l="l" t="t" r="r" b="b"/>
              <a:pathLst>
                <a:path w="24895" h="16048" extrusionOk="0">
                  <a:moveTo>
                    <a:pt x="9607" y="1"/>
                  </a:moveTo>
                  <a:cubicBezTo>
                    <a:pt x="7692" y="1"/>
                    <a:pt x="5785" y="286"/>
                    <a:pt x="4074" y="1142"/>
                  </a:cubicBezTo>
                  <a:cubicBezTo>
                    <a:pt x="1976" y="2205"/>
                    <a:pt x="274" y="4242"/>
                    <a:pt x="92" y="6613"/>
                  </a:cubicBezTo>
                  <a:cubicBezTo>
                    <a:pt x="1" y="7920"/>
                    <a:pt x="365" y="9196"/>
                    <a:pt x="973" y="10291"/>
                  </a:cubicBezTo>
                  <a:cubicBezTo>
                    <a:pt x="2098" y="12388"/>
                    <a:pt x="4043" y="13969"/>
                    <a:pt x="6232" y="14911"/>
                  </a:cubicBezTo>
                  <a:cubicBezTo>
                    <a:pt x="8146" y="15703"/>
                    <a:pt x="10229" y="16047"/>
                    <a:pt x="12319" y="16047"/>
                  </a:cubicBezTo>
                  <a:cubicBezTo>
                    <a:pt x="14477" y="16047"/>
                    <a:pt x="16641" y="15680"/>
                    <a:pt x="18633" y="15063"/>
                  </a:cubicBezTo>
                  <a:cubicBezTo>
                    <a:pt x="20335" y="14516"/>
                    <a:pt x="21977" y="13604"/>
                    <a:pt x="23101" y="12266"/>
                  </a:cubicBezTo>
                  <a:cubicBezTo>
                    <a:pt x="24257" y="10899"/>
                    <a:pt x="24895" y="9044"/>
                    <a:pt x="24469" y="7312"/>
                  </a:cubicBezTo>
                  <a:cubicBezTo>
                    <a:pt x="24439" y="6734"/>
                    <a:pt x="24257" y="6278"/>
                    <a:pt x="23983" y="5853"/>
                  </a:cubicBezTo>
                  <a:cubicBezTo>
                    <a:pt x="23162" y="4364"/>
                    <a:pt x="21642" y="3300"/>
                    <a:pt x="20123" y="2509"/>
                  </a:cubicBezTo>
                  <a:cubicBezTo>
                    <a:pt x="17296" y="1050"/>
                    <a:pt x="14196" y="230"/>
                    <a:pt x="11004" y="47"/>
                  </a:cubicBezTo>
                  <a:cubicBezTo>
                    <a:pt x="10540" y="18"/>
                    <a:pt x="10073" y="1"/>
                    <a:pt x="96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-491187" y="362775"/>
              <a:ext cx="2833675" cy="2802000"/>
            </a:xfrm>
            <a:custGeom>
              <a:avLst/>
              <a:gdLst/>
              <a:ahLst/>
              <a:cxnLst/>
              <a:rect l="l" t="t" r="r" b="b"/>
              <a:pathLst>
                <a:path w="113347" h="112080" extrusionOk="0">
                  <a:moveTo>
                    <a:pt x="63706" y="1"/>
                  </a:moveTo>
                  <a:cubicBezTo>
                    <a:pt x="57429" y="1"/>
                    <a:pt x="51212" y="963"/>
                    <a:pt x="45503" y="2544"/>
                  </a:cubicBezTo>
                  <a:cubicBezTo>
                    <a:pt x="30913" y="6617"/>
                    <a:pt x="19454" y="14702"/>
                    <a:pt x="12433" y="24247"/>
                  </a:cubicBezTo>
                  <a:cubicBezTo>
                    <a:pt x="31" y="41116"/>
                    <a:pt x="1" y="62241"/>
                    <a:pt x="6992" y="80934"/>
                  </a:cubicBezTo>
                  <a:cubicBezTo>
                    <a:pt x="10032" y="89019"/>
                    <a:pt x="15472" y="97014"/>
                    <a:pt x="24287" y="103001"/>
                  </a:cubicBezTo>
                  <a:cubicBezTo>
                    <a:pt x="32207" y="108436"/>
                    <a:pt x="43121" y="112080"/>
                    <a:pt x="53920" y="112080"/>
                  </a:cubicBezTo>
                  <a:cubicBezTo>
                    <a:pt x="55140" y="112080"/>
                    <a:pt x="56358" y="112033"/>
                    <a:pt x="57570" y="111938"/>
                  </a:cubicBezTo>
                  <a:cubicBezTo>
                    <a:pt x="60975" y="111695"/>
                    <a:pt x="64136" y="111056"/>
                    <a:pt x="67145" y="110175"/>
                  </a:cubicBezTo>
                  <a:cubicBezTo>
                    <a:pt x="77358" y="107105"/>
                    <a:pt x="85382" y="100752"/>
                    <a:pt x="91310" y="94156"/>
                  </a:cubicBezTo>
                  <a:cubicBezTo>
                    <a:pt x="102191" y="82059"/>
                    <a:pt x="108848" y="68168"/>
                    <a:pt x="111432" y="53791"/>
                  </a:cubicBezTo>
                  <a:cubicBezTo>
                    <a:pt x="113347" y="43122"/>
                    <a:pt x="112921" y="31845"/>
                    <a:pt x="106507" y="21632"/>
                  </a:cubicBezTo>
                  <a:cubicBezTo>
                    <a:pt x="100064" y="11389"/>
                    <a:pt x="86811" y="2483"/>
                    <a:pt x="70945" y="447"/>
                  </a:cubicBezTo>
                  <a:cubicBezTo>
                    <a:pt x="68540" y="143"/>
                    <a:pt x="66118" y="1"/>
                    <a:pt x="637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-178862" y="575175"/>
              <a:ext cx="2418775" cy="2392575"/>
            </a:xfrm>
            <a:custGeom>
              <a:avLst/>
              <a:gdLst/>
              <a:ahLst/>
              <a:cxnLst/>
              <a:rect l="l" t="t" r="r" b="b"/>
              <a:pathLst>
                <a:path w="96751" h="95703" extrusionOk="0">
                  <a:moveTo>
                    <a:pt x="54281" y="0"/>
                  </a:moveTo>
                  <a:cubicBezTo>
                    <a:pt x="48945" y="0"/>
                    <a:pt x="43676" y="831"/>
                    <a:pt x="38846" y="2164"/>
                  </a:cubicBezTo>
                  <a:cubicBezTo>
                    <a:pt x="26384" y="5629"/>
                    <a:pt x="16566" y="12559"/>
                    <a:pt x="10609" y="20705"/>
                  </a:cubicBezTo>
                  <a:cubicBezTo>
                    <a:pt x="1" y="35112"/>
                    <a:pt x="1" y="53167"/>
                    <a:pt x="5958" y="69125"/>
                  </a:cubicBezTo>
                  <a:cubicBezTo>
                    <a:pt x="8542" y="76025"/>
                    <a:pt x="13192" y="82834"/>
                    <a:pt x="20700" y="87970"/>
                  </a:cubicBezTo>
                  <a:cubicBezTo>
                    <a:pt x="27444" y="92566"/>
                    <a:pt x="36719" y="95702"/>
                    <a:pt x="45890" y="95702"/>
                  </a:cubicBezTo>
                  <a:cubicBezTo>
                    <a:pt x="46970" y="95702"/>
                    <a:pt x="48048" y="95659"/>
                    <a:pt x="49120" y="95569"/>
                  </a:cubicBezTo>
                  <a:cubicBezTo>
                    <a:pt x="52068" y="95357"/>
                    <a:pt x="54774" y="94840"/>
                    <a:pt x="57296" y="94050"/>
                  </a:cubicBezTo>
                  <a:cubicBezTo>
                    <a:pt x="66050" y="91435"/>
                    <a:pt x="72859" y="85995"/>
                    <a:pt x="77935" y="80372"/>
                  </a:cubicBezTo>
                  <a:cubicBezTo>
                    <a:pt x="87236" y="70037"/>
                    <a:pt x="92951" y="58183"/>
                    <a:pt x="95109" y="45903"/>
                  </a:cubicBezTo>
                  <a:cubicBezTo>
                    <a:pt x="96750" y="36784"/>
                    <a:pt x="96355" y="27149"/>
                    <a:pt x="90884" y="18425"/>
                  </a:cubicBezTo>
                  <a:cubicBezTo>
                    <a:pt x="85413" y="9732"/>
                    <a:pt x="74105" y="2103"/>
                    <a:pt x="60549" y="401"/>
                  </a:cubicBezTo>
                  <a:cubicBezTo>
                    <a:pt x="58464" y="127"/>
                    <a:pt x="56368" y="0"/>
                    <a:pt x="54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-63362" y="783375"/>
              <a:ext cx="1981825" cy="1960375"/>
            </a:xfrm>
            <a:custGeom>
              <a:avLst/>
              <a:gdLst/>
              <a:ahLst/>
              <a:cxnLst/>
              <a:rect l="l" t="t" r="r" b="b"/>
              <a:pathLst>
                <a:path w="79273" h="78415" extrusionOk="0">
                  <a:moveTo>
                    <a:pt x="44563" y="1"/>
                  </a:moveTo>
                  <a:cubicBezTo>
                    <a:pt x="40183" y="1"/>
                    <a:pt x="35845" y="670"/>
                    <a:pt x="31825" y="1769"/>
                  </a:cubicBezTo>
                  <a:cubicBezTo>
                    <a:pt x="21612" y="4596"/>
                    <a:pt x="13588" y="10280"/>
                    <a:pt x="8694" y="16967"/>
                  </a:cubicBezTo>
                  <a:cubicBezTo>
                    <a:pt x="31" y="28760"/>
                    <a:pt x="1" y="43502"/>
                    <a:pt x="4894" y="56633"/>
                  </a:cubicBezTo>
                  <a:cubicBezTo>
                    <a:pt x="7022" y="62287"/>
                    <a:pt x="10822" y="67879"/>
                    <a:pt x="16962" y="72074"/>
                  </a:cubicBezTo>
                  <a:cubicBezTo>
                    <a:pt x="22479" y="75852"/>
                    <a:pt x="30087" y="78415"/>
                    <a:pt x="37612" y="78415"/>
                  </a:cubicBezTo>
                  <a:cubicBezTo>
                    <a:pt x="38502" y="78415"/>
                    <a:pt x="39391" y="78379"/>
                    <a:pt x="40275" y="78305"/>
                  </a:cubicBezTo>
                  <a:cubicBezTo>
                    <a:pt x="42646" y="78092"/>
                    <a:pt x="44865" y="77667"/>
                    <a:pt x="46962" y="77028"/>
                  </a:cubicBezTo>
                  <a:cubicBezTo>
                    <a:pt x="54105" y="74870"/>
                    <a:pt x="59667" y="70463"/>
                    <a:pt x="63862" y="65812"/>
                  </a:cubicBezTo>
                  <a:cubicBezTo>
                    <a:pt x="71491" y="57332"/>
                    <a:pt x="76142" y="47605"/>
                    <a:pt x="77966" y="37575"/>
                  </a:cubicBezTo>
                  <a:cubicBezTo>
                    <a:pt x="79273" y="30098"/>
                    <a:pt x="78969" y="22225"/>
                    <a:pt x="74501" y="15082"/>
                  </a:cubicBezTo>
                  <a:cubicBezTo>
                    <a:pt x="70002" y="7939"/>
                    <a:pt x="60731" y="1708"/>
                    <a:pt x="49607" y="310"/>
                  </a:cubicBezTo>
                  <a:cubicBezTo>
                    <a:pt x="47930" y="99"/>
                    <a:pt x="46243" y="1"/>
                    <a:pt x="44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7"/>
            <p:cNvSpPr/>
            <p:nvPr/>
          </p:nvSpPr>
          <p:spPr>
            <a:xfrm>
              <a:off x="242113" y="989175"/>
              <a:ext cx="1579850" cy="1563200"/>
            </a:xfrm>
            <a:custGeom>
              <a:avLst/>
              <a:gdLst/>
              <a:ahLst/>
              <a:cxnLst/>
              <a:rect l="l" t="t" r="r" b="b"/>
              <a:pathLst>
                <a:path w="63194" h="62528" extrusionOk="0">
                  <a:moveTo>
                    <a:pt x="35430" y="0"/>
                  </a:moveTo>
                  <a:cubicBezTo>
                    <a:pt x="31964" y="0"/>
                    <a:pt x="28540" y="525"/>
                    <a:pt x="25381" y="1440"/>
                  </a:cubicBezTo>
                  <a:cubicBezTo>
                    <a:pt x="17235" y="3719"/>
                    <a:pt x="10852" y="8188"/>
                    <a:pt x="6901" y="13537"/>
                  </a:cubicBezTo>
                  <a:cubicBezTo>
                    <a:pt x="1" y="22960"/>
                    <a:pt x="1" y="34753"/>
                    <a:pt x="3861" y="45149"/>
                  </a:cubicBezTo>
                  <a:cubicBezTo>
                    <a:pt x="5594" y="49678"/>
                    <a:pt x="8572" y="54115"/>
                    <a:pt x="13527" y="57459"/>
                  </a:cubicBezTo>
                  <a:cubicBezTo>
                    <a:pt x="17943" y="60458"/>
                    <a:pt x="24023" y="62527"/>
                    <a:pt x="30032" y="62527"/>
                  </a:cubicBezTo>
                  <a:cubicBezTo>
                    <a:pt x="30723" y="62527"/>
                    <a:pt x="31413" y="62500"/>
                    <a:pt x="32099" y="62444"/>
                  </a:cubicBezTo>
                  <a:cubicBezTo>
                    <a:pt x="34014" y="62292"/>
                    <a:pt x="35746" y="61957"/>
                    <a:pt x="37418" y="61410"/>
                  </a:cubicBezTo>
                  <a:cubicBezTo>
                    <a:pt x="43132" y="59708"/>
                    <a:pt x="47570" y="56182"/>
                    <a:pt x="50914" y="52504"/>
                  </a:cubicBezTo>
                  <a:cubicBezTo>
                    <a:pt x="56993" y="45726"/>
                    <a:pt x="60731" y="37975"/>
                    <a:pt x="62130" y="30012"/>
                  </a:cubicBezTo>
                  <a:cubicBezTo>
                    <a:pt x="63193" y="24024"/>
                    <a:pt x="62950" y="17762"/>
                    <a:pt x="59394" y="12078"/>
                  </a:cubicBezTo>
                  <a:cubicBezTo>
                    <a:pt x="55807" y="6364"/>
                    <a:pt x="48421" y="1379"/>
                    <a:pt x="39546" y="254"/>
                  </a:cubicBezTo>
                  <a:cubicBezTo>
                    <a:pt x="38177" y="82"/>
                    <a:pt x="36800" y="0"/>
                    <a:pt x="35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7"/>
            <p:cNvSpPr/>
            <p:nvPr/>
          </p:nvSpPr>
          <p:spPr>
            <a:xfrm>
              <a:off x="493638" y="1096100"/>
              <a:ext cx="1180150" cy="1166900"/>
            </a:xfrm>
            <a:custGeom>
              <a:avLst/>
              <a:gdLst/>
              <a:ahLst/>
              <a:cxnLst/>
              <a:rect l="l" t="t" r="r" b="b"/>
              <a:pathLst>
                <a:path w="47206" h="46676" extrusionOk="0">
                  <a:moveTo>
                    <a:pt x="26561" y="1"/>
                  </a:moveTo>
                  <a:cubicBezTo>
                    <a:pt x="23937" y="1"/>
                    <a:pt x="21332" y="391"/>
                    <a:pt x="18968" y="1053"/>
                  </a:cubicBezTo>
                  <a:cubicBezTo>
                    <a:pt x="12889" y="2725"/>
                    <a:pt x="8086" y="6129"/>
                    <a:pt x="5168" y="10111"/>
                  </a:cubicBezTo>
                  <a:cubicBezTo>
                    <a:pt x="1" y="17133"/>
                    <a:pt x="1" y="25917"/>
                    <a:pt x="2919" y="33698"/>
                  </a:cubicBezTo>
                  <a:cubicBezTo>
                    <a:pt x="4195" y="37072"/>
                    <a:pt x="6475" y="40385"/>
                    <a:pt x="10123" y="42908"/>
                  </a:cubicBezTo>
                  <a:cubicBezTo>
                    <a:pt x="13428" y="45148"/>
                    <a:pt x="17960" y="46676"/>
                    <a:pt x="22462" y="46676"/>
                  </a:cubicBezTo>
                  <a:cubicBezTo>
                    <a:pt x="22970" y="46676"/>
                    <a:pt x="23478" y="46656"/>
                    <a:pt x="23983" y="46616"/>
                  </a:cubicBezTo>
                  <a:cubicBezTo>
                    <a:pt x="25351" y="46495"/>
                    <a:pt x="26688" y="46282"/>
                    <a:pt x="27934" y="45887"/>
                  </a:cubicBezTo>
                  <a:cubicBezTo>
                    <a:pt x="32190" y="44610"/>
                    <a:pt x="35533" y="41996"/>
                    <a:pt x="37995" y="39200"/>
                  </a:cubicBezTo>
                  <a:cubicBezTo>
                    <a:pt x="42555" y="34154"/>
                    <a:pt x="45351" y="28379"/>
                    <a:pt x="46415" y="22422"/>
                  </a:cubicBezTo>
                  <a:cubicBezTo>
                    <a:pt x="47205" y="17984"/>
                    <a:pt x="46993" y="13272"/>
                    <a:pt x="44348" y="8987"/>
                  </a:cubicBezTo>
                  <a:cubicBezTo>
                    <a:pt x="41673" y="4762"/>
                    <a:pt x="36141" y="1023"/>
                    <a:pt x="29515" y="172"/>
                  </a:cubicBezTo>
                  <a:cubicBezTo>
                    <a:pt x="28536" y="56"/>
                    <a:pt x="27547" y="1"/>
                    <a:pt x="26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7"/>
            <p:cNvSpPr/>
            <p:nvPr/>
          </p:nvSpPr>
          <p:spPr>
            <a:xfrm>
              <a:off x="691213" y="1291650"/>
              <a:ext cx="785000" cy="774900"/>
            </a:xfrm>
            <a:custGeom>
              <a:avLst/>
              <a:gdLst/>
              <a:ahLst/>
              <a:cxnLst/>
              <a:rect l="l" t="t" r="r" b="b"/>
              <a:pathLst>
                <a:path w="31400" h="30996" extrusionOk="0">
                  <a:moveTo>
                    <a:pt x="17556" y="0"/>
                  </a:moveTo>
                  <a:cubicBezTo>
                    <a:pt x="15851" y="0"/>
                    <a:pt x="14164" y="248"/>
                    <a:pt x="12615" y="678"/>
                  </a:cubicBezTo>
                  <a:cubicBezTo>
                    <a:pt x="8603" y="1833"/>
                    <a:pt x="5411" y="4083"/>
                    <a:pt x="3466" y="6697"/>
                  </a:cubicBezTo>
                  <a:cubicBezTo>
                    <a:pt x="61" y="11378"/>
                    <a:pt x="1" y="17214"/>
                    <a:pt x="1976" y="22381"/>
                  </a:cubicBezTo>
                  <a:cubicBezTo>
                    <a:pt x="2827" y="24630"/>
                    <a:pt x="4347" y="26819"/>
                    <a:pt x="6779" y="28490"/>
                  </a:cubicBezTo>
                  <a:cubicBezTo>
                    <a:pt x="8955" y="29986"/>
                    <a:pt x="11982" y="30995"/>
                    <a:pt x="14968" y="30995"/>
                  </a:cubicBezTo>
                  <a:cubicBezTo>
                    <a:pt x="15319" y="30995"/>
                    <a:pt x="15670" y="30981"/>
                    <a:pt x="16019" y="30952"/>
                  </a:cubicBezTo>
                  <a:cubicBezTo>
                    <a:pt x="16870" y="30892"/>
                    <a:pt x="17752" y="30740"/>
                    <a:pt x="18603" y="30466"/>
                  </a:cubicBezTo>
                  <a:cubicBezTo>
                    <a:pt x="21430" y="29645"/>
                    <a:pt x="23649" y="27852"/>
                    <a:pt x="25290" y="26028"/>
                  </a:cubicBezTo>
                  <a:cubicBezTo>
                    <a:pt x="28269" y="22685"/>
                    <a:pt x="30153" y="18855"/>
                    <a:pt x="30852" y="14873"/>
                  </a:cubicBezTo>
                  <a:cubicBezTo>
                    <a:pt x="31399" y="11894"/>
                    <a:pt x="31278" y="8794"/>
                    <a:pt x="29484" y="5967"/>
                  </a:cubicBezTo>
                  <a:cubicBezTo>
                    <a:pt x="27722" y="3171"/>
                    <a:pt x="24074" y="678"/>
                    <a:pt x="19667" y="131"/>
                  </a:cubicBezTo>
                  <a:cubicBezTo>
                    <a:pt x="18966" y="42"/>
                    <a:pt x="18259" y="0"/>
                    <a:pt x="175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7"/>
            <p:cNvSpPr/>
            <p:nvPr/>
          </p:nvSpPr>
          <p:spPr>
            <a:xfrm>
              <a:off x="2422263" y="738675"/>
              <a:ext cx="989400" cy="917225"/>
            </a:xfrm>
            <a:custGeom>
              <a:avLst/>
              <a:gdLst/>
              <a:ahLst/>
              <a:cxnLst/>
              <a:rect l="l" t="t" r="r" b="b"/>
              <a:pathLst>
                <a:path w="39576" h="36689" extrusionOk="0">
                  <a:moveTo>
                    <a:pt x="0" y="1"/>
                  </a:moveTo>
                  <a:lnTo>
                    <a:pt x="0" y="1"/>
                  </a:lnTo>
                  <a:cubicBezTo>
                    <a:pt x="8025" y="10426"/>
                    <a:pt x="12432" y="23557"/>
                    <a:pt x="12280" y="36688"/>
                  </a:cubicBezTo>
                  <a:cubicBezTo>
                    <a:pt x="12310" y="36597"/>
                    <a:pt x="12310" y="36567"/>
                    <a:pt x="12341" y="36475"/>
                  </a:cubicBezTo>
                  <a:cubicBezTo>
                    <a:pt x="16870" y="22645"/>
                    <a:pt x="25684" y="10578"/>
                    <a:pt x="37539" y="2128"/>
                  </a:cubicBezTo>
                  <a:cubicBezTo>
                    <a:pt x="38177" y="1642"/>
                    <a:pt x="38907" y="1186"/>
                    <a:pt x="39575" y="700"/>
                  </a:cubicBezTo>
                  <a:lnTo>
                    <a:pt x="39575" y="700"/>
                  </a:lnTo>
                  <a:cubicBezTo>
                    <a:pt x="33725" y="1582"/>
                    <a:pt x="27808" y="2022"/>
                    <a:pt x="21889" y="2022"/>
                  </a:cubicBezTo>
                  <a:cubicBezTo>
                    <a:pt x="14554" y="2022"/>
                    <a:pt x="7217" y="134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7"/>
            <p:cNvSpPr/>
            <p:nvPr/>
          </p:nvSpPr>
          <p:spPr>
            <a:xfrm>
              <a:off x="2578038" y="857975"/>
              <a:ext cx="588925" cy="545625"/>
            </a:xfrm>
            <a:custGeom>
              <a:avLst/>
              <a:gdLst/>
              <a:ahLst/>
              <a:cxnLst/>
              <a:rect l="l" t="t" r="r" b="b"/>
              <a:pathLst>
                <a:path w="23557" h="21825" extrusionOk="0">
                  <a:moveTo>
                    <a:pt x="0" y="1"/>
                  </a:moveTo>
                  <a:lnTo>
                    <a:pt x="0" y="1"/>
                  </a:lnTo>
                  <a:cubicBezTo>
                    <a:pt x="4772" y="6171"/>
                    <a:pt x="7356" y="14013"/>
                    <a:pt x="7295" y="21824"/>
                  </a:cubicBezTo>
                  <a:lnTo>
                    <a:pt x="7295" y="21824"/>
                  </a:lnTo>
                  <a:cubicBezTo>
                    <a:pt x="7296" y="21794"/>
                    <a:pt x="7326" y="21764"/>
                    <a:pt x="7326" y="21734"/>
                  </a:cubicBezTo>
                  <a:cubicBezTo>
                    <a:pt x="10031" y="13466"/>
                    <a:pt x="15259" y="6293"/>
                    <a:pt x="22341" y="1277"/>
                  </a:cubicBezTo>
                  <a:cubicBezTo>
                    <a:pt x="22706" y="973"/>
                    <a:pt x="23131" y="669"/>
                    <a:pt x="23557" y="396"/>
                  </a:cubicBezTo>
                  <a:lnTo>
                    <a:pt x="23557" y="396"/>
                  </a:lnTo>
                  <a:cubicBezTo>
                    <a:pt x="20047" y="931"/>
                    <a:pt x="16487" y="1199"/>
                    <a:pt x="12925" y="1199"/>
                  </a:cubicBezTo>
                  <a:cubicBezTo>
                    <a:pt x="8591" y="1199"/>
                    <a:pt x="4254" y="802"/>
                    <a:pt x="0" y="1"/>
                  </a:cubicBezTo>
                  <a:close/>
                  <a:moveTo>
                    <a:pt x="7295" y="21824"/>
                  </a:moveTo>
                  <a:cubicBezTo>
                    <a:pt x="7295" y="21824"/>
                    <a:pt x="7295" y="21825"/>
                    <a:pt x="7295" y="21825"/>
                  </a:cubicBezTo>
                  <a:cubicBezTo>
                    <a:pt x="7295" y="21825"/>
                    <a:pt x="7295" y="21824"/>
                    <a:pt x="7295" y="218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7"/>
            <p:cNvSpPr/>
            <p:nvPr/>
          </p:nvSpPr>
          <p:spPr>
            <a:xfrm>
              <a:off x="2701138" y="943850"/>
              <a:ext cx="273575" cy="253825"/>
            </a:xfrm>
            <a:custGeom>
              <a:avLst/>
              <a:gdLst/>
              <a:ahLst/>
              <a:cxnLst/>
              <a:rect l="l" t="t" r="r" b="b"/>
              <a:pathLst>
                <a:path w="10943" h="10153" extrusionOk="0">
                  <a:moveTo>
                    <a:pt x="0" y="0"/>
                  </a:moveTo>
                  <a:cubicBezTo>
                    <a:pt x="2213" y="2880"/>
                    <a:pt x="3428" y="6485"/>
                    <a:pt x="3405" y="10121"/>
                  </a:cubicBezTo>
                  <a:lnTo>
                    <a:pt x="3405" y="10121"/>
                  </a:lnTo>
                  <a:cubicBezTo>
                    <a:pt x="4651" y="6262"/>
                    <a:pt x="7083" y="2979"/>
                    <a:pt x="10335" y="608"/>
                  </a:cubicBezTo>
                  <a:cubicBezTo>
                    <a:pt x="10578" y="456"/>
                    <a:pt x="10760" y="365"/>
                    <a:pt x="10943" y="183"/>
                  </a:cubicBezTo>
                  <a:lnTo>
                    <a:pt x="10943" y="183"/>
                  </a:lnTo>
                  <a:cubicBezTo>
                    <a:pt x="9303" y="433"/>
                    <a:pt x="7631" y="562"/>
                    <a:pt x="5954" y="562"/>
                  </a:cubicBezTo>
                  <a:cubicBezTo>
                    <a:pt x="3963" y="562"/>
                    <a:pt x="1964" y="380"/>
                    <a:pt x="0" y="0"/>
                  </a:cubicBezTo>
                  <a:close/>
                  <a:moveTo>
                    <a:pt x="3405" y="10121"/>
                  </a:moveTo>
                  <a:cubicBezTo>
                    <a:pt x="3405" y="10122"/>
                    <a:pt x="3405" y="10122"/>
                    <a:pt x="3405" y="10122"/>
                  </a:cubicBezTo>
                  <a:lnTo>
                    <a:pt x="3405" y="10153"/>
                  </a:lnTo>
                  <a:cubicBezTo>
                    <a:pt x="3405" y="10142"/>
                    <a:pt x="3405" y="10132"/>
                    <a:pt x="3405" y="101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7"/>
            <p:cNvSpPr/>
            <p:nvPr/>
          </p:nvSpPr>
          <p:spPr>
            <a:xfrm>
              <a:off x="-206212" y="-871775"/>
              <a:ext cx="1827200" cy="1278100"/>
            </a:xfrm>
            <a:custGeom>
              <a:avLst/>
              <a:gdLst/>
              <a:ahLst/>
              <a:cxnLst/>
              <a:rect l="l" t="t" r="r" b="b"/>
              <a:pathLst>
                <a:path w="73088" h="51124" extrusionOk="0">
                  <a:moveTo>
                    <a:pt x="71441" y="0"/>
                  </a:moveTo>
                  <a:cubicBezTo>
                    <a:pt x="71388" y="0"/>
                    <a:pt x="71334" y="4"/>
                    <a:pt x="71278" y="10"/>
                  </a:cubicBezTo>
                  <a:cubicBezTo>
                    <a:pt x="57114" y="1804"/>
                    <a:pt x="43314" y="6941"/>
                    <a:pt x="31460" y="14965"/>
                  </a:cubicBezTo>
                  <a:cubicBezTo>
                    <a:pt x="23831" y="20132"/>
                    <a:pt x="16992" y="26515"/>
                    <a:pt x="11247" y="33719"/>
                  </a:cubicBezTo>
                  <a:cubicBezTo>
                    <a:pt x="8329" y="37427"/>
                    <a:pt x="5654" y="41288"/>
                    <a:pt x="3344" y="45391"/>
                  </a:cubicBezTo>
                  <a:cubicBezTo>
                    <a:pt x="2766" y="46364"/>
                    <a:pt x="0" y="50102"/>
                    <a:pt x="1277" y="51014"/>
                  </a:cubicBezTo>
                  <a:cubicBezTo>
                    <a:pt x="1389" y="51089"/>
                    <a:pt x="1527" y="51123"/>
                    <a:pt x="1684" y="51123"/>
                  </a:cubicBezTo>
                  <a:cubicBezTo>
                    <a:pt x="3190" y="51123"/>
                    <a:pt x="6539" y="47997"/>
                    <a:pt x="7447" y="47336"/>
                  </a:cubicBezTo>
                  <a:cubicBezTo>
                    <a:pt x="20061" y="38411"/>
                    <a:pt x="35459" y="33642"/>
                    <a:pt x="50891" y="33642"/>
                  </a:cubicBezTo>
                  <a:cubicBezTo>
                    <a:pt x="54536" y="33642"/>
                    <a:pt x="58182" y="33909"/>
                    <a:pt x="61795" y="34449"/>
                  </a:cubicBezTo>
                  <a:cubicBezTo>
                    <a:pt x="61863" y="34460"/>
                    <a:pt x="61929" y="34465"/>
                    <a:pt x="61994" y="34465"/>
                  </a:cubicBezTo>
                  <a:cubicBezTo>
                    <a:pt x="62805" y="34465"/>
                    <a:pt x="63379" y="33623"/>
                    <a:pt x="63041" y="32807"/>
                  </a:cubicBezTo>
                  <a:cubicBezTo>
                    <a:pt x="60640" y="26971"/>
                    <a:pt x="60488" y="20193"/>
                    <a:pt x="62707" y="14236"/>
                  </a:cubicBezTo>
                  <a:cubicBezTo>
                    <a:pt x="64470" y="9403"/>
                    <a:pt x="67874" y="5147"/>
                    <a:pt x="72129" y="2199"/>
                  </a:cubicBezTo>
                  <a:cubicBezTo>
                    <a:pt x="73088" y="1502"/>
                    <a:pt x="72575" y="0"/>
                    <a:pt x="71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7"/>
            <p:cNvSpPr/>
            <p:nvPr/>
          </p:nvSpPr>
          <p:spPr>
            <a:xfrm>
              <a:off x="147888" y="-712775"/>
              <a:ext cx="1230600" cy="826750"/>
            </a:xfrm>
            <a:custGeom>
              <a:avLst/>
              <a:gdLst/>
              <a:ahLst/>
              <a:cxnLst/>
              <a:rect l="l" t="t" r="r" b="b"/>
              <a:pathLst>
                <a:path w="49224" h="33070" extrusionOk="0">
                  <a:moveTo>
                    <a:pt x="48095" y="1"/>
                  </a:moveTo>
                  <a:cubicBezTo>
                    <a:pt x="48073" y="1"/>
                    <a:pt x="48049" y="1"/>
                    <a:pt x="48026" y="3"/>
                  </a:cubicBezTo>
                  <a:cubicBezTo>
                    <a:pt x="38603" y="1006"/>
                    <a:pt x="29393" y="4258"/>
                    <a:pt x="21369" y="9426"/>
                  </a:cubicBezTo>
                  <a:cubicBezTo>
                    <a:pt x="16202" y="12769"/>
                    <a:pt x="11581" y="16933"/>
                    <a:pt x="7691" y="21645"/>
                  </a:cubicBezTo>
                  <a:cubicBezTo>
                    <a:pt x="5715" y="24016"/>
                    <a:pt x="3891" y="26599"/>
                    <a:pt x="2280" y="29274"/>
                  </a:cubicBezTo>
                  <a:cubicBezTo>
                    <a:pt x="1916" y="29912"/>
                    <a:pt x="1" y="32374"/>
                    <a:pt x="852" y="32982"/>
                  </a:cubicBezTo>
                  <a:cubicBezTo>
                    <a:pt x="931" y="33042"/>
                    <a:pt x="1031" y="33070"/>
                    <a:pt x="1147" y="33070"/>
                  </a:cubicBezTo>
                  <a:cubicBezTo>
                    <a:pt x="2147" y="33070"/>
                    <a:pt x="4359" y="31050"/>
                    <a:pt x="4986" y="30642"/>
                  </a:cubicBezTo>
                  <a:cubicBezTo>
                    <a:pt x="13209" y="25064"/>
                    <a:pt x="23153" y="22085"/>
                    <a:pt x="33101" y="22085"/>
                  </a:cubicBezTo>
                  <a:cubicBezTo>
                    <a:pt x="35838" y="22085"/>
                    <a:pt x="38576" y="22310"/>
                    <a:pt x="41278" y="22769"/>
                  </a:cubicBezTo>
                  <a:cubicBezTo>
                    <a:pt x="41331" y="22780"/>
                    <a:pt x="41383" y="22785"/>
                    <a:pt x="41434" y="22785"/>
                  </a:cubicBezTo>
                  <a:cubicBezTo>
                    <a:pt x="41965" y="22785"/>
                    <a:pt x="42351" y="22233"/>
                    <a:pt x="42129" y="21706"/>
                  </a:cubicBezTo>
                  <a:cubicBezTo>
                    <a:pt x="40640" y="17785"/>
                    <a:pt x="40640" y="13316"/>
                    <a:pt x="42160" y="9365"/>
                  </a:cubicBezTo>
                  <a:cubicBezTo>
                    <a:pt x="43436" y="6173"/>
                    <a:pt x="45716" y="3377"/>
                    <a:pt x="48573" y="1462"/>
                  </a:cubicBezTo>
                  <a:cubicBezTo>
                    <a:pt x="49223" y="1019"/>
                    <a:pt x="48896" y="1"/>
                    <a:pt x="480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7"/>
            <p:cNvSpPr/>
            <p:nvPr/>
          </p:nvSpPr>
          <p:spPr>
            <a:xfrm>
              <a:off x="477688" y="-570075"/>
              <a:ext cx="658925" cy="442875"/>
            </a:xfrm>
            <a:custGeom>
              <a:avLst/>
              <a:gdLst/>
              <a:ahLst/>
              <a:cxnLst/>
              <a:rect l="l" t="t" r="r" b="b"/>
              <a:pathLst>
                <a:path w="26357" h="17715" extrusionOk="0">
                  <a:moveTo>
                    <a:pt x="25800" y="0"/>
                  </a:moveTo>
                  <a:cubicBezTo>
                    <a:pt x="25773" y="0"/>
                    <a:pt x="25745" y="3"/>
                    <a:pt x="25715" y="9"/>
                  </a:cubicBezTo>
                  <a:cubicBezTo>
                    <a:pt x="20670" y="526"/>
                    <a:pt x="15745" y="2289"/>
                    <a:pt x="11429" y="5055"/>
                  </a:cubicBezTo>
                  <a:cubicBezTo>
                    <a:pt x="8663" y="6848"/>
                    <a:pt x="6201" y="9037"/>
                    <a:pt x="4104" y="11590"/>
                  </a:cubicBezTo>
                  <a:cubicBezTo>
                    <a:pt x="3040" y="12897"/>
                    <a:pt x="2067" y="14265"/>
                    <a:pt x="1216" y="15694"/>
                  </a:cubicBezTo>
                  <a:cubicBezTo>
                    <a:pt x="1034" y="16028"/>
                    <a:pt x="0" y="17365"/>
                    <a:pt x="456" y="17669"/>
                  </a:cubicBezTo>
                  <a:cubicBezTo>
                    <a:pt x="499" y="17700"/>
                    <a:pt x="553" y="17714"/>
                    <a:pt x="614" y="17714"/>
                  </a:cubicBezTo>
                  <a:cubicBezTo>
                    <a:pt x="1160" y="17714"/>
                    <a:pt x="2344" y="16614"/>
                    <a:pt x="2645" y="16423"/>
                  </a:cubicBezTo>
                  <a:cubicBezTo>
                    <a:pt x="7089" y="13436"/>
                    <a:pt x="12417" y="11839"/>
                    <a:pt x="17741" y="11839"/>
                  </a:cubicBezTo>
                  <a:cubicBezTo>
                    <a:pt x="19189" y="11839"/>
                    <a:pt x="20638" y="11958"/>
                    <a:pt x="22068" y="12198"/>
                  </a:cubicBezTo>
                  <a:cubicBezTo>
                    <a:pt x="22085" y="12200"/>
                    <a:pt x="22101" y="12200"/>
                    <a:pt x="22118" y="12200"/>
                  </a:cubicBezTo>
                  <a:cubicBezTo>
                    <a:pt x="22452" y="12200"/>
                    <a:pt x="22640" y="11910"/>
                    <a:pt x="22524" y="11621"/>
                  </a:cubicBezTo>
                  <a:cubicBezTo>
                    <a:pt x="21733" y="9554"/>
                    <a:pt x="21733" y="7122"/>
                    <a:pt x="22584" y="5025"/>
                  </a:cubicBezTo>
                  <a:cubicBezTo>
                    <a:pt x="23223" y="3292"/>
                    <a:pt x="24469" y="1772"/>
                    <a:pt x="25989" y="769"/>
                  </a:cubicBezTo>
                  <a:cubicBezTo>
                    <a:pt x="26357" y="543"/>
                    <a:pt x="26171" y="0"/>
                    <a:pt x="25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" name="Google Shape;629;p17"/>
          <p:cNvGrpSpPr/>
          <p:nvPr/>
        </p:nvGrpSpPr>
        <p:grpSpPr>
          <a:xfrm>
            <a:off x="7022413" y="1425950"/>
            <a:ext cx="6870225" cy="6474700"/>
            <a:chOff x="1812813" y="413725"/>
            <a:chExt cx="6870225" cy="6474700"/>
          </a:xfrm>
        </p:grpSpPr>
        <p:sp>
          <p:nvSpPr>
            <p:cNvPr id="630" name="Google Shape;630;p17"/>
            <p:cNvSpPr/>
            <p:nvPr/>
          </p:nvSpPr>
          <p:spPr>
            <a:xfrm>
              <a:off x="1812813" y="413725"/>
              <a:ext cx="6870225" cy="6474700"/>
            </a:xfrm>
            <a:custGeom>
              <a:avLst/>
              <a:gdLst/>
              <a:ahLst/>
              <a:cxnLst/>
              <a:rect l="l" t="t" r="r" b="b"/>
              <a:pathLst>
                <a:path w="274809" h="258988" extrusionOk="0">
                  <a:moveTo>
                    <a:pt x="140648" y="1"/>
                  </a:moveTo>
                  <a:cubicBezTo>
                    <a:pt x="127230" y="1"/>
                    <a:pt x="113866" y="1674"/>
                    <a:pt x="100854" y="5187"/>
                  </a:cubicBezTo>
                  <a:cubicBezTo>
                    <a:pt x="89182" y="8318"/>
                    <a:pt x="77571" y="13090"/>
                    <a:pt x="68330" y="21965"/>
                  </a:cubicBezTo>
                  <a:cubicBezTo>
                    <a:pt x="59060" y="30871"/>
                    <a:pt x="52494" y="44519"/>
                    <a:pt x="53132" y="58896"/>
                  </a:cubicBezTo>
                  <a:cubicBezTo>
                    <a:pt x="53436" y="65796"/>
                    <a:pt x="55534" y="72392"/>
                    <a:pt x="56780" y="79079"/>
                  </a:cubicBezTo>
                  <a:cubicBezTo>
                    <a:pt x="64561" y="121025"/>
                    <a:pt x="13922" y="126739"/>
                    <a:pt x="4682" y="160356"/>
                  </a:cubicBezTo>
                  <a:cubicBezTo>
                    <a:pt x="1" y="177287"/>
                    <a:pt x="6688" y="196527"/>
                    <a:pt x="16962" y="209992"/>
                  </a:cubicBezTo>
                  <a:cubicBezTo>
                    <a:pt x="30761" y="228139"/>
                    <a:pt x="50214" y="238473"/>
                    <a:pt x="69668" y="245768"/>
                  </a:cubicBezTo>
                  <a:cubicBezTo>
                    <a:pt x="91528" y="253975"/>
                    <a:pt x="114287" y="258988"/>
                    <a:pt x="136985" y="258988"/>
                  </a:cubicBezTo>
                  <a:cubicBezTo>
                    <a:pt x="140009" y="258988"/>
                    <a:pt x="143032" y="258899"/>
                    <a:pt x="146052" y="258716"/>
                  </a:cubicBezTo>
                  <a:cubicBezTo>
                    <a:pt x="171767" y="257197"/>
                    <a:pt x="197238" y="248686"/>
                    <a:pt x="218637" y="232151"/>
                  </a:cubicBezTo>
                  <a:cubicBezTo>
                    <a:pt x="240188" y="215524"/>
                    <a:pt x="257209" y="190813"/>
                    <a:pt x="266784" y="162241"/>
                  </a:cubicBezTo>
                  <a:cubicBezTo>
                    <a:pt x="271556" y="147925"/>
                    <a:pt x="274413" y="132362"/>
                    <a:pt x="274596" y="116800"/>
                  </a:cubicBezTo>
                  <a:cubicBezTo>
                    <a:pt x="274808" y="102331"/>
                    <a:pt x="272620" y="87863"/>
                    <a:pt x="267574" y="74519"/>
                  </a:cubicBezTo>
                  <a:cubicBezTo>
                    <a:pt x="260310" y="55340"/>
                    <a:pt x="247483" y="39534"/>
                    <a:pt x="232619" y="28227"/>
                  </a:cubicBezTo>
                  <a:cubicBezTo>
                    <a:pt x="217756" y="16950"/>
                    <a:pt x="200886" y="9989"/>
                    <a:pt x="183804" y="5613"/>
                  </a:cubicBezTo>
                  <a:cubicBezTo>
                    <a:pt x="169605" y="1941"/>
                    <a:pt x="155095" y="1"/>
                    <a:pt x="140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7"/>
            <p:cNvSpPr/>
            <p:nvPr/>
          </p:nvSpPr>
          <p:spPr>
            <a:xfrm>
              <a:off x="2013438" y="599050"/>
              <a:ext cx="6472775" cy="6103575"/>
            </a:xfrm>
            <a:custGeom>
              <a:avLst/>
              <a:gdLst/>
              <a:ahLst/>
              <a:cxnLst/>
              <a:rect l="l" t="t" r="r" b="b"/>
              <a:pathLst>
                <a:path w="258911" h="244143" extrusionOk="0">
                  <a:moveTo>
                    <a:pt x="132505" y="1"/>
                  </a:moveTo>
                  <a:cubicBezTo>
                    <a:pt x="119876" y="1"/>
                    <a:pt x="107297" y="1567"/>
                    <a:pt x="95048" y="4856"/>
                  </a:cubicBezTo>
                  <a:cubicBezTo>
                    <a:pt x="84014" y="7835"/>
                    <a:pt x="73071" y="12303"/>
                    <a:pt x="64378" y="20723"/>
                  </a:cubicBezTo>
                  <a:cubicBezTo>
                    <a:pt x="55624" y="29112"/>
                    <a:pt x="49454" y="42000"/>
                    <a:pt x="50062" y="55556"/>
                  </a:cubicBezTo>
                  <a:cubicBezTo>
                    <a:pt x="50366" y="62061"/>
                    <a:pt x="52342" y="68292"/>
                    <a:pt x="53497" y="74584"/>
                  </a:cubicBezTo>
                  <a:cubicBezTo>
                    <a:pt x="60792" y="114098"/>
                    <a:pt x="13070" y="119508"/>
                    <a:pt x="4377" y="151180"/>
                  </a:cubicBezTo>
                  <a:cubicBezTo>
                    <a:pt x="0" y="167138"/>
                    <a:pt x="6322" y="185315"/>
                    <a:pt x="15958" y="197990"/>
                  </a:cubicBezTo>
                  <a:cubicBezTo>
                    <a:pt x="28967" y="215102"/>
                    <a:pt x="47326" y="224829"/>
                    <a:pt x="65625" y="231698"/>
                  </a:cubicBezTo>
                  <a:cubicBezTo>
                    <a:pt x="86224" y="239423"/>
                    <a:pt x="107653" y="244142"/>
                    <a:pt x="129074" y="244142"/>
                  </a:cubicBezTo>
                  <a:cubicBezTo>
                    <a:pt x="131928" y="244142"/>
                    <a:pt x="134781" y="244058"/>
                    <a:pt x="137632" y="243887"/>
                  </a:cubicBezTo>
                  <a:cubicBezTo>
                    <a:pt x="161827" y="242458"/>
                    <a:pt x="185840" y="234434"/>
                    <a:pt x="206022" y="218871"/>
                  </a:cubicBezTo>
                  <a:cubicBezTo>
                    <a:pt x="226296" y="203157"/>
                    <a:pt x="242376" y="179874"/>
                    <a:pt x="251373" y="152943"/>
                  </a:cubicBezTo>
                  <a:cubicBezTo>
                    <a:pt x="255871" y="139448"/>
                    <a:pt x="258576" y="124736"/>
                    <a:pt x="258759" y="110116"/>
                  </a:cubicBezTo>
                  <a:cubicBezTo>
                    <a:pt x="258911" y="96468"/>
                    <a:pt x="256905" y="82821"/>
                    <a:pt x="252224" y="70267"/>
                  </a:cubicBezTo>
                  <a:cubicBezTo>
                    <a:pt x="245385" y="52182"/>
                    <a:pt x="233287" y="37288"/>
                    <a:pt x="219275" y="26650"/>
                  </a:cubicBezTo>
                  <a:cubicBezTo>
                    <a:pt x="205262" y="16011"/>
                    <a:pt x="189335" y="9415"/>
                    <a:pt x="173225" y="5282"/>
                  </a:cubicBezTo>
                  <a:cubicBezTo>
                    <a:pt x="159829" y="1826"/>
                    <a:pt x="146138" y="1"/>
                    <a:pt x="1325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7"/>
            <p:cNvSpPr/>
            <p:nvPr/>
          </p:nvSpPr>
          <p:spPr>
            <a:xfrm>
              <a:off x="2258863" y="830375"/>
              <a:ext cx="5981900" cy="5639900"/>
            </a:xfrm>
            <a:custGeom>
              <a:avLst/>
              <a:gdLst/>
              <a:ahLst/>
              <a:cxnLst/>
              <a:rect l="l" t="t" r="r" b="b"/>
              <a:pathLst>
                <a:path w="239276" h="225596" extrusionOk="0">
                  <a:moveTo>
                    <a:pt x="122406" y="0"/>
                  </a:moveTo>
                  <a:cubicBezTo>
                    <a:pt x="110726" y="0"/>
                    <a:pt x="99088" y="1452"/>
                    <a:pt x="87753" y="4509"/>
                  </a:cubicBezTo>
                  <a:cubicBezTo>
                    <a:pt x="77632" y="7245"/>
                    <a:pt x="67510" y="11378"/>
                    <a:pt x="59455" y="19129"/>
                  </a:cubicBezTo>
                  <a:cubicBezTo>
                    <a:pt x="51400" y="26880"/>
                    <a:pt x="45655" y="38765"/>
                    <a:pt x="46233" y="51318"/>
                  </a:cubicBezTo>
                  <a:cubicBezTo>
                    <a:pt x="46537" y="57306"/>
                    <a:pt x="48361" y="63051"/>
                    <a:pt x="49424" y="68917"/>
                  </a:cubicBezTo>
                  <a:cubicBezTo>
                    <a:pt x="56203" y="105453"/>
                    <a:pt x="12129" y="110407"/>
                    <a:pt x="4074" y="139709"/>
                  </a:cubicBezTo>
                  <a:cubicBezTo>
                    <a:pt x="1" y="154481"/>
                    <a:pt x="5807" y="171229"/>
                    <a:pt x="14743" y="182961"/>
                  </a:cubicBezTo>
                  <a:cubicBezTo>
                    <a:pt x="26749" y="198737"/>
                    <a:pt x="43680" y="207734"/>
                    <a:pt x="60640" y="214087"/>
                  </a:cubicBezTo>
                  <a:cubicBezTo>
                    <a:pt x="79704" y="221228"/>
                    <a:pt x="99526" y="225596"/>
                    <a:pt x="119331" y="225596"/>
                  </a:cubicBezTo>
                  <a:cubicBezTo>
                    <a:pt x="121947" y="225596"/>
                    <a:pt x="124563" y="225519"/>
                    <a:pt x="127177" y="225363"/>
                  </a:cubicBezTo>
                  <a:cubicBezTo>
                    <a:pt x="149548" y="224056"/>
                    <a:pt x="171737" y="216640"/>
                    <a:pt x="190339" y="202232"/>
                  </a:cubicBezTo>
                  <a:cubicBezTo>
                    <a:pt x="209123" y="187734"/>
                    <a:pt x="223926" y="166214"/>
                    <a:pt x="232255" y="141320"/>
                  </a:cubicBezTo>
                  <a:cubicBezTo>
                    <a:pt x="236449" y="128857"/>
                    <a:pt x="238942" y="115301"/>
                    <a:pt x="239094" y="101775"/>
                  </a:cubicBezTo>
                  <a:cubicBezTo>
                    <a:pt x="239276" y="89161"/>
                    <a:pt x="237422" y="76577"/>
                    <a:pt x="232954" y="64875"/>
                  </a:cubicBezTo>
                  <a:cubicBezTo>
                    <a:pt x="226631" y="48188"/>
                    <a:pt x="215476" y="34449"/>
                    <a:pt x="202497" y="24601"/>
                  </a:cubicBezTo>
                  <a:cubicBezTo>
                    <a:pt x="189579" y="14813"/>
                    <a:pt x="174898" y="8734"/>
                    <a:pt x="160004" y="4874"/>
                  </a:cubicBezTo>
                  <a:cubicBezTo>
                    <a:pt x="147640" y="1688"/>
                    <a:pt x="134999" y="0"/>
                    <a:pt x="1224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7"/>
            <p:cNvSpPr/>
            <p:nvPr/>
          </p:nvSpPr>
          <p:spPr>
            <a:xfrm>
              <a:off x="2638063" y="1046850"/>
              <a:ext cx="5502400" cy="5187725"/>
            </a:xfrm>
            <a:custGeom>
              <a:avLst/>
              <a:gdLst/>
              <a:ahLst/>
              <a:cxnLst/>
              <a:rect l="l" t="t" r="r" b="b"/>
              <a:pathLst>
                <a:path w="220096" h="207509" extrusionOk="0">
                  <a:moveTo>
                    <a:pt x="112644" y="1"/>
                  </a:moveTo>
                  <a:cubicBezTo>
                    <a:pt x="101893" y="1"/>
                    <a:pt x="91183" y="1338"/>
                    <a:pt x="80762" y="4148"/>
                  </a:cubicBezTo>
                  <a:cubicBezTo>
                    <a:pt x="71430" y="6640"/>
                    <a:pt x="62099" y="10440"/>
                    <a:pt x="54713" y="17583"/>
                  </a:cubicBezTo>
                  <a:cubicBezTo>
                    <a:pt x="47296" y="24726"/>
                    <a:pt x="42007" y="35668"/>
                    <a:pt x="42554" y="47188"/>
                  </a:cubicBezTo>
                  <a:cubicBezTo>
                    <a:pt x="42798" y="52690"/>
                    <a:pt x="44469" y="58009"/>
                    <a:pt x="45472" y="63359"/>
                  </a:cubicBezTo>
                  <a:cubicBezTo>
                    <a:pt x="51673" y="97007"/>
                    <a:pt x="11125" y="101566"/>
                    <a:pt x="3709" y="128496"/>
                  </a:cubicBezTo>
                  <a:cubicBezTo>
                    <a:pt x="0" y="142053"/>
                    <a:pt x="5350" y="157494"/>
                    <a:pt x="13557" y="168284"/>
                  </a:cubicBezTo>
                  <a:cubicBezTo>
                    <a:pt x="24621" y="182783"/>
                    <a:pt x="40184" y="191081"/>
                    <a:pt x="55777" y="196917"/>
                  </a:cubicBezTo>
                  <a:cubicBezTo>
                    <a:pt x="73225" y="203473"/>
                    <a:pt x="91427" y="207509"/>
                    <a:pt x="109575" y="207509"/>
                  </a:cubicBezTo>
                  <a:cubicBezTo>
                    <a:pt x="112039" y="207509"/>
                    <a:pt x="114503" y="207434"/>
                    <a:pt x="116963" y="207282"/>
                  </a:cubicBezTo>
                  <a:cubicBezTo>
                    <a:pt x="137571" y="206066"/>
                    <a:pt x="157967" y="199288"/>
                    <a:pt x="175110" y="186005"/>
                  </a:cubicBezTo>
                  <a:cubicBezTo>
                    <a:pt x="192344" y="172692"/>
                    <a:pt x="205992" y="152874"/>
                    <a:pt x="213682" y="130016"/>
                  </a:cubicBezTo>
                  <a:cubicBezTo>
                    <a:pt x="217512" y="118527"/>
                    <a:pt x="219792" y="106064"/>
                    <a:pt x="219944" y="93602"/>
                  </a:cubicBezTo>
                  <a:cubicBezTo>
                    <a:pt x="220096" y="82022"/>
                    <a:pt x="218394" y="70441"/>
                    <a:pt x="214351" y="59681"/>
                  </a:cubicBezTo>
                  <a:cubicBezTo>
                    <a:pt x="208545" y="44361"/>
                    <a:pt x="198272" y="31686"/>
                    <a:pt x="186357" y="22629"/>
                  </a:cubicBezTo>
                  <a:cubicBezTo>
                    <a:pt x="174411" y="13601"/>
                    <a:pt x="160915" y="8008"/>
                    <a:pt x="147207" y="4482"/>
                  </a:cubicBezTo>
                  <a:cubicBezTo>
                    <a:pt x="135844" y="1551"/>
                    <a:pt x="124220" y="1"/>
                    <a:pt x="112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7"/>
            <p:cNvSpPr/>
            <p:nvPr/>
          </p:nvSpPr>
          <p:spPr>
            <a:xfrm>
              <a:off x="2832588" y="1258600"/>
              <a:ext cx="4995575" cy="4707725"/>
            </a:xfrm>
            <a:custGeom>
              <a:avLst/>
              <a:gdLst/>
              <a:ahLst/>
              <a:cxnLst/>
              <a:rect l="l" t="t" r="r" b="b"/>
              <a:pathLst>
                <a:path w="199823" h="188309" extrusionOk="0">
                  <a:moveTo>
                    <a:pt x="102229" y="0"/>
                  </a:moveTo>
                  <a:cubicBezTo>
                    <a:pt x="92467" y="0"/>
                    <a:pt x="82745" y="1215"/>
                    <a:pt x="73285" y="3763"/>
                  </a:cubicBezTo>
                  <a:cubicBezTo>
                    <a:pt x="64804" y="6043"/>
                    <a:pt x="56385" y="9478"/>
                    <a:pt x="49667" y="15952"/>
                  </a:cubicBezTo>
                  <a:cubicBezTo>
                    <a:pt x="42919" y="22396"/>
                    <a:pt x="38117" y="32366"/>
                    <a:pt x="38603" y="42822"/>
                  </a:cubicBezTo>
                  <a:cubicBezTo>
                    <a:pt x="38816" y="47776"/>
                    <a:pt x="40336" y="52609"/>
                    <a:pt x="41248" y="57472"/>
                  </a:cubicBezTo>
                  <a:cubicBezTo>
                    <a:pt x="46932" y="87959"/>
                    <a:pt x="10092" y="92093"/>
                    <a:pt x="3375" y="116561"/>
                  </a:cubicBezTo>
                  <a:cubicBezTo>
                    <a:pt x="1" y="128902"/>
                    <a:pt x="4864" y="142884"/>
                    <a:pt x="12311" y="152702"/>
                  </a:cubicBezTo>
                  <a:cubicBezTo>
                    <a:pt x="22342" y="165863"/>
                    <a:pt x="36506" y="173401"/>
                    <a:pt x="50640" y="178690"/>
                  </a:cubicBezTo>
                  <a:cubicBezTo>
                    <a:pt x="66557" y="184649"/>
                    <a:pt x="83114" y="188308"/>
                    <a:pt x="99641" y="188308"/>
                  </a:cubicBezTo>
                  <a:cubicBezTo>
                    <a:pt x="101829" y="188308"/>
                    <a:pt x="104017" y="188244"/>
                    <a:pt x="106203" y="188112"/>
                  </a:cubicBezTo>
                  <a:cubicBezTo>
                    <a:pt x="124897" y="186988"/>
                    <a:pt x="143438" y="180818"/>
                    <a:pt x="158970" y="168811"/>
                  </a:cubicBezTo>
                  <a:cubicBezTo>
                    <a:pt x="174624" y="156714"/>
                    <a:pt x="186995" y="138750"/>
                    <a:pt x="193956" y="117959"/>
                  </a:cubicBezTo>
                  <a:cubicBezTo>
                    <a:pt x="197451" y="107564"/>
                    <a:pt x="199518" y="96227"/>
                    <a:pt x="199670" y="84950"/>
                  </a:cubicBezTo>
                  <a:cubicBezTo>
                    <a:pt x="199822" y="74403"/>
                    <a:pt x="198242" y="63916"/>
                    <a:pt x="194533" y="54159"/>
                  </a:cubicBezTo>
                  <a:cubicBezTo>
                    <a:pt x="189244" y="40268"/>
                    <a:pt x="179943" y="28748"/>
                    <a:pt x="169122" y="20542"/>
                  </a:cubicBezTo>
                  <a:cubicBezTo>
                    <a:pt x="158271" y="12335"/>
                    <a:pt x="146022" y="7259"/>
                    <a:pt x="133590" y="4067"/>
                  </a:cubicBezTo>
                  <a:cubicBezTo>
                    <a:pt x="123273" y="1405"/>
                    <a:pt x="112728" y="0"/>
                    <a:pt x="102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7"/>
            <p:cNvSpPr/>
            <p:nvPr/>
          </p:nvSpPr>
          <p:spPr>
            <a:xfrm>
              <a:off x="3340213" y="1451000"/>
              <a:ext cx="4291900" cy="4303150"/>
            </a:xfrm>
            <a:custGeom>
              <a:avLst/>
              <a:gdLst/>
              <a:ahLst/>
              <a:cxnLst/>
              <a:rect l="l" t="t" r="r" b="b"/>
              <a:pathLst>
                <a:path w="171676" h="172126" extrusionOk="0">
                  <a:moveTo>
                    <a:pt x="87006" y="1"/>
                  </a:moveTo>
                  <a:cubicBezTo>
                    <a:pt x="78760" y="1"/>
                    <a:pt x="70548" y="1075"/>
                    <a:pt x="62554" y="3332"/>
                  </a:cubicBezTo>
                  <a:cubicBezTo>
                    <a:pt x="55259" y="5368"/>
                    <a:pt x="48025" y="8499"/>
                    <a:pt x="42250" y="14365"/>
                  </a:cubicBezTo>
                  <a:cubicBezTo>
                    <a:pt x="36536" y="20293"/>
                    <a:pt x="32432" y="29350"/>
                    <a:pt x="32888" y="38925"/>
                  </a:cubicBezTo>
                  <a:cubicBezTo>
                    <a:pt x="33101" y="43484"/>
                    <a:pt x="34438" y="47892"/>
                    <a:pt x="35229" y="52329"/>
                  </a:cubicBezTo>
                  <a:cubicBezTo>
                    <a:pt x="40214" y="80233"/>
                    <a:pt x="8572" y="83880"/>
                    <a:pt x="2857" y="106221"/>
                  </a:cubicBezTo>
                  <a:cubicBezTo>
                    <a:pt x="0" y="117467"/>
                    <a:pt x="4225" y="130264"/>
                    <a:pt x="10699" y="139261"/>
                  </a:cubicBezTo>
                  <a:cubicBezTo>
                    <a:pt x="19393" y="151358"/>
                    <a:pt x="31581" y="158258"/>
                    <a:pt x="43800" y="163152"/>
                  </a:cubicBezTo>
                  <a:cubicBezTo>
                    <a:pt x="57572" y="168698"/>
                    <a:pt x="71970" y="172126"/>
                    <a:pt x="86308" y="172126"/>
                  </a:cubicBezTo>
                  <a:cubicBezTo>
                    <a:pt x="88078" y="172126"/>
                    <a:pt x="89846" y="172073"/>
                    <a:pt x="91613" y="171966"/>
                  </a:cubicBezTo>
                  <a:cubicBezTo>
                    <a:pt x="107692" y="170994"/>
                    <a:pt x="123619" y="165431"/>
                    <a:pt x="136933" y="154489"/>
                  </a:cubicBezTo>
                  <a:cubicBezTo>
                    <a:pt x="150368" y="143486"/>
                    <a:pt x="160976" y="127103"/>
                    <a:pt x="166842" y="108136"/>
                  </a:cubicBezTo>
                  <a:cubicBezTo>
                    <a:pt x="169821" y="98652"/>
                    <a:pt x="171553" y="88318"/>
                    <a:pt x="171645" y="77983"/>
                  </a:cubicBezTo>
                  <a:cubicBezTo>
                    <a:pt x="171675" y="68318"/>
                    <a:pt x="170307" y="58713"/>
                    <a:pt x="167085" y="49898"/>
                  </a:cubicBezTo>
                  <a:cubicBezTo>
                    <a:pt x="162465" y="37132"/>
                    <a:pt x="154410" y="26615"/>
                    <a:pt x="145079" y="19046"/>
                  </a:cubicBezTo>
                  <a:cubicBezTo>
                    <a:pt x="135717" y="11539"/>
                    <a:pt x="125170" y="6827"/>
                    <a:pt x="114440" y="3849"/>
                  </a:cubicBezTo>
                  <a:cubicBezTo>
                    <a:pt x="105422" y="1334"/>
                    <a:pt x="96192" y="1"/>
                    <a:pt x="870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7"/>
            <p:cNvSpPr/>
            <p:nvPr/>
          </p:nvSpPr>
          <p:spPr>
            <a:xfrm>
              <a:off x="4305263" y="1658500"/>
              <a:ext cx="3079100" cy="1928000"/>
            </a:xfrm>
            <a:custGeom>
              <a:avLst/>
              <a:gdLst/>
              <a:ahLst/>
              <a:cxnLst/>
              <a:rect l="l" t="t" r="r" b="b"/>
              <a:pathLst>
                <a:path w="123164" h="77120" extrusionOk="0">
                  <a:moveTo>
                    <a:pt x="53396" y="0"/>
                  </a:moveTo>
                  <a:cubicBezTo>
                    <a:pt x="45547" y="0"/>
                    <a:pt x="37723" y="1145"/>
                    <a:pt x="30153" y="3451"/>
                  </a:cubicBezTo>
                  <a:cubicBezTo>
                    <a:pt x="23010" y="5609"/>
                    <a:pt x="15867" y="8923"/>
                    <a:pt x="10548" y="14971"/>
                  </a:cubicBezTo>
                  <a:cubicBezTo>
                    <a:pt x="1338" y="25367"/>
                    <a:pt x="1" y="45215"/>
                    <a:pt x="11764" y="54638"/>
                  </a:cubicBezTo>
                  <a:cubicBezTo>
                    <a:pt x="16019" y="58042"/>
                    <a:pt x="21186" y="59258"/>
                    <a:pt x="26232" y="59531"/>
                  </a:cubicBezTo>
                  <a:cubicBezTo>
                    <a:pt x="27072" y="59575"/>
                    <a:pt x="27911" y="59594"/>
                    <a:pt x="28749" y="59594"/>
                  </a:cubicBezTo>
                  <a:cubicBezTo>
                    <a:pt x="36071" y="59594"/>
                    <a:pt x="43346" y="58111"/>
                    <a:pt x="50645" y="58111"/>
                  </a:cubicBezTo>
                  <a:cubicBezTo>
                    <a:pt x="51889" y="58111"/>
                    <a:pt x="53133" y="58154"/>
                    <a:pt x="54379" y="58255"/>
                  </a:cubicBezTo>
                  <a:cubicBezTo>
                    <a:pt x="70731" y="59531"/>
                    <a:pt x="85534" y="70504"/>
                    <a:pt x="101461" y="75671"/>
                  </a:cubicBezTo>
                  <a:cubicBezTo>
                    <a:pt x="103894" y="76476"/>
                    <a:pt x="106430" y="77119"/>
                    <a:pt x="108906" y="77119"/>
                  </a:cubicBezTo>
                  <a:cubicBezTo>
                    <a:pt x="110453" y="77119"/>
                    <a:pt x="111977" y="76868"/>
                    <a:pt x="113437" y="76249"/>
                  </a:cubicBezTo>
                  <a:cubicBezTo>
                    <a:pt x="120337" y="73361"/>
                    <a:pt x="123164" y="63209"/>
                    <a:pt x="122586" y="54394"/>
                  </a:cubicBezTo>
                  <a:cubicBezTo>
                    <a:pt x="122100" y="46461"/>
                    <a:pt x="119577" y="38862"/>
                    <a:pt x="115778" y="32266"/>
                  </a:cubicBezTo>
                  <a:cubicBezTo>
                    <a:pt x="113924" y="28953"/>
                    <a:pt x="111735" y="25914"/>
                    <a:pt x="109334" y="23178"/>
                  </a:cubicBezTo>
                  <a:cubicBezTo>
                    <a:pt x="102069" y="14941"/>
                    <a:pt x="92920" y="9379"/>
                    <a:pt x="83467" y="5701"/>
                  </a:cubicBezTo>
                  <a:cubicBezTo>
                    <a:pt x="73732" y="1913"/>
                    <a:pt x="63543" y="0"/>
                    <a:pt x="53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7"/>
            <p:cNvSpPr/>
            <p:nvPr/>
          </p:nvSpPr>
          <p:spPr>
            <a:xfrm>
              <a:off x="3641113" y="3404300"/>
              <a:ext cx="3576850" cy="1997400"/>
            </a:xfrm>
            <a:custGeom>
              <a:avLst/>
              <a:gdLst/>
              <a:ahLst/>
              <a:cxnLst/>
              <a:rect l="l" t="t" r="r" b="b"/>
              <a:pathLst>
                <a:path w="143074" h="79896" extrusionOk="0">
                  <a:moveTo>
                    <a:pt x="47562" y="0"/>
                  </a:moveTo>
                  <a:cubicBezTo>
                    <a:pt x="36312" y="0"/>
                    <a:pt x="24746" y="1996"/>
                    <a:pt x="15563" y="9396"/>
                  </a:cubicBezTo>
                  <a:cubicBezTo>
                    <a:pt x="6171" y="16934"/>
                    <a:pt x="1" y="31372"/>
                    <a:pt x="3375" y="44594"/>
                  </a:cubicBezTo>
                  <a:cubicBezTo>
                    <a:pt x="6323" y="56205"/>
                    <a:pt x="15503" y="64016"/>
                    <a:pt x="24682" y="69062"/>
                  </a:cubicBezTo>
                  <a:cubicBezTo>
                    <a:pt x="38334" y="76566"/>
                    <a:pt x="53244" y="79896"/>
                    <a:pt x="68164" y="79896"/>
                  </a:cubicBezTo>
                  <a:cubicBezTo>
                    <a:pt x="76996" y="79896"/>
                    <a:pt x="85831" y="78729"/>
                    <a:pt x="94410" y="76570"/>
                  </a:cubicBezTo>
                  <a:cubicBezTo>
                    <a:pt x="107176" y="73317"/>
                    <a:pt x="119669" y="67907"/>
                    <a:pt x="130125" y="58728"/>
                  </a:cubicBezTo>
                  <a:cubicBezTo>
                    <a:pt x="133955" y="55384"/>
                    <a:pt x="137541" y="51493"/>
                    <a:pt x="139851" y="46509"/>
                  </a:cubicBezTo>
                  <a:cubicBezTo>
                    <a:pt x="142161" y="41554"/>
                    <a:pt x="143073" y="35414"/>
                    <a:pt x="141493" y="29973"/>
                  </a:cubicBezTo>
                  <a:cubicBezTo>
                    <a:pt x="139669" y="23864"/>
                    <a:pt x="135140" y="19608"/>
                    <a:pt x="130338" y="16326"/>
                  </a:cubicBezTo>
                  <a:cubicBezTo>
                    <a:pt x="129730" y="15931"/>
                    <a:pt x="129122" y="15505"/>
                    <a:pt x="128483" y="15110"/>
                  </a:cubicBezTo>
                  <a:cubicBezTo>
                    <a:pt x="118514" y="8879"/>
                    <a:pt x="107754" y="4927"/>
                    <a:pt x="96750" y="2800"/>
                  </a:cubicBezTo>
                  <a:cubicBezTo>
                    <a:pt x="86385" y="794"/>
                    <a:pt x="76507" y="1371"/>
                    <a:pt x="66172" y="824"/>
                  </a:cubicBezTo>
                  <a:cubicBezTo>
                    <a:pt x="60215" y="520"/>
                    <a:pt x="54288" y="3"/>
                    <a:pt x="48330" y="3"/>
                  </a:cubicBezTo>
                  <a:cubicBezTo>
                    <a:pt x="48074" y="1"/>
                    <a:pt x="47818" y="0"/>
                    <a:pt x="475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7"/>
            <p:cNvSpPr/>
            <p:nvPr/>
          </p:nvSpPr>
          <p:spPr>
            <a:xfrm>
              <a:off x="3855413" y="3607250"/>
              <a:ext cx="2883050" cy="1609700"/>
            </a:xfrm>
            <a:custGeom>
              <a:avLst/>
              <a:gdLst/>
              <a:ahLst/>
              <a:cxnLst/>
              <a:rect l="l" t="t" r="r" b="b"/>
              <a:pathLst>
                <a:path w="115322" h="64388" extrusionOk="0">
                  <a:moveTo>
                    <a:pt x="38669" y="1"/>
                  </a:moveTo>
                  <a:cubicBezTo>
                    <a:pt x="29540" y="1"/>
                    <a:pt x="20019" y="1549"/>
                    <a:pt x="12554" y="7569"/>
                  </a:cubicBezTo>
                  <a:cubicBezTo>
                    <a:pt x="4985" y="13649"/>
                    <a:pt x="0" y="25320"/>
                    <a:pt x="2706" y="35959"/>
                  </a:cubicBezTo>
                  <a:cubicBezTo>
                    <a:pt x="5107" y="45260"/>
                    <a:pt x="12463" y="51613"/>
                    <a:pt x="19910" y="55655"/>
                  </a:cubicBezTo>
                  <a:cubicBezTo>
                    <a:pt x="30903" y="61705"/>
                    <a:pt x="42926" y="64388"/>
                    <a:pt x="54950" y="64388"/>
                  </a:cubicBezTo>
                  <a:cubicBezTo>
                    <a:pt x="62075" y="64388"/>
                    <a:pt x="69201" y="63446"/>
                    <a:pt x="76111" y="61704"/>
                  </a:cubicBezTo>
                  <a:cubicBezTo>
                    <a:pt x="86415" y="59120"/>
                    <a:pt x="96476" y="54713"/>
                    <a:pt x="104896" y="47357"/>
                  </a:cubicBezTo>
                  <a:cubicBezTo>
                    <a:pt x="107996" y="44652"/>
                    <a:pt x="110884" y="41491"/>
                    <a:pt x="112738" y="37479"/>
                  </a:cubicBezTo>
                  <a:cubicBezTo>
                    <a:pt x="114592" y="33466"/>
                    <a:pt x="115322" y="28542"/>
                    <a:pt x="114015" y="24135"/>
                  </a:cubicBezTo>
                  <a:cubicBezTo>
                    <a:pt x="112556" y="19272"/>
                    <a:pt x="108908" y="15807"/>
                    <a:pt x="105048" y="13193"/>
                  </a:cubicBezTo>
                  <a:cubicBezTo>
                    <a:pt x="104562" y="12858"/>
                    <a:pt x="104075" y="12554"/>
                    <a:pt x="103589" y="12220"/>
                  </a:cubicBezTo>
                  <a:cubicBezTo>
                    <a:pt x="95564" y="7205"/>
                    <a:pt x="86871" y="4013"/>
                    <a:pt x="77996" y="2281"/>
                  </a:cubicBezTo>
                  <a:cubicBezTo>
                    <a:pt x="69637" y="700"/>
                    <a:pt x="61704" y="1095"/>
                    <a:pt x="53345" y="700"/>
                  </a:cubicBezTo>
                  <a:cubicBezTo>
                    <a:pt x="48573" y="426"/>
                    <a:pt x="43740" y="62"/>
                    <a:pt x="38937" y="1"/>
                  </a:cubicBezTo>
                  <a:cubicBezTo>
                    <a:pt x="38848" y="1"/>
                    <a:pt x="38758" y="1"/>
                    <a:pt x="38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7"/>
            <p:cNvSpPr/>
            <p:nvPr/>
          </p:nvSpPr>
          <p:spPr>
            <a:xfrm>
              <a:off x="4128963" y="3759225"/>
              <a:ext cx="2340500" cy="1306675"/>
            </a:xfrm>
            <a:custGeom>
              <a:avLst/>
              <a:gdLst/>
              <a:ahLst/>
              <a:cxnLst/>
              <a:rect l="l" t="t" r="r" b="b"/>
              <a:pathLst>
                <a:path w="93620" h="52267" extrusionOk="0">
                  <a:moveTo>
                    <a:pt x="31342" y="1"/>
                  </a:moveTo>
                  <a:cubicBezTo>
                    <a:pt x="23947" y="1"/>
                    <a:pt x="16249" y="1246"/>
                    <a:pt x="10183" y="6141"/>
                  </a:cubicBezTo>
                  <a:cubicBezTo>
                    <a:pt x="4013" y="11065"/>
                    <a:pt x="1" y="20518"/>
                    <a:pt x="2189" y="29181"/>
                  </a:cubicBezTo>
                  <a:cubicBezTo>
                    <a:pt x="4135" y="36749"/>
                    <a:pt x="10153" y="41886"/>
                    <a:pt x="16141" y="45199"/>
                  </a:cubicBezTo>
                  <a:cubicBezTo>
                    <a:pt x="25080" y="50089"/>
                    <a:pt x="34847" y="52266"/>
                    <a:pt x="44613" y="52266"/>
                  </a:cubicBezTo>
                  <a:cubicBezTo>
                    <a:pt x="50388" y="52266"/>
                    <a:pt x="56163" y="51505"/>
                    <a:pt x="61765" y="50093"/>
                  </a:cubicBezTo>
                  <a:cubicBezTo>
                    <a:pt x="70124" y="47996"/>
                    <a:pt x="78300" y="44439"/>
                    <a:pt x="85139" y="38421"/>
                  </a:cubicBezTo>
                  <a:cubicBezTo>
                    <a:pt x="87662" y="36233"/>
                    <a:pt x="89972" y="33679"/>
                    <a:pt x="91492" y="30397"/>
                  </a:cubicBezTo>
                  <a:cubicBezTo>
                    <a:pt x="93012" y="27175"/>
                    <a:pt x="93620" y="23162"/>
                    <a:pt x="92556" y="19576"/>
                  </a:cubicBezTo>
                  <a:cubicBezTo>
                    <a:pt x="91370" y="15624"/>
                    <a:pt x="88452" y="12828"/>
                    <a:pt x="85322" y="10731"/>
                  </a:cubicBezTo>
                  <a:cubicBezTo>
                    <a:pt x="84926" y="10457"/>
                    <a:pt x="84531" y="10184"/>
                    <a:pt x="84106" y="9940"/>
                  </a:cubicBezTo>
                  <a:cubicBezTo>
                    <a:pt x="77631" y="5867"/>
                    <a:pt x="70519" y="3284"/>
                    <a:pt x="63345" y="1886"/>
                  </a:cubicBezTo>
                  <a:cubicBezTo>
                    <a:pt x="56537" y="579"/>
                    <a:pt x="50063" y="913"/>
                    <a:pt x="43315" y="579"/>
                  </a:cubicBezTo>
                  <a:cubicBezTo>
                    <a:pt x="39394" y="396"/>
                    <a:pt x="35533" y="62"/>
                    <a:pt x="31612" y="1"/>
                  </a:cubicBezTo>
                  <a:cubicBezTo>
                    <a:pt x="31522" y="1"/>
                    <a:pt x="31432" y="1"/>
                    <a:pt x="313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7"/>
            <p:cNvSpPr/>
            <p:nvPr/>
          </p:nvSpPr>
          <p:spPr>
            <a:xfrm>
              <a:off x="4341738" y="3873200"/>
              <a:ext cx="1921800" cy="1073875"/>
            </a:xfrm>
            <a:custGeom>
              <a:avLst/>
              <a:gdLst/>
              <a:ahLst/>
              <a:cxnLst/>
              <a:rect l="l" t="t" r="r" b="b"/>
              <a:pathLst>
                <a:path w="76872" h="42955" extrusionOk="0">
                  <a:moveTo>
                    <a:pt x="25697" y="1"/>
                  </a:moveTo>
                  <a:cubicBezTo>
                    <a:pt x="19608" y="1"/>
                    <a:pt x="13334" y="1062"/>
                    <a:pt x="8359" y="5077"/>
                  </a:cubicBezTo>
                  <a:cubicBezTo>
                    <a:pt x="3314" y="9120"/>
                    <a:pt x="1" y="16871"/>
                    <a:pt x="1794" y="23984"/>
                  </a:cubicBezTo>
                  <a:cubicBezTo>
                    <a:pt x="3375" y="30215"/>
                    <a:pt x="8299" y="34440"/>
                    <a:pt x="13253" y="37145"/>
                  </a:cubicBezTo>
                  <a:cubicBezTo>
                    <a:pt x="20594" y="41168"/>
                    <a:pt x="28593" y="42954"/>
                    <a:pt x="36597" y="42954"/>
                  </a:cubicBezTo>
                  <a:cubicBezTo>
                    <a:pt x="41352" y="42954"/>
                    <a:pt x="46109" y="42324"/>
                    <a:pt x="50731" y="41157"/>
                  </a:cubicBezTo>
                  <a:cubicBezTo>
                    <a:pt x="57600" y="39424"/>
                    <a:pt x="64318" y="36476"/>
                    <a:pt x="69911" y="31582"/>
                  </a:cubicBezTo>
                  <a:cubicBezTo>
                    <a:pt x="71947" y="29789"/>
                    <a:pt x="73893" y="27661"/>
                    <a:pt x="75108" y="25017"/>
                  </a:cubicBezTo>
                  <a:cubicBezTo>
                    <a:pt x="76355" y="22342"/>
                    <a:pt x="76871" y="19059"/>
                    <a:pt x="75990" y="16111"/>
                  </a:cubicBezTo>
                  <a:cubicBezTo>
                    <a:pt x="75078" y="12828"/>
                    <a:pt x="72646" y="10549"/>
                    <a:pt x="70063" y="8786"/>
                  </a:cubicBezTo>
                  <a:cubicBezTo>
                    <a:pt x="69728" y="8573"/>
                    <a:pt x="69424" y="8330"/>
                    <a:pt x="69090" y="8147"/>
                  </a:cubicBezTo>
                  <a:cubicBezTo>
                    <a:pt x="63710" y="4804"/>
                    <a:pt x="57904" y="2676"/>
                    <a:pt x="52008" y="1521"/>
                  </a:cubicBezTo>
                  <a:cubicBezTo>
                    <a:pt x="46445" y="457"/>
                    <a:pt x="41156" y="761"/>
                    <a:pt x="35564" y="457"/>
                  </a:cubicBezTo>
                  <a:cubicBezTo>
                    <a:pt x="32372" y="305"/>
                    <a:pt x="29150" y="1"/>
                    <a:pt x="25959" y="1"/>
                  </a:cubicBezTo>
                  <a:cubicBezTo>
                    <a:pt x="25872" y="1"/>
                    <a:pt x="25784" y="1"/>
                    <a:pt x="256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7"/>
            <p:cNvSpPr/>
            <p:nvPr/>
          </p:nvSpPr>
          <p:spPr>
            <a:xfrm>
              <a:off x="4584138" y="4006175"/>
              <a:ext cx="1443825" cy="806825"/>
            </a:xfrm>
            <a:custGeom>
              <a:avLst/>
              <a:gdLst/>
              <a:ahLst/>
              <a:cxnLst/>
              <a:rect l="l" t="t" r="r" b="b"/>
              <a:pathLst>
                <a:path w="57753" h="32273" extrusionOk="0">
                  <a:moveTo>
                    <a:pt x="19223" y="1"/>
                  </a:moveTo>
                  <a:cubicBezTo>
                    <a:pt x="14683" y="1"/>
                    <a:pt x="9990" y="789"/>
                    <a:pt x="6262" y="3801"/>
                  </a:cubicBezTo>
                  <a:cubicBezTo>
                    <a:pt x="2463" y="6841"/>
                    <a:pt x="1" y="12707"/>
                    <a:pt x="1338" y="18026"/>
                  </a:cubicBezTo>
                  <a:cubicBezTo>
                    <a:pt x="2493" y="22677"/>
                    <a:pt x="6232" y="25838"/>
                    <a:pt x="9940" y="27905"/>
                  </a:cubicBezTo>
                  <a:cubicBezTo>
                    <a:pt x="15456" y="30939"/>
                    <a:pt x="21475" y="32272"/>
                    <a:pt x="27500" y="32272"/>
                  </a:cubicBezTo>
                  <a:cubicBezTo>
                    <a:pt x="31071" y="32272"/>
                    <a:pt x="34645" y="31804"/>
                    <a:pt x="38117" y="30944"/>
                  </a:cubicBezTo>
                  <a:cubicBezTo>
                    <a:pt x="43284" y="29637"/>
                    <a:pt x="48330" y="27449"/>
                    <a:pt x="52555" y="23710"/>
                  </a:cubicBezTo>
                  <a:cubicBezTo>
                    <a:pt x="54105" y="22342"/>
                    <a:pt x="55534" y="20792"/>
                    <a:pt x="56446" y="18786"/>
                  </a:cubicBezTo>
                  <a:cubicBezTo>
                    <a:pt x="57388" y="16780"/>
                    <a:pt x="57753" y="14288"/>
                    <a:pt x="57114" y="12099"/>
                  </a:cubicBezTo>
                  <a:cubicBezTo>
                    <a:pt x="56385" y="9667"/>
                    <a:pt x="54561" y="7904"/>
                    <a:pt x="52616" y="6628"/>
                  </a:cubicBezTo>
                  <a:cubicBezTo>
                    <a:pt x="52342" y="6476"/>
                    <a:pt x="52129" y="6294"/>
                    <a:pt x="51856" y="6142"/>
                  </a:cubicBezTo>
                  <a:cubicBezTo>
                    <a:pt x="47844" y="3619"/>
                    <a:pt x="43467" y="2038"/>
                    <a:pt x="39059" y="1157"/>
                  </a:cubicBezTo>
                  <a:cubicBezTo>
                    <a:pt x="34865" y="336"/>
                    <a:pt x="30883" y="579"/>
                    <a:pt x="26719" y="336"/>
                  </a:cubicBezTo>
                  <a:cubicBezTo>
                    <a:pt x="24317" y="245"/>
                    <a:pt x="21886" y="2"/>
                    <a:pt x="19484" y="2"/>
                  </a:cubicBezTo>
                  <a:cubicBezTo>
                    <a:pt x="19397" y="1"/>
                    <a:pt x="19310" y="1"/>
                    <a:pt x="19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7"/>
            <p:cNvSpPr/>
            <p:nvPr/>
          </p:nvSpPr>
          <p:spPr>
            <a:xfrm>
              <a:off x="4859988" y="4158950"/>
              <a:ext cx="898225" cy="502350"/>
            </a:xfrm>
            <a:custGeom>
              <a:avLst/>
              <a:gdLst/>
              <a:ahLst/>
              <a:cxnLst/>
              <a:rect l="l" t="t" r="r" b="b"/>
              <a:pathLst>
                <a:path w="35929" h="20094" extrusionOk="0">
                  <a:moveTo>
                    <a:pt x="12128" y="0"/>
                  </a:moveTo>
                  <a:cubicBezTo>
                    <a:pt x="9241" y="0"/>
                    <a:pt x="6292" y="456"/>
                    <a:pt x="3922" y="2371"/>
                  </a:cubicBezTo>
                  <a:cubicBezTo>
                    <a:pt x="1581" y="4256"/>
                    <a:pt x="0" y="7873"/>
                    <a:pt x="852" y="11216"/>
                  </a:cubicBezTo>
                  <a:cubicBezTo>
                    <a:pt x="1581" y="14104"/>
                    <a:pt x="3891" y="16079"/>
                    <a:pt x="6201" y="17386"/>
                  </a:cubicBezTo>
                  <a:cubicBezTo>
                    <a:pt x="9631" y="19254"/>
                    <a:pt x="13360" y="20094"/>
                    <a:pt x="17095" y="20094"/>
                  </a:cubicBezTo>
                  <a:cubicBezTo>
                    <a:pt x="19318" y="20094"/>
                    <a:pt x="21543" y="19796"/>
                    <a:pt x="23709" y="19241"/>
                  </a:cubicBezTo>
                  <a:cubicBezTo>
                    <a:pt x="26901" y="18450"/>
                    <a:pt x="30062" y="17082"/>
                    <a:pt x="32676" y="14772"/>
                  </a:cubicBezTo>
                  <a:cubicBezTo>
                    <a:pt x="33649" y="13921"/>
                    <a:pt x="34560" y="12949"/>
                    <a:pt x="35108" y="11672"/>
                  </a:cubicBezTo>
                  <a:cubicBezTo>
                    <a:pt x="35685" y="10426"/>
                    <a:pt x="35928" y="8906"/>
                    <a:pt x="35533" y="7538"/>
                  </a:cubicBezTo>
                  <a:cubicBezTo>
                    <a:pt x="35077" y="6018"/>
                    <a:pt x="33952" y="4924"/>
                    <a:pt x="32737" y="4134"/>
                  </a:cubicBezTo>
                  <a:cubicBezTo>
                    <a:pt x="32585" y="4012"/>
                    <a:pt x="32433" y="3921"/>
                    <a:pt x="32281" y="3830"/>
                  </a:cubicBezTo>
                  <a:cubicBezTo>
                    <a:pt x="29758" y="2249"/>
                    <a:pt x="27053" y="1277"/>
                    <a:pt x="24287" y="730"/>
                  </a:cubicBezTo>
                  <a:cubicBezTo>
                    <a:pt x="21673" y="243"/>
                    <a:pt x="19211" y="365"/>
                    <a:pt x="16627" y="243"/>
                  </a:cubicBezTo>
                  <a:cubicBezTo>
                    <a:pt x="15138" y="183"/>
                    <a:pt x="13618" y="61"/>
                    <a:pt x="121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7"/>
            <p:cNvSpPr/>
            <p:nvPr/>
          </p:nvSpPr>
          <p:spPr>
            <a:xfrm>
              <a:off x="4625188" y="1789725"/>
              <a:ext cx="2441550" cy="1528025"/>
            </a:xfrm>
            <a:custGeom>
              <a:avLst/>
              <a:gdLst/>
              <a:ahLst/>
              <a:cxnLst/>
              <a:rect l="l" t="t" r="r" b="b"/>
              <a:pathLst>
                <a:path w="97662" h="61121" extrusionOk="0">
                  <a:moveTo>
                    <a:pt x="42255" y="1"/>
                  </a:moveTo>
                  <a:cubicBezTo>
                    <a:pt x="36038" y="1"/>
                    <a:pt x="29843" y="905"/>
                    <a:pt x="23861" y="2731"/>
                  </a:cubicBezTo>
                  <a:cubicBezTo>
                    <a:pt x="18146" y="4433"/>
                    <a:pt x="12523" y="7048"/>
                    <a:pt x="8298" y="11850"/>
                  </a:cubicBezTo>
                  <a:cubicBezTo>
                    <a:pt x="1003" y="20087"/>
                    <a:pt x="0" y="35832"/>
                    <a:pt x="9271" y="43309"/>
                  </a:cubicBezTo>
                  <a:cubicBezTo>
                    <a:pt x="12645" y="46015"/>
                    <a:pt x="16748" y="46987"/>
                    <a:pt x="20760" y="47170"/>
                  </a:cubicBezTo>
                  <a:cubicBezTo>
                    <a:pt x="21443" y="47206"/>
                    <a:pt x="22125" y="47222"/>
                    <a:pt x="22805" y="47222"/>
                  </a:cubicBezTo>
                  <a:cubicBezTo>
                    <a:pt x="28613" y="47222"/>
                    <a:pt x="34358" y="46051"/>
                    <a:pt x="40125" y="46051"/>
                  </a:cubicBezTo>
                  <a:cubicBezTo>
                    <a:pt x="41117" y="46051"/>
                    <a:pt x="42108" y="46086"/>
                    <a:pt x="43101" y="46167"/>
                  </a:cubicBezTo>
                  <a:cubicBezTo>
                    <a:pt x="56080" y="47170"/>
                    <a:pt x="67843" y="55893"/>
                    <a:pt x="80458" y="59997"/>
                  </a:cubicBezTo>
                  <a:cubicBezTo>
                    <a:pt x="82393" y="60617"/>
                    <a:pt x="84421" y="61121"/>
                    <a:pt x="86392" y="61121"/>
                  </a:cubicBezTo>
                  <a:cubicBezTo>
                    <a:pt x="87609" y="61121"/>
                    <a:pt x="88804" y="60928"/>
                    <a:pt x="89941" y="60453"/>
                  </a:cubicBezTo>
                  <a:cubicBezTo>
                    <a:pt x="95412" y="58112"/>
                    <a:pt x="97662" y="50118"/>
                    <a:pt x="97206" y="43127"/>
                  </a:cubicBezTo>
                  <a:cubicBezTo>
                    <a:pt x="96811" y="36896"/>
                    <a:pt x="94774" y="30847"/>
                    <a:pt x="91795" y="25589"/>
                  </a:cubicBezTo>
                  <a:cubicBezTo>
                    <a:pt x="90306" y="22975"/>
                    <a:pt x="88543" y="20574"/>
                    <a:pt x="86658" y="18385"/>
                  </a:cubicBezTo>
                  <a:cubicBezTo>
                    <a:pt x="80883" y="11850"/>
                    <a:pt x="73619" y="7443"/>
                    <a:pt x="66141" y="4525"/>
                  </a:cubicBezTo>
                  <a:cubicBezTo>
                    <a:pt x="58419" y="1521"/>
                    <a:pt x="50318" y="1"/>
                    <a:pt x="422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7"/>
            <p:cNvSpPr/>
            <p:nvPr/>
          </p:nvSpPr>
          <p:spPr>
            <a:xfrm>
              <a:off x="4853138" y="1901075"/>
              <a:ext cx="1878500" cy="1176275"/>
            </a:xfrm>
            <a:custGeom>
              <a:avLst/>
              <a:gdLst/>
              <a:ahLst/>
              <a:cxnLst/>
              <a:rect l="l" t="t" r="r" b="b"/>
              <a:pathLst>
                <a:path w="75140" h="47051" extrusionOk="0">
                  <a:moveTo>
                    <a:pt x="32563" y="0"/>
                  </a:moveTo>
                  <a:cubicBezTo>
                    <a:pt x="27762" y="0"/>
                    <a:pt x="22980" y="700"/>
                    <a:pt x="18360" y="2107"/>
                  </a:cubicBezTo>
                  <a:cubicBezTo>
                    <a:pt x="14013" y="3445"/>
                    <a:pt x="9667" y="5451"/>
                    <a:pt x="6414" y="9129"/>
                  </a:cubicBezTo>
                  <a:cubicBezTo>
                    <a:pt x="791" y="15481"/>
                    <a:pt x="1" y="27609"/>
                    <a:pt x="7174" y="33354"/>
                  </a:cubicBezTo>
                  <a:cubicBezTo>
                    <a:pt x="9758" y="35421"/>
                    <a:pt x="12949" y="36150"/>
                    <a:pt x="16019" y="36333"/>
                  </a:cubicBezTo>
                  <a:cubicBezTo>
                    <a:pt x="16539" y="36360"/>
                    <a:pt x="17059" y="36372"/>
                    <a:pt x="17578" y="36372"/>
                  </a:cubicBezTo>
                  <a:cubicBezTo>
                    <a:pt x="22049" y="36372"/>
                    <a:pt x="26490" y="35458"/>
                    <a:pt x="30958" y="35458"/>
                  </a:cubicBezTo>
                  <a:cubicBezTo>
                    <a:pt x="31702" y="35458"/>
                    <a:pt x="32447" y="35483"/>
                    <a:pt x="33193" y="35542"/>
                  </a:cubicBezTo>
                  <a:cubicBezTo>
                    <a:pt x="43193" y="36333"/>
                    <a:pt x="52221" y="43020"/>
                    <a:pt x="61917" y="46181"/>
                  </a:cubicBezTo>
                  <a:cubicBezTo>
                    <a:pt x="63401" y="46651"/>
                    <a:pt x="64956" y="47051"/>
                    <a:pt x="66472" y="47051"/>
                  </a:cubicBezTo>
                  <a:cubicBezTo>
                    <a:pt x="67408" y="47051"/>
                    <a:pt x="68330" y="46898"/>
                    <a:pt x="69212" y="46515"/>
                  </a:cubicBezTo>
                  <a:cubicBezTo>
                    <a:pt x="73437" y="44722"/>
                    <a:pt x="75139" y="38582"/>
                    <a:pt x="74805" y="33171"/>
                  </a:cubicBezTo>
                  <a:cubicBezTo>
                    <a:pt x="74501" y="28399"/>
                    <a:pt x="72951" y="23779"/>
                    <a:pt x="70671" y="19706"/>
                  </a:cubicBezTo>
                  <a:cubicBezTo>
                    <a:pt x="69516" y="17700"/>
                    <a:pt x="68178" y="15816"/>
                    <a:pt x="66719" y="14144"/>
                  </a:cubicBezTo>
                  <a:cubicBezTo>
                    <a:pt x="62251" y="9098"/>
                    <a:pt x="56689" y="5724"/>
                    <a:pt x="50914" y="3475"/>
                  </a:cubicBezTo>
                  <a:cubicBezTo>
                    <a:pt x="44973" y="1164"/>
                    <a:pt x="38753" y="0"/>
                    <a:pt x="32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7"/>
            <p:cNvSpPr/>
            <p:nvPr/>
          </p:nvSpPr>
          <p:spPr>
            <a:xfrm>
              <a:off x="5139638" y="2085450"/>
              <a:ext cx="1312350" cy="819825"/>
            </a:xfrm>
            <a:custGeom>
              <a:avLst/>
              <a:gdLst/>
              <a:ahLst/>
              <a:cxnLst/>
              <a:rect l="l" t="t" r="r" b="b"/>
              <a:pathLst>
                <a:path w="52494" h="32793" extrusionOk="0">
                  <a:moveTo>
                    <a:pt x="22746" y="1"/>
                  </a:moveTo>
                  <a:cubicBezTo>
                    <a:pt x="19399" y="1"/>
                    <a:pt x="16058" y="483"/>
                    <a:pt x="12827" y="1450"/>
                  </a:cubicBezTo>
                  <a:cubicBezTo>
                    <a:pt x="9788" y="2361"/>
                    <a:pt x="6748" y="3790"/>
                    <a:pt x="4468" y="6343"/>
                  </a:cubicBezTo>
                  <a:cubicBezTo>
                    <a:pt x="578" y="10811"/>
                    <a:pt x="0" y="19231"/>
                    <a:pt x="5015" y="23274"/>
                  </a:cubicBezTo>
                  <a:cubicBezTo>
                    <a:pt x="6839" y="24702"/>
                    <a:pt x="9028" y="25249"/>
                    <a:pt x="11216" y="25371"/>
                  </a:cubicBezTo>
                  <a:cubicBezTo>
                    <a:pt x="11576" y="25390"/>
                    <a:pt x="11936" y="25399"/>
                    <a:pt x="12295" y="25399"/>
                  </a:cubicBezTo>
                  <a:cubicBezTo>
                    <a:pt x="15444" y="25399"/>
                    <a:pt x="18564" y="24740"/>
                    <a:pt x="21729" y="24740"/>
                  </a:cubicBezTo>
                  <a:cubicBezTo>
                    <a:pt x="22226" y="24740"/>
                    <a:pt x="22723" y="24756"/>
                    <a:pt x="23222" y="24793"/>
                  </a:cubicBezTo>
                  <a:cubicBezTo>
                    <a:pt x="30153" y="25371"/>
                    <a:pt x="36475" y="30021"/>
                    <a:pt x="43284" y="32210"/>
                  </a:cubicBezTo>
                  <a:cubicBezTo>
                    <a:pt x="44321" y="32531"/>
                    <a:pt x="45418" y="32793"/>
                    <a:pt x="46478" y="32793"/>
                  </a:cubicBezTo>
                  <a:cubicBezTo>
                    <a:pt x="47126" y="32793"/>
                    <a:pt x="47760" y="32695"/>
                    <a:pt x="48360" y="32453"/>
                  </a:cubicBezTo>
                  <a:cubicBezTo>
                    <a:pt x="51338" y="31207"/>
                    <a:pt x="52493" y="26921"/>
                    <a:pt x="52281" y="23152"/>
                  </a:cubicBezTo>
                  <a:cubicBezTo>
                    <a:pt x="51977" y="19809"/>
                    <a:pt x="50913" y="16587"/>
                    <a:pt x="49332" y="13729"/>
                  </a:cubicBezTo>
                  <a:cubicBezTo>
                    <a:pt x="48512" y="12331"/>
                    <a:pt x="47569" y="11024"/>
                    <a:pt x="46566" y="9869"/>
                  </a:cubicBezTo>
                  <a:cubicBezTo>
                    <a:pt x="43496" y="6313"/>
                    <a:pt x="39575" y="3972"/>
                    <a:pt x="35563" y="2422"/>
                  </a:cubicBezTo>
                  <a:cubicBezTo>
                    <a:pt x="31429" y="810"/>
                    <a:pt x="27082" y="1"/>
                    <a:pt x="227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7"/>
            <p:cNvSpPr/>
            <p:nvPr/>
          </p:nvSpPr>
          <p:spPr>
            <a:xfrm>
              <a:off x="5390388" y="2207675"/>
              <a:ext cx="735600" cy="460625"/>
            </a:xfrm>
            <a:custGeom>
              <a:avLst/>
              <a:gdLst/>
              <a:ahLst/>
              <a:cxnLst/>
              <a:rect l="l" t="t" r="r" b="b"/>
              <a:pathLst>
                <a:path w="29424" h="18425" extrusionOk="0">
                  <a:moveTo>
                    <a:pt x="12728" y="1"/>
                  </a:moveTo>
                  <a:cubicBezTo>
                    <a:pt x="10850" y="1"/>
                    <a:pt x="8977" y="272"/>
                    <a:pt x="7174" y="816"/>
                  </a:cubicBezTo>
                  <a:cubicBezTo>
                    <a:pt x="5472" y="1363"/>
                    <a:pt x="3770" y="2123"/>
                    <a:pt x="2524" y="3552"/>
                  </a:cubicBezTo>
                  <a:cubicBezTo>
                    <a:pt x="305" y="6044"/>
                    <a:pt x="1" y="10786"/>
                    <a:pt x="2827" y="13035"/>
                  </a:cubicBezTo>
                  <a:cubicBezTo>
                    <a:pt x="3831" y="13825"/>
                    <a:pt x="5046" y="14129"/>
                    <a:pt x="6262" y="14190"/>
                  </a:cubicBezTo>
                  <a:cubicBezTo>
                    <a:pt x="6470" y="14201"/>
                    <a:pt x="6677" y="14206"/>
                    <a:pt x="6884" y="14206"/>
                  </a:cubicBezTo>
                  <a:cubicBezTo>
                    <a:pt x="8629" y="14206"/>
                    <a:pt x="10373" y="13852"/>
                    <a:pt x="12118" y="13852"/>
                  </a:cubicBezTo>
                  <a:cubicBezTo>
                    <a:pt x="12415" y="13852"/>
                    <a:pt x="12713" y="13862"/>
                    <a:pt x="13010" y="13886"/>
                  </a:cubicBezTo>
                  <a:cubicBezTo>
                    <a:pt x="16901" y="14190"/>
                    <a:pt x="20457" y="16834"/>
                    <a:pt x="24256" y="18081"/>
                  </a:cubicBezTo>
                  <a:cubicBezTo>
                    <a:pt x="24845" y="18271"/>
                    <a:pt x="25446" y="18425"/>
                    <a:pt x="26037" y="18425"/>
                  </a:cubicBezTo>
                  <a:cubicBezTo>
                    <a:pt x="26391" y="18425"/>
                    <a:pt x="26741" y="18369"/>
                    <a:pt x="27083" y="18233"/>
                  </a:cubicBezTo>
                  <a:cubicBezTo>
                    <a:pt x="28725" y="17534"/>
                    <a:pt x="29424" y="15102"/>
                    <a:pt x="29302" y="13035"/>
                  </a:cubicBezTo>
                  <a:cubicBezTo>
                    <a:pt x="29181" y="11120"/>
                    <a:pt x="28573" y="9296"/>
                    <a:pt x="27661" y="7716"/>
                  </a:cubicBezTo>
                  <a:cubicBezTo>
                    <a:pt x="27205" y="6895"/>
                    <a:pt x="26658" y="6196"/>
                    <a:pt x="26111" y="5527"/>
                  </a:cubicBezTo>
                  <a:cubicBezTo>
                    <a:pt x="24348" y="3552"/>
                    <a:pt x="22190" y="2245"/>
                    <a:pt x="19910" y="1363"/>
                  </a:cubicBezTo>
                  <a:cubicBezTo>
                    <a:pt x="17596" y="455"/>
                    <a:pt x="15157" y="1"/>
                    <a:pt x="127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7" name="Google Shape;647;p17"/>
          <p:cNvGrpSpPr/>
          <p:nvPr/>
        </p:nvGrpSpPr>
        <p:grpSpPr>
          <a:xfrm>
            <a:off x="8213725" y="-2851150"/>
            <a:ext cx="5044050" cy="4335750"/>
            <a:chOff x="4706625" y="2163450"/>
            <a:chExt cx="5044050" cy="4335750"/>
          </a:xfrm>
        </p:grpSpPr>
        <p:sp>
          <p:nvSpPr>
            <p:cNvPr id="648" name="Google Shape;648;p17"/>
            <p:cNvSpPr/>
            <p:nvPr/>
          </p:nvSpPr>
          <p:spPr>
            <a:xfrm>
              <a:off x="4706625" y="2163450"/>
              <a:ext cx="5044050" cy="4335750"/>
            </a:xfrm>
            <a:custGeom>
              <a:avLst/>
              <a:gdLst/>
              <a:ahLst/>
              <a:cxnLst/>
              <a:rect l="l" t="t" r="r" b="b"/>
              <a:pathLst>
                <a:path w="201762" h="173430" extrusionOk="0">
                  <a:moveTo>
                    <a:pt x="150814" y="1"/>
                  </a:moveTo>
                  <a:cubicBezTo>
                    <a:pt x="150329" y="1"/>
                    <a:pt x="149845" y="13"/>
                    <a:pt x="149359" y="37"/>
                  </a:cubicBezTo>
                  <a:cubicBezTo>
                    <a:pt x="136806" y="676"/>
                    <a:pt x="126259" y="9186"/>
                    <a:pt x="116167" y="16664"/>
                  </a:cubicBezTo>
                  <a:cubicBezTo>
                    <a:pt x="93880" y="33105"/>
                    <a:pt x="67617" y="46636"/>
                    <a:pt x="40214" y="46636"/>
                  </a:cubicBezTo>
                  <a:cubicBezTo>
                    <a:pt x="37980" y="46636"/>
                    <a:pt x="35738" y="46546"/>
                    <a:pt x="33491" y="46360"/>
                  </a:cubicBezTo>
                  <a:cubicBezTo>
                    <a:pt x="24555" y="45631"/>
                    <a:pt x="15831" y="43381"/>
                    <a:pt x="6895" y="42895"/>
                  </a:cubicBezTo>
                  <a:cubicBezTo>
                    <a:pt x="6638" y="42880"/>
                    <a:pt x="6390" y="42873"/>
                    <a:pt x="6150" y="42873"/>
                  </a:cubicBezTo>
                  <a:cubicBezTo>
                    <a:pt x="1421" y="42873"/>
                    <a:pt x="1" y="45686"/>
                    <a:pt x="2518" y="49765"/>
                  </a:cubicBezTo>
                  <a:cubicBezTo>
                    <a:pt x="5193" y="53990"/>
                    <a:pt x="8323" y="57850"/>
                    <a:pt x="11059" y="62044"/>
                  </a:cubicBezTo>
                  <a:cubicBezTo>
                    <a:pt x="26470" y="85510"/>
                    <a:pt x="27746" y="117547"/>
                    <a:pt x="14250" y="142197"/>
                  </a:cubicBezTo>
                  <a:cubicBezTo>
                    <a:pt x="11606" y="147061"/>
                    <a:pt x="8293" y="152258"/>
                    <a:pt x="9387" y="157699"/>
                  </a:cubicBezTo>
                  <a:cubicBezTo>
                    <a:pt x="10421" y="162654"/>
                    <a:pt x="14828" y="166149"/>
                    <a:pt x="19387" y="168277"/>
                  </a:cubicBezTo>
                  <a:cubicBezTo>
                    <a:pt x="26865" y="171803"/>
                    <a:pt x="35254" y="172836"/>
                    <a:pt x="43552" y="173201"/>
                  </a:cubicBezTo>
                  <a:cubicBezTo>
                    <a:pt x="46639" y="173356"/>
                    <a:pt x="49727" y="173429"/>
                    <a:pt x="52815" y="173429"/>
                  </a:cubicBezTo>
                  <a:cubicBezTo>
                    <a:pt x="69735" y="173429"/>
                    <a:pt x="86644" y="171216"/>
                    <a:pt x="103249" y="168003"/>
                  </a:cubicBezTo>
                  <a:cubicBezTo>
                    <a:pt x="124252" y="163930"/>
                    <a:pt x="145681" y="157821"/>
                    <a:pt x="162065" y="144052"/>
                  </a:cubicBezTo>
                  <a:cubicBezTo>
                    <a:pt x="177141" y="131377"/>
                    <a:pt x="186655" y="113200"/>
                    <a:pt x="192947" y="94568"/>
                  </a:cubicBezTo>
                  <a:cubicBezTo>
                    <a:pt x="198388" y="78458"/>
                    <a:pt x="201762" y="61041"/>
                    <a:pt x="198084" y="44445"/>
                  </a:cubicBezTo>
                  <a:cubicBezTo>
                    <a:pt x="196108" y="35722"/>
                    <a:pt x="192156" y="27424"/>
                    <a:pt x="186655" y="20372"/>
                  </a:cubicBezTo>
                  <a:cubicBezTo>
                    <a:pt x="182460" y="14962"/>
                    <a:pt x="177384" y="10341"/>
                    <a:pt x="171609" y="6694"/>
                  </a:cubicBezTo>
                  <a:cubicBezTo>
                    <a:pt x="165364" y="2759"/>
                    <a:pt x="158156" y="1"/>
                    <a:pt x="1508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7"/>
            <p:cNvSpPr/>
            <p:nvPr/>
          </p:nvSpPr>
          <p:spPr>
            <a:xfrm>
              <a:off x="5113775" y="2545450"/>
              <a:ext cx="4231125" cy="3677500"/>
            </a:xfrm>
            <a:custGeom>
              <a:avLst/>
              <a:gdLst/>
              <a:ahLst/>
              <a:cxnLst/>
              <a:rect l="l" t="t" r="r" b="b"/>
              <a:pathLst>
                <a:path w="169245" h="147100" extrusionOk="0">
                  <a:moveTo>
                    <a:pt x="127964" y="0"/>
                  </a:moveTo>
                  <a:cubicBezTo>
                    <a:pt x="126086" y="0"/>
                    <a:pt x="124206" y="182"/>
                    <a:pt x="122344" y="563"/>
                  </a:cubicBezTo>
                  <a:cubicBezTo>
                    <a:pt x="114471" y="2144"/>
                    <a:pt x="107693" y="6977"/>
                    <a:pt x="101127" y="11566"/>
                  </a:cubicBezTo>
                  <a:cubicBezTo>
                    <a:pt x="88300" y="20503"/>
                    <a:pt x="74957" y="29105"/>
                    <a:pt x="60245" y="34363"/>
                  </a:cubicBezTo>
                  <a:cubicBezTo>
                    <a:pt x="51613" y="37463"/>
                    <a:pt x="42494" y="39348"/>
                    <a:pt x="33315" y="39439"/>
                  </a:cubicBezTo>
                  <a:cubicBezTo>
                    <a:pt x="33167" y="39440"/>
                    <a:pt x="33019" y="39440"/>
                    <a:pt x="32871" y="39440"/>
                  </a:cubicBezTo>
                  <a:cubicBezTo>
                    <a:pt x="28276" y="39440"/>
                    <a:pt x="23657" y="38981"/>
                    <a:pt x="19181" y="37980"/>
                  </a:cubicBezTo>
                  <a:cubicBezTo>
                    <a:pt x="15381" y="37159"/>
                    <a:pt x="11035" y="34971"/>
                    <a:pt x="7174" y="34940"/>
                  </a:cubicBezTo>
                  <a:cubicBezTo>
                    <a:pt x="7143" y="34940"/>
                    <a:pt x="7112" y="34940"/>
                    <a:pt x="7081" y="34940"/>
                  </a:cubicBezTo>
                  <a:cubicBezTo>
                    <a:pt x="4797" y="34940"/>
                    <a:pt x="2359" y="36033"/>
                    <a:pt x="1430" y="38102"/>
                  </a:cubicBezTo>
                  <a:cubicBezTo>
                    <a:pt x="1" y="41293"/>
                    <a:pt x="2493" y="44758"/>
                    <a:pt x="4651" y="47524"/>
                  </a:cubicBezTo>
                  <a:cubicBezTo>
                    <a:pt x="20214" y="67464"/>
                    <a:pt x="23010" y="96492"/>
                    <a:pt x="11551" y="119015"/>
                  </a:cubicBezTo>
                  <a:cubicBezTo>
                    <a:pt x="8664" y="124699"/>
                    <a:pt x="4895" y="131294"/>
                    <a:pt x="7904" y="136887"/>
                  </a:cubicBezTo>
                  <a:cubicBezTo>
                    <a:pt x="9788" y="140444"/>
                    <a:pt x="13892" y="142237"/>
                    <a:pt x="17782" y="143422"/>
                  </a:cubicBezTo>
                  <a:cubicBezTo>
                    <a:pt x="26889" y="146179"/>
                    <a:pt x="36426" y="147099"/>
                    <a:pt x="45990" y="147099"/>
                  </a:cubicBezTo>
                  <a:cubicBezTo>
                    <a:pt x="50344" y="147099"/>
                    <a:pt x="54703" y="146909"/>
                    <a:pt x="59029" y="146614"/>
                  </a:cubicBezTo>
                  <a:cubicBezTo>
                    <a:pt x="85200" y="144790"/>
                    <a:pt x="112100" y="138924"/>
                    <a:pt x="132921" y="122966"/>
                  </a:cubicBezTo>
                  <a:cubicBezTo>
                    <a:pt x="155961" y="105337"/>
                    <a:pt x="169244" y="75701"/>
                    <a:pt x="167177" y="46764"/>
                  </a:cubicBezTo>
                  <a:cubicBezTo>
                    <a:pt x="166326" y="36126"/>
                    <a:pt x="163469" y="25396"/>
                    <a:pt x="157481" y="16673"/>
                  </a:cubicBezTo>
                  <a:cubicBezTo>
                    <a:pt x="156630" y="15426"/>
                    <a:pt x="155718" y="14241"/>
                    <a:pt x="154745" y="13086"/>
                  </a:cubicBezTo>
                  <a:cubicBezTo>
                    <a:pt x="148106" y="5268"/>
                    <a:pt x="138073" y="0"/>
                    <a:pt x="127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7"/>
            <p:cNvSpPr/>
            <p:nvPr/>
          </p:nvSpPr>
          <p:spPr>
            <a:xfrm>
              <a:off x="5467900" y="3018400"/>
              <a:ext cx="3310125" cy="2868475"/>
            </a:xfrm>
            <a:custGeom>
              <a:avLst/>
              <a:gdLst/>
              <a:ahLst/>
              <a:cxnLst/>
              <a:rect l="l" t="t" r="r" b="b"/>
              <a:pathLst>
                <a:path w="132405" h="114739" extrusionOk="0">
                  <a:moveTo>
                    <a:pt x="101315" y="1"/>
                  </a:moveTo>
                  <a:cubicBezTo>
                    <a:pt x="100271" y="1"/>
                    <a:pt x="99224" y="71"/>
                    <a:pt x="98178" y="217"/>
                  </a:cubicBezTo>
                  <a:cubicBezTo>
                    <a:pt x="89820" y="1341"/>
                    <a:pt x="82829" y="6873"/>
                    <a:pt x="75838" y="11585"/>
                  </a:cubicBezTo>
                  <a:cubicBezTo>
                    <a:pt x="65625" y="18485"/>
                    <a:pt x="54257" y="24077"/>
                    <a:pt x="42129" y="26782"/>
                  </a:cubicBezTo>
                  <a:cubicBezTo>
                    <a:pt x="37520" y="27813"/>
                    <a:pt x="32985" y="28208"/>
                    <a:pt x="28472" y="28208"/>
                  </a:cubicBezTo>
                  <a:cubicBezTo>
                    <a:pt x="20335" y="28208"/>
                    <a:pt x="12272" y="26922"/>
                    <a:pt x="3982" y="25749"/>
                  </a:cubicBezTo>
                  <a:cubicBezTo>
                    <a:pt x="3617" y="25688"/>
                    <a:pt x="3237" y="25643"/>
                    <a:pt x="2865" y="25643"/>
                  </a:cubicBezTo>
                  <a:cubicBezTo>
                    <a:pt x="2493" y="25643"/>
                    <a:pt x="2128" y="25688"/>
                    <a:pt x="1794" y="25810"/>
                  </a:cubicBezTo>
                  <a:cubicBezTo>
                    <a:pt x="487" y="26357"/>
                    <a:pt x="0" y="28029"/>
                    <a:pt x="335" y="29397"/>
                  </a:cubicBezTo>
                  <a:cubicBezTo>
                    <a:pt x="669" y="30764"/>
                    <a:pt x="1642" y="31859"/>
                    <a:pt x="2493" y="32953"/>
                  </a:cubicBezTo>
                  <a:cubicBezTo>
                    <a:pt x="15685" y="49488"/>
                    <a:pt x="17660" y="74108"/>
                    <a:pt x="7295" y="92498"/>
                  </a:cubicBezTo>
                  <a:cubicBezTo>
                    <a:pt x="5168" y="96267"/>
                    <a:pt x="2493" y="100401"/>
                    <a:pt x="3769" y="104504"/>
                  </a:cubicBezTo>
                  <a:cubicBezTo>
                    <a:pt x="4985" y="108486"/>
                    <a:pt x="9393" y="110522"/>
                    <a:pt x="13405" y="111647"/>
                  </a:cubicBezTo>
                  <a:cubicBezTo>
                    <a:pt x="21443" y="113950"/>
                    <a:pt x="29784" y="114738"/>
                    <a:pt x="38140" y="114738"/>
                  </a:cubicBezTo>
                  <a:cubicBezTo>
                    <a:pt x="41917" y="114738"/>
                    <a:pt x="45697" y="114577"/>
                    <a:pt x="49454" y="114322"/>
                  </a:cubicBezTo>
                  <a:cubicBezTo>
                    <a:pt x="65533" y="113167"/>
                    <a:pt x="81826" y="110127"/>
                    <a:pt x="95868" y="102164"/>
                  </a:cubicBezTo>
                  <a:cubicBezTo>
                    <a:pt x="117328" y="89944"/>
                    <a:pt x="131675" y="66054"/>
                    <a:pt x="132222" y="41372"/>
                  </a:cubicBezTo>
                  <a:cubicBezTo>
                    <a:pt x="132404" y="31798"/>
                    <a:pt x="130519" y="21828"/>
                    <a:pt x="125231" y="13804"/>
                  </a:cubicBezTo>
                  <a:cubicBezTo>
                    <a:pt x="124957" y="13408"/>
                    <a:pt x="124653" y="12983"/>
                    <a:pt x="124349" y="12557"/>
                  </a:cubicBezTo>
                  <a:cubicBezTo>
                    <a:pt x="119040" y="5206"/>
                    <a:pt x="110291" y="1"/>
                    <a:pt x="101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7"/>
            <p:cNvSpPr/>
            <p:nvPr/>
          </p:nvSpPr>
          <p:spPr>
            <a:xfrm>
              <a:off x="5663625" y="3358100"/>
              <a:ext cx="2798275" cy="2304350"/>
            </a:xfrm>
            <a:custGeom>
              <a:avLst/>
              <a:gdLst/>
              <a:ahLst/>
              <a:cxnLst/>
              <a:rect l="l" t="t" r="r" b="b"/>
              <a:pathLst>
                <a:path w="111931" h="92174" extrusionOk="0">
                  <a:moveTo>
                    <a:pt x="85092" y="0"/>
                  </a:moveTo>
                  <a:cubicBezTo>
                    <a:pt x="84769" y="0"/>
                    <a:pt x="84444" y="11"/>
                    <a:pt x="84118" y="33"/>
                  </a:cubicBezTo>
                  <a:cubicBezTo>
                    <a:pt x="79285" y="398"/>
                    <a:pt x="75030" y="3164"/>
                    <a:pt x="71018" y="5808"/>
                  </a:cubicBezTo>
                  <a:cubicBezTo>
                    <a:pt x="59832" y="13194"/>
                    <a:pt x="47978" y="20398"/>
                    <a:pt x="34725" y="22161"/>
                  </a:cubicBezTo>
                  <a:cubicBezTo>
                    <a:pt x="32438" y="22458"/>
                    <a:pt x="30138" y="22587"/>
                    <a:pt x="27834" y="22587"/>
                  </a:cubicBezTo>
                  <a:cubicBezTo>
                    <a:pt x="21872" y="22587"/>
                    <a:pt x="15880" y="21724"/>
                    <a:pt x="9983" y="20672"/>
                  </a:cubicBezTo>
                  <a:cubicBezTo>
                    <a:pt x="9141" y="20525"/>
                    <a:pt x="8417" y="20456"/>
                    <a:pt x="7800" y="20456"/>
                  </a:cubicBezTo>
                  <a:cubicBezTo>
                    <a:pt x="0" y="20456"/>
                    <a:pt x="9243" y="31476"/>
                    <a:pt x="11412" y="35110"/>
                  </a:cubicBezTo>
                  <a:cubicBezTo>
                    <a:pt x="14999" y="41037"/>
                    <a:pt x="16062" y="48271"/>
                    <a:pt x="15211" y="55140"/>
                  </a:cubicBezTo>
                  <a:cubicBezTo>
                    <a:pt x="14391" y="62010"/>
                    <a:pt x="11777" y="68545"/>
                    <a:pt x="8433" y="74594"/>
                  </a:cubicBezTo>
                  <a:cubicBezTo>
                    <a:pt x="7004" y="77086"/>
                    <a:pt x="5424" y="79822"/>
                    <a:pt x="5880" y="82648"/>
                  </a:cubicBezTo>
                  <a:cubicBezTo>
                    <a:pt x="6549" y="86934"/>
                    <a:pt x="11321" y="89092"/>
                    <a:pt x="15515" y="90126"/>
                  </a:cubicBezTo>
                  <a:cubicBezTo>
                    <a:pt x="21553" y="91589"/>
                    <a:pt x="27733" y="92173"/>
                    <a:pt x="33948" y="92173"/>
                  </a:cubicBezTo>
                  <a:cubicBezTo>
                    <a:pt x="41158" y="92173"/>
                    <a:pt x="48413" y="91388"/>
                    <a:pt x="55546" y="90278"/>
                  </a:cubicBezTo>
                  <a:cubicBezTo>
                    <a:pt x="66580" y="88576"/>
                    <a:pt x="77826" y="86022"/>
                    <a:pt x="87006" y="79639"/>
                  </a:cubicBezTo>
                  <a:cubicBezTo>
                    <a:pt x="98891" y="71311"/>
                    <a:pt x="105851" y="57390"/>
                    <a:pt x="109225" y="43286"/>
                  </a:cubicBezTo>
                  <a:cubicBezTo>
                    <a:pt x="111019" y="35748"/>
                    <a:pt x="111930" y="27693"/>
                    <a:pt x="109438" y="20368"/>
                  </a:cubicBezTo>
                  <a:cubicBezTo>
                    <a:pt x="108405" y="17298"/>
                    <a:pt x="106794" y="14532"/>
                    <a:pt x="104848" y="11979"/>
                  </a:cubicBezTo>
                  <a:cubicBezTo>
                    <a:pt x="103085" y="9669"/>
                    <a:pt x="100988" y="7571"/>
                    <a:pt x="98739" y="5748"/>
                  </a:cubicBezTo>
                  <a:cubicBezTo>
                    <a:pt x="94856" y="2579"/>
                    <a:pt x="90089" y="0"/>
                    <a:pt x="850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7"/>
            <p:cNvSpPr/>
            <p:nvPr/>
          </p:nvSpPr>
          <p:spPr>
            <a:xfrm>
              <a:off x="6233100" y="3748350"/>
              <a:ext cx="1897475" cy="1710850"/>
            </a:xfrm>
            <a:custGeom>
              <a:avLst/>
              <a:gdLst/>
              <a:ahLst/>
              <a:cxnLst/>
              <a:rect l="l" t="t" r="r" b="b"/>
              <a:pathLst>
                <a:path w="75899" h="68434" extrusionOk="0">
                  <a:moveTo>
                    <a:pt x="57549" y="1"/>
                  </a:moveTo>
                  <a:cubicBezTo>
                    <a:pt x="57107" y="1"/>
                    <a:pt x="56659" y="16"/>
                    <a:pt x="56202" y="47"/>
                  </a:cubicBezTo>
                  <a:cubicBezTo>
                    <a:pt x="51765" y="350"/>
                    <a:pt x="47509" y="1961"/>
                    <a:pt x="43406" y="3724"/>
                  </a:cubicBezTo>
                  <a:cubicBezTo>
                    <a:pt x="27053" y="10928"/>
                    <a:pt x="11916" y="22357"/>
                    <a:pt x="3922" y="38315"/>
                  </a:cubicBezTo>
                  <a:cubicBezTo>
                    <a:pt x="1946" y="42266"/>
                    <a:pt x="426" y="46491"/>
                    <a:pt x="214" y="50898"/>
                  </a:cubicBezTo>
                  <a:cubicBezTo>
                    <a:pt x="1" y="55306"/>
                    <a:pt x="1277" y="59865"/>
                    <a:pt x="4256" y="63087"/>
                  </a:cubicBezTo>
                  <a:cubicBezTo>
                    <a:pt x="8142" y="67259"/>
                    <a:pt x="14130" y="68434"/>
                    <a:pt x="19918" y="68434"/>
                  </a:cubicBezTo>
                  <a:cubicBezTo>
                    <a:pt x="20877" y="68434"/>
                    <a:pt x="21830" y="68402"/>
                    <a:pt x="22767" y="68345"/>
                  </a:cubicBezTo>
                  <a:cubicBezTo>
                    <a:pt x="32767" y="67737"/>
                    <a:pt x="42676" y="65032"/>
                    <a:pt x="51309" y="59926"/>
                  </a:cubicBezTo>
                  <a:cubicBezTo>
                    <a:pt x="59941" y="54850"/>
                    <a:pt x="67175" y="47342"/>
                    <a:pt x="71583" y="38345"/>
                  </a:cubicBezTo>
                  <a:cubicBezTo>
                    <a:pt x="74288" y="32783"/>
                    <a:pt x="75899" y="26643"/>
                    <a:pt x="75625" y="20472"/>
                  </a:cubicBezTo>
                  <a:cubicBezTo>
                    <a:pt x="75443" y="17250"/>
                    <a:pt x="74744" y="14059"/>
                    <a:pt x="73558" y="11263"/>
                  </a:cubicBezTo>
                  <a:cubicBezTo>
                    <a:pt x="70825" y="4760"/>
                    <a:pt x="65368" y="1"/>
                    <a:pt x="57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7"/>
            <p:cNvSpPr/>
            <p:nvPr/>
          </p:nvSpPr>
          <p:spPr>
            <a:xfrm>
              <a:off x="6502100" y="3991800"/>
              <a:ext cx="1356450" cy="1222225"/>
            </a:xfrm>
            <a:custGeom>
              <a:avLst/>
              <a:gdLst/>
              <a:ahLst/>
              <a:cxnLst/>
              <a:rect l="l" t="t" r="r" b="b"/>
              <a:pathLst>
                <a:path w="54258" h="48889" extrusionOk="0">
                  <a:moveTo>
                    <a:pt x="41200" y="1"/>
                  </a:moveTo>
                  <a:cubicBezTo>
                    <a:pt x="40877" y="1"/>
                    <a:pt x="40549" y="12"/>
                    <a:pt x="40214" y="35"/>
                  </a:cubicBezTo>
                  <a:cubicBezTo>
                    <a:pt x="37023" y="278"/>
                    <a:pt x="33983" y="1403"/>
                    <a:pt x="31035" y="2649"/>
                  </a:cubicBezTo>
                  <a:cubicBezTo>
                    <a:pt x="19333" y="7786"/>
                    <a:pt x="8542" y="15962"/>
                    <a:pt x="2797" y="27361"/>
                  </a:cubicBezTo>
                  <a:cubicBezTo>
                    <a:pt x="1399" y="30157"/>
                    <a:pt x="305" y="33197"/>
                    <a:pt x="153" y="36327"/>
                  </a:cubicBezTo>
                  <a:cubicBezTo>
                    <a:pt x="1" y="39489"/>
                    <a:pt x="913" y="42741"/>
                    <a:pt x="3040" y="45051"/>
                  </a:cubicBezTo>
                  <a:cubicBezTo>
                    <a:pt x="5797" y="48016"/>
                    <a:pt x="10044" y="48889"/>
                    <a:pt x="14184" y="48889"/>
                  </a:cubicBezTo>
                  <a:cubicBezTo>
                    <a:pt x="14882" y="48889"/>
                    <a:pt x="15578" y="48864"/>
                    <a:pt x="16263" y="48820"/>
                  </a:cubicBezTo>
                  <a:cubicBezTo>
                    <a:pt x="23406" y="48394"/>
                    <a:pt x="30518" y="46419"/>
                    <a:pt x="36658" y="42771"/>
                  </a:cubicBezTo>
                  <a:cubicBezTo>
                    <a:pt x="42828" y="39124"/>
                    <a:pt x="48026" y="33774"/>
                    <a:pt x="51187" y="27361"/>
                  </a:cubicBezTo>
                  <a:cubicBezTo>
                    <a:pt x="53133" y="23409"/>
                    <a:pt x="54257" y="19002"/>
                    <a:pt x="54075" y="14595"/>
                  </a:cubicBezTo>
                  <a:cubicBezTo>
                    <a:pt x="53953" y="12345"/>
                    <a:pt x="53467" y="10096"/>
                    <a:pt x="52616" y="8060"/>
                  </a:cubicBezTo>
                  <a:cubicBezTo>
                    <a:pt x="50690" y="3432"/>
                    <a:pt x="46808" y="1"/>
                    <a:pt x="412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7"/>
            <p:cNvSpPr/>
            <p:nvPr/>
          </p:nvSpPr>
          <p:spPr>
            <a:xfrm>
              <a:off x="6831150" y="4289350"/>
              <a:ext cx="696850" cy="628225"/>
            </a:xfrm>
            <a:custGeom>
              <a:avLst/>
              <a:gdLst/>
              <a:ahLst/>
              <a:cxnLst/>
              <a:rect l="l" t="t" r="r" b="b"/>
              <a:pathLst>
                <a:path w="27874" h="25129" extrusionOk="0">
                  <a:moveTo>
                    <a:pt x="21168" y="1"/>
                  </a:moveTo>
                  <a:cubicBezTo>
                    <a:pt x="21004" y="1"/>
                    <a:pt x="20838" y="6"/>
                    <a:pt x="20669" y="18"/>
                  </a:cubicBezTo>
                  <a:cubicBezTo>
                    <a:pt x="19028" y="139"/>
                    <a:pt x="17478" y="717"/>
                    <a:pt x="15958" y="1386"/>
                  </a:cubicBezTo>
                  <a:cubicBezTo>
                    <a:pt x="9940" y="4030"/>
                    <a:pt x="4408" y="8225"/>
                    <a:pt x="1429" y="14091"/>
                  </a:cubicBezTo>
                  <a:cubicBezTo>
                    <a:pt x="699" y="15520"/>
                    <a:pt x="152" y="17070"/>
                    <a:pt x="61" y="18681"/>
                  </a:cubicBezTo>
                  <a:cubicBezTo>
                    <a:pt x="0" y="20322"/>
                    <a:pt x="456" y="21994"/>
                    <a:pt x="1550" y="23179"/>
                  </a:cubicBezTo>
                  <a:cubicBezTo>
                    <a:pt x="2982" y="24688"/>
                    <a:pt x="5170" y="25128"/>
                    <a:pt x="7296" y="25128"/>
                  </a:cubicBezTo>
                  <a:cubicBezTo>
                    <a:pt x="7654" y="25128"/>
                    <a:pt x="8009" y="25116"/>
                    <a:pt x="8359" y="25094"/>
                  </a:cubicBezTo>
                  <a:cubicBezTo>
                    <a:pt x="12037" y="24881"/>
                    <a:pt x="15654" y="23878"/>
                    <a:pt x="18846" y="21994"/>
                  </a:cubicBezTo>
                  <a:cubicBezTo>
                    <a:pt x="21976" y="20140"/>
                    <a:pt x="24682" y="17343"/>
                    <a:pt x="26293" y="14091"/>
                  </a:cubicBezTo>
                  <a:cubicBezTo>
                    <a:pt x="27265" y="12024"/>
                    <a:pt x="27873" y="9805"/>
                    <a:pt x="27752" y="7556"/>
                  </a:cubicBezTo>
                  <a:cubicBezTo>
                    <a:pt x="27721" y="6340"/>
                    <a:pt x="27508" y="5185"/>
                    <a:pt x="27052" y="4121"/>
                  </a:cubicBezTo>
                  <a:cubicBezTo>
                    <a:pt x="26046" y="1734"/>
                    <a:pt x="24033" y="1"/>
                    <a:pt x="21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5" name="Google Shape;655;p17"/>
          <p:cNvGrpSpPr/>
          <p:nvPr/>
        </p:nvGrpSpPr>
        <p:grpSpPr>
          <a:xfrm>
            <a:off x="-3756900" y="-2333550"/>
            <a:ext cx="5044050" cy="4335750"/>
            <a:chOff x="4706625" y="2163450"/>
            <a:chExt cx="5044050" cy="4335750"/>
          </a:xfrm>
        </p:grpSpPr>
        <p:sp>
          <p:nvSpPr>
            <p:cNvPr id="656" name="Google Shape;656;p17"/>
            <p:cNvSpPr/>
            <p:nvPr/>
          </p:nvSpPr>
          <p:spPr>
            <a:xfrm>
              <a:off x="4706625" y="2163450"/>
              <a:ext cx="5044050" cy="4335750"/>
            </a:xfrm>
            <a:custGeom>
              <a:avLst/>
              <a:gdLst/>
              <a:ahLst/>
              <a:cxnLst/>
              <a:rect l="l" t="t" r="r" b="b"/>
              <a:pathLst>
                <a:path w="201762" h="173430" extrusionOk="0">
                  <a:moveTo>
                    <a:pt x="150814" y="1"/>
                  </a:moveTo>
                  <a:cubicBezTo>
                    <a:pt x="150329" y="1"/>
                    <a:pt x="149845" y="13"/>
                    <a:pt x="149359" y="37"/>
                  </a:cubicBezTo>
                  <a:cubicBezTo>
                    <a:pt x="136806" y="676"/>
                    <a:pt x="126259" y="9186"/>
                    <a:pt x="116167" y="16664"/>
                  </a:cubicBezTo>
                  <a:cubicBezTo>
                    <a:pt x="93880" y="33105"/>
                    <a:pt x="67617" y="46636"/>
                    <a:pt x="40214" y="46636"/>
                  </a:cubicBezTo>
                  <a:cubicBezTo>
                    <a:pt x="37980" y="46636"/>
                    <a:pt x="35738" y="46546"/>
                    <a:pt x="33491" y="46360"/>
                  </a:cubicBezTo>
                  <a:cubicBezTo>
                    <a:pt x="24555" y="45631"/>
                    <a:pt x="15831" y="43381"/>
                    <a:pt x="6895" y="42895"/>
                  </a:cubicBezTo>
                  <a:cubicBezTo>
                    <a:pt x="6638" y="42880"/>
                    <a:pt x="6390" y="42873"/>
                    <a:pt x="6150" y="42873"/>
                  </a:cubicBezTo>
                  <a:cubicBezTo>
                    <a:pt x="1421" y="42873"/>
                    <a:pt x="1" y="45686"/>
                    <a:pt x="2518" y="49765"/>
                  </a:cubicBezTo>
                  <a:cubicBezTo>
                    <a:pt x="5193" y="53990"/>
                    <a:pt x="8323" y="57850"/>
                    <a:pt x="11059" y="62044"/>
                  </a:cubicBezTo>
                  <a:cubicBezTo>
                    <a:pt x="26470" y="85510"/>
                    <a:pt x="27746" y="117547"/>
                    <a:pt x="14250" y="142197"/>
                  </a:cubicBezTo>
                  <a:cubicBezTo>
                    <a:pt x="11606" y="147061"/>
                    <a:pt x="8293" y="152258"/>
                    <a:pt x="9387" y="157699"/>
                  </a:cubicBezTo>
                  <a:cubicBezTo>
                    <a:pt x="10421" y="162654"/>
                    <a:pt x="14828" y="166149"/>
                    <a:pt x="19387" y="168277"/>
                  </a:cubicBezTo>
                  <a:cubicBezTo>
                    <a:pt x="26865" y="171803"/>
                    <a:pt x="35254" y="172836"/>
                    <a:pt x="43552" y="173201"/>
                  </a:cubicBezTo>
                  <a:cubicBezTo>
                    <a:pt x="46639" y="173356"/>
                    <a:pt x="49727" y="173429"/>
                    <a:pt x="52815" y="173429"/>
                  </a:cubicBezTo>
                  <a:cubicBezTo>
                    <a:pt x="69735" y="173429"/>
                    <a:pt x="86644" y="171216"/>
                    <a:pt x="103249" y="168003"/>
                  </a:cubicBezTo>
                  <a:cubicBezTo>
                    <a:pt x="124252" y="163930"/>
                    <a:pt x="145681" y="157821"/>
                    <a:pt x="162065" y="144052"/>
                  </a:cubicBezTo>
                  <a:cubicBezTo>
                    <a:pt x="177141" y="131377"/>
                    <a:pt x="186655" y="113200"/>
                    <a:pt x="192947" y="94568"/>
                  </a:cubicBezTo>
                  <a:cubicBezTo>
                    <a:pt x="198388" y="78458"/>
                    <a:pt x="201762" y="61041"/>
                    <a:pt x="198084" y="44445"/>
                  </a:cubicBezTo>
                  <a:cubicBezTo>
                    <a:pt x="196108" y="35722"/>
                    <a:pt x="192156" y="27424"/>
                    <a:pt x="186655" y="20372"/>
                  </a:cubicBezTo>
                  <a:cubicBezTo>
                    <a:pt x="182460" y="14962"/>
                    <a:pt x="177384" y="10341"/>
                    <a:pt x="171609" y="6694"/>
                  </a:cubicBezTo>
                  <a:cubicBezTo>
                    <a:pt x="165364" y="2759"/>
                    <a:pt x="158156" y="1"/>
                    <a:pt x="1508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7"/>
            <p:cNvSpPr/>
            <p:nvPr/>
          </p:nvSpPr>
          <p:spPr>
            <a:xfrm>
              <a:off x="5113775" y="2545450"/>
              <a:ext cx="4231125" cy="3677500"/>
            </a:xfrm>
            <a:custGeom>
              <a:avLst/>
              <a:gdLst/>
              <a:ahLst/>
              <a:cxnLst/>
              <a:rect l="l" t="t" r="r" b="b"/>
              <a:pathLst>
                <a:path w="169245" h="147100" extrusionOk="0">
                  <a:moveTo>
                    <a:pt x="127964" y="0"/>
                  </a:moveTo>
                  <a:cubicBezTo>
                    <a:pt x="126086" y="0"/>
                    <a:pt x="124206" y="182"/>
                    <a:pt x="122344" y="563"/>
                  </a:cubicBezTo>
                  <a:cubicBezTo>
                    <a:pt x="114471" y="2144"/>
                    <a:pt x="107693" y="6977"/>
                    <a:pt x="101127" y="11566"/>
                  </a:cubicBezTo>
                  <a:cubicBezTo>
                    <a:pt x="88300" y="20503"/>
                    <a:pt x="74957" y="29105"/>
                    <a:pt x="60245" y="34363"/>
                  </a:cubicBezTo>
                  <a:cubicBezTo>
                    <a:pt x="51613" y="37463"/>
                    <a:pt x="42494" y="39348"/>
                    <a:pt x="33315" y="39439"/>
                  </a:cubicBezTo>
                  <a:cubicBezTo>
                    <a:pt x="33167" y="39440"/>
                    <a:pt x="33019" y="39440"/>
                    <a:pt x="32871" y="39440"/>
                  </a:cubicBezTo>
                  <a:cubicBezTo>
                    <a:pt x="28276" y="39440"/>
                    <a:pt x="23657" y="38981"/>
                    <a:pt x="19181" y="37980"/>
                  </a:cubicBezTo>
                  <a:cubicBezTo>
                    <a:pt x="15381" y="37159"/>
                    <a:pt x="11035" y="34971"/>
                    <a:pt x="7174" y="34940"/>
                  </a:cubicBezTo>
                  <a:cubicBezTo>
                    <a:pt x="7143" y="34940"/>
                    <a:pt x="7112" y="34940"/>
                    <a:pt x="7081" y="34940"/>
                  </a:cubicBezTo>
                  <a:cubicBezTo>
                    <a:pt x="4797" y="34940"/>
                    <a:pt x="2359" y="36033"/>
                    <a:pt x="1430" y="38102"/>
                  </a:cubicBezTo>
                  <a:cubicBezTo>
                    <a:pt x="1" y="41293"/>
                    <a:pt x="2493" y="44758"/>
                    <a:pt x="4651" y="47524"/>
                  </a:cubicBezTo>
                  <a:cubicBezTo>
                    <a:pt x="20214" y="67464"/>
                    <a:pt x="23010" y="96492"/>
                    <a:pt x="11551" y="119015"/>
                  </a:cubicBezTo>
                  <a:cubicBezTo>
                    <a:pt x="8664" y="124699"/>
                    <a:pt x="4895" y="131294"/>
                    <a:pt x="7904" y="136887"/>
                  </a:cubicBezTo>
                  <a:cubicBezTo>
                    <a:pt x="9788" y="140444"/>
                    <a:pt x="13892" y="142237"/>
                    <a:pt x="17782" y="143422"/>
                  </a:cubicBezTo>
                  <a:cubicBezTo>
                    <a:pt x="26889" y="146179"/>
                    <a:pt x="36426" y="147099"/>
                    <a:pt x="45990" y="147099"/>
                  </a:cubicBezTo>
                  <a:cubicBezTo>
                    <a:pt x="50344" y="147099"/>
                    <a:pt x="54703" y="146909"/>
                    <a:pt x="59029" y="146614"/>
                  </a:cubicBezTo>
                  <a:cubicBezTo>
                    <a:pt x="85200" y="144790"/>
                    <a:pt x="112100" y="138924"/>
                    <a:pt x="132921" y="122966"/>
                  </a:cubicBezTo>
                  <a:cubicBezTo>
                    <a:pt x="155961" y="105337"/>
                    <a:pt x="169244" y="75701"/>
                    <a:pt x="167177" y="46764"/>
                  </a:cubicBezTo>
                  <a:cubicBezTo>
                    <a:pt x="166326" y="36126"/>
                    <a:pt x="163469" y="25396"/>
                    <a:pt x="157481" y="16673"/>
                  </a:cubicBezTo>
                  <a:cubicBezTo>
                    <a:pt x="156630" y="15426"/>
                    <a:pt x="155718" y="14241"/>
                    <a:pt x="154745" y="13086"/>
                  </a:cubicBezTo>
                  <a:cubicBezTo>
                    <a:pt x="148106" y="5268"/>
                    <a:pt x="138073" y="0"/>
                    <a:pt x="127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7"/>
            <p:cNvSpPr/>
            <p:nvPr/>
          </p:nvSpPr>
          <p:spPr>
            <a:xfrm>
              <a:off x="5467900" y="3018400"/>
              <a:ext cx="3310125" cy="2868475"/>
            </a:xfrm>
            <a:custGeom>
              <a:avLst/>
              <a:gdLst/>
              <a:ahLst/>
              <a:cxnLst/>
              <a:rect l="l" t="t" r="r" b="b"/>
              <a:pathLst>
                <a:path w="132405" h="114739" extrusionOk="0">
                  <a:moveTo>
                    <a:pt x="101315" y="1"/>
                  </a:moveTo>
                  <a:cubicBezTo>
                    <a:pt x="100271" y="1"/>
                    <a:pt x="99224" y="71"/>
                    <a:pt x="98178" y="217"/>
                  </a:cubicBezTo>
                  <a:cubicBezTo>
                    <a:pt x="89820" y="1341"/>
                    <a:pt x="82829" y="6873"/>
                    <a:pt x="75838" y="11585"/>
                  </a:cubicBezTo>
                  <a:cubicBezTo>
                    <a:pt x="65625" y="18485"/>
                    <a:pt x="54257" y="24077"/>
                    <a:pt x="42129" y="26782"/>
                  </a:cubicBezTo>
                  <a:cubicBezTo>
                    <a:pt x="37520" y="27813"/>
                    <a:pt x="32985" y="28208"/>
                    <a:pt x="28472" y="28208"/>
                  </a:cubicBezTo>
                  <a:cubicBezTo>
                    <a:pt x="20335" y="28208"/>
                    <a:pt x="12272" y="26922"/>
                    <a:pt x="3982" y="25749"/>
                  </a:cubicBezTo>
                  <a:cubicBezTo>
                    <a:pt x="3617" y="25688"/>
                    <a:pt x="3237" y="25643"/>
                    <a:pt x="2865" y="25643"/>
                  </a:cubicBezTo>
                  <a:cubicBezTo>
                    <a:pt x="2493" y="25643"/>
                    <a:pt x="2128" y="25688"/>
                    <a:pt x="1794" y="25810"/>
                  </a:cubicBezTo>
                  <a:cubicBezTo>
                    <a:pt x="487" y="26357"/>
                    <a:pt x="0" y="28029"/>
                    <a:pt x="335" y="29397"/>
                  </a:cubicBezTo>
                  <a:cubicBezTo>
                    <a:pt x="669" y="30764"/>
                    <a:pt x="1642" y="31859"/>
                    <a:pt x="2493" y="32953"/>
                  </a:cubicBezTo>
                  <a:cubicBezTo>
                    <a:pt x="15685" y="49488"/>
                    <a:pt x="17660" y="74108"/>
                    <a:pt x="7295" y="92498"/>
                  </a:cubicBezTo>
                  <a:cubicBezTo>
                    <a:pt x="5168" y="96267"/>
                    <a:pt x="2493" y="100401"/>
                    <a:pt x="3769" y="104504"/>
                  </a:cubicBezTo>
                  <a:cubicBezTo>
                    <a:pt x="4985" y="108486"/>
                    <a:pt x="9393" y="110522"/>
                    <a:pt x="13405" y="111647"/>
                  </a:cubicBezTo>
                  <a:cubicBezTo>
                    <a:pt x="21443" y="113950"/>
                    <a:pt x="29784" y="114738"/>
                    <a:pt x="38140" y="114738"/>
                  </a:cubicBezTo>
                  <a:cubicBezTo>
                    <a:pt x="41917" y="114738"/>
                    <a:pt x="45697" y="114577"/>
                    <a:pt x="49454" y="114322"/>
                  </a:cubicBezTo>
                  <a:cubicBezTo>
                    <a:pt x="65533" y="113167"/>
                    <a:pt x="81826" y="110127"/>
                    <a:pt x="95868" y="102164"/>
                  </a:cubicBezTo>
                  <a:cubicBezTo>
                    <a:pt x="117328" y="89944"/>
                    <a:pt x="131675" y="66054"/>
                    <a:pt x="132222" y="41372"/>
                  </a:cubicBezTo>
                  <a:cubicBezTo>
                    <a:pt x="132404" y="31798"/>
                    <a:pt x="130519" y="21828"/>
                    <a:pt x="125231" y="13804"/>
                  </a:cubicBezTo>
                  <a:cubicBezTo>
                    <a:pt x="124957" y="13408"/>
                    <a:pt x="124653" y="12983"/>
                    <a:pt x="124349" y="12557"/>
                  </a:cubicBezTo>
                  <a:cubicBezTo>
                    <a:pt x="119040" y="5206"/>
                    <a:pt x="110291" y="1"/>
                    <a:pt x="101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7"/>
            <p:cNvSpPr/>
            <p:nvPr/>
          </p:nvSpPr>
          <p:spPr>
            <a:xfrm>
              <a:off x="5663625" y="3358100"/>
              <a:ext cx="2798275" cy="2304350"/>
            </a:xfrm>
            <a:custGeom>
              <a:avLst/>
              <a:gdLst/>
              <a:ahLst/>
              <a:cxnLst/>
              <a:rect l="l" t="t" r="r" b="b"/>
              <a:pathLst>
                <a:path w="111931" h="92174" extrusionOk="0">
                  <a:moveTo>
                    <a:pt x="85092" y="0"/>
                  </a:moveTo>
                  <a:cubicBezTo>
                    <a:pt x="84769" y="0"/>
                    <a:pt x="84444" y="11"/>
                    <a:pt x="84118" y="33"/>
                  </a:cubicBezTo>
                  <a:cubicBezTo>
                    <a:pt x="79285" y="398"/>
                    <a:pt x="75030" y="3164"/>
                    <a:pt x="71018" y="5808"/>
                  </a:cubicBezTo>
                  <a:cubicBezTo>
                    <a:pt x="59832" y="13194"/>
                    <a:pt x="47978" y="20398"/>
                    <a:pt x="34725" y="22161"/>
                  </a:cubicBezTo>
                  <a:cubicBezTo>
                    <a:pt x="32438" y="22458"/>
                    <a:pt x="30138" y="22587"/>
                    <a:pt x="27834" y="22587"/>
                  </a:cubicBezTo>
                  <a:cubicBezTo>
                    <a:pt x="21872" y="22587"/>
                    <a:pt x="15880" y="21724"/>
                    <a:pt x="9983" y="20672"/>
                  </a:cubicBezTo>
                  <a:cubicBezTo>
                    <a:pt x="9141" y="20525"/>
                    <a:pt x="8417" y="20456"/>
                    <a:pt x="7800" y="20456"/>
                  </a:cubicBezTo>
                  <a:cubicBezTo>
                    <a:pt x="0" y="20456"/>
                    <a:pt x="9243" y="31476"/>
                    <a:pt x="11412" y="35110"/>
                  </a:cubicBezTo>
                  <a:cubicBezTo>
                    <a:pt x="14999" y="41037"/>
                    <a:pt x="16062" y="48271"/>
                    <a:pt x="15211" y="55140"/>
                  </a:cubicBezTo>
                  <a:cubicBezTo>
                    <a:pt x="14391" y="62010"/>
                    <a:pt x="11777" y="68545"/>
                    <a:pt x="8433" y="74594"/>
                  </a:cubicBezTo>
                  <a:cubicBezTo>
                    <a:pt x="7004" y="77086"/>
                    <a:pt x="5424" y="79822"/>
                    <a:pt x="5880" y="82648"/>
                  </a:cubicBezTo>
                  <a:cubicBezTo>
                    <a:pt x="6549" y="86934"/>
                    <a:pt x="11321" y="89092"/>
                    <a:pt x="15515" y="90126"/>
                  </a:cubicBezTo>
                  <a:cubicBezTo>
                    <a:pt x="21553" y="91589"/>
                    <a:pt x="27733" y="92173"/>
                    <a:pt x="33948" y="92173"/>
                  </a:cubicBezTo>
                  <a:cubicBezTo>
                    <a:pt x="41158" y="92173"/>
                    <a:pt x="48413" y="91388"/>
                    <a:pt x="55546" y="90278"/>
                  </a:cubicBezTo>
                  <a:cubicBezTo>
                    <a:pt x="66580" y="88576"/>
                    <a:pt x="77826" y="86022"/>
                    <a:pt x="87006" y="79639"/>
                  </a:cubicBezTo>
                  <a:cubicBezTo>
                    <a:pt x="98891" y="71311"/>
                    <a:pt x="105851" y="57390"/>
                    <a:pt x="109225" y="43286"/>
                  </a:cubicBezTo>
                  <a:cubicBezTo>
                    <a:pt x="111019" y="35748"/>
                    <a:pt x="111930" y="27693"/>
                    <a:pt x="109438" y="20368"/>
                  </a:cubicBezTo>
                  <a:cubicBezTo>
                    <a:pt x="108405" y="17298"/>
                    <a:pt x="106794" y="14532"/>
                    <a:pt x="104848" y="11979"/>
                  </a:cubicBezTo>
                  <a:cubicBezTo>
                    <a:pt x="103085" y="9669"/>
                    <a:pt x="100988" y="7571"/>
                    <a:pt x="98739" y="5748"/>
                  </a:cubicBezTo>
                  <a:cubicBezTo>
                    <a:pt x="94856" y="2579"/>
                    <a:pt x="90089" y="0"/>
                    <a:pt x="850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7"/>
            <p:cNvSpPr/>
            <p:nvPr/>
          </p:nvSpPr>
          <p:spPr>
            <a:xfrm>
              <a:off x="6233100" y="3748350"/>
              <a:ext cx="1897475" cy="1710850"/>
            </a:xfrm>
            <a:custGeom>
              <a:avLst/>
              <a:gdLst/>
              <a:ahLst/>
              <a:cxnLst/>
              <a:rect l="l" t="t" r="r" b="b"/>
              <a:pathLst>
                <a:path w="75899" h="68434" extrusionOk="0">
                  <a:moveTo>
                    <a:pt x="57549" y="1"/>
                  </a:moveTo>
                  <a:cubicBezTo>
                    <a:pt x="57107" y="1"/>
                    <a:pt x="56659" y="16"/>
                    <a:pt x="56202" y="47"/>
                  </a:cubicBezTo>
                  <a:cubicBezTo>
                    <a:pt x="51765" y="350"/>
                    <a:pt x="47509" y="1961"/>
                    <a:pt x="43406" y="3724"/>
                  </a:cubicBezTo>
                  <a:cubicBezTo>
                    <a:pt x="27053" y="10928"/>
                    <a:pt x="11916" y="22357"/>
                    <a:pt x="3922" y="38315"/>
                  </a:cubicBezTo>
                  <a:cubicBezTo>
                    <a:pt x="1946" y="42266"/>
                    <a:pt x="426" y="46491"/>
                    <a:pt x="214" y="50898"/>
                  </a:cubicBezTo>
                  <a:cubicBezTo>
                    <a:pt x="1" y="55306"/>
                    <a:pt x="1277" y="59865"/>
                    <a:pt x="4256" y="63087"/>
                  </a:cubicBezTo>
                  <a:cubicBezTo>
                    <a:pt x="8142" y="67259"/>
                    <a:pt x="14130" y="68434"/>
                    <a:pt x="19918" y="68434"/>
                  </a:cubicBezTo>
                  <a:cubicBezTo>
                    <a:pt x="20877" y="68434"/>
                    <a:pt x="21830" y="68402"/>
                    <a:pt x="22767" y="68345"/>
                  </a:cubicBezTo>
                  <a:cubicBezTo>
                    <a:pt x="32767" y="67737"/>
                    <a:pt x="42676" y="65032"/>
                    <a:pt x="51309" y="59926"/>
                  </a:cubicBezTo>
                  <a:cubicBezTo>
                    <a:pt x="59941" y="54850"/>
                    <a:pt x="67175" y="47342"/>
                    <a:pt x="71583" y="38345"/>
                  </a:cubicBezTo>
                  <a:cubicBezTo>
                    <a:pt x="74288" y="32783"/>
                    <a:pt x="75899" y="26643"/>
                    <a:pt x="75625" y="20472"/>
                  </a:cubicBezTo>
                  <a:cubicBezTo>
                    <a:pt x="75443" y="17250"/>
                    <a:pt x="74744" y="14059"/>
                    <a:pt x="73558" y="11263"/>
                  </a:cubicBezTo>
                  <a:cubicBezTo>
                    <a:pt x="70825" y="4760"/>
                    <a:pt x="65368" y="1"/>
                    <a:pt x="57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7"/>
            <p:cNvSpPr/>
            <p:nvPr/>
          </p:nvSpPr>
          <p:spPr>
            <a:xfrm>
              <a:off x="6502100" y="3991800"/>
              <a:ext cx="1356450" cy="1222225"/>
            </a:xfrm>
            <a:custGeom>
              <a:avLst/>
              <a:gdLst/>
              <a:ahLst/>
              <a:cxnLst/>
              <a:rect l="l" t="t" r="r" b="b"/>
              <a:pathLst>
                <a:path w="54258" h="48889" extrusionOk="0">
                  <a:moveTo>
                    <a:pt x="41200" y="1"/>
                  </a:moveTo>
                  <a:cubicBezTo>
                    <a:pt x="40877" y="1"/>
                    <a:pt x="40549" y="12"/>
                    <a:pt x="40214" y="35"/>
                  </a:cubicBezTo>
                  <a:cubicBezTo>
                    <a:pt x="37023" y="278"/>
                    <a:pt x="33983" y="1403"/>
                    <a:pt x="31035" y="2649"/>
                  </a:cubicBezTo>
                  <a:cubicBezTo>
                    <a:pt x="19333" y="7786"/>
                    <a:pt x="8542" y="15962"/>
                    <a:pt x="2797" y="27361"/>
                  </a:cubicBezTo>
                  <a:cubicBezTo>
                    <a:pt x="1399" y="30157"/>
                    <a:pt x="305" y="33197"/>
                    <a:pt x="153" y="36327"/>
                  </a:cubicBezTo>
                  <a:cubicBezTo>
                    <a:pt x="1" y="39489"/>
                    <a:pt x="913" y="42741"/>
                    <a:pt x="3040" y="45051"/>
                  </a:cubicBezTo>
                  <a:cubicBezTo>
                    <a:pt x="5797" y="48016"/>
                    <a:pt x="10044" y="48889"/>
                    <a:pt x="14184" y="48889"/>
                  </a:cubicBezTo>
                  <a:cubicBezTo>
                    <a:pt x="14882" y="48889"/>
                    <a:pt x="15578" y="48864"/>
                    <a:pt x="16263" y="48820"/>
                  </a:cubicBezTo>
                  <a:cubicBezTo>
                    <a:pt x="23406" y="48394"/>
                    <a:pt x="30518" y="46419"/>
                    <a:pt x="36658" y="42771"/>
                  </a:cubicBezTo>
                  <a:cubicBezTo>
                    <a:pt x="42828" y="39124"/>
                    <a:pt x="48026" y="33774"/>
                    <a:pt x="51187" y="27361"/>
                  </a:cubicBezTo>
                  <a:cubicBezTo>
                    <a:pt x="53133" y="23409"/>
                    <a:pt x="54257" y="19002"/>
                    <a:pt x="54075" y="14595"/>
                  </a:cubicBezTo>
                  <a:cubicBezTo>
                    <a:pt x="53953" y="12345"/>
                    <a:pt x="53467" y="10096"/>
                    <a:pt x="52616" y="8060"/>
                  </a:cubicBezTo>
                  <a:cubicBezTo>
                    <a:pt x="50690" y="3432"/>
                    <a:pt x="46808" y="1"/>
                    <a:pt x="412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7"/>
            <p:cNvSpPr/>
            <p:nvPr/>
          </p:nvSpPr>
          <p:spPr>
            <a:xfrm>
              <a:off x="6831150" y="4289350"/>
              <a:ext cx="696850" cy="628225"/>
            </a:xfrm>
            <a:custGeom>
              <a:avLst/>
              <a:gdLst/>
              <a:ahLst/>
              <a:cxnLst/>
              <a:rect l="l" t="t" r="r" b="b"/>
              <a:pathLst>
                <a:path w="27874" h="25129" extrusionOk="0">
                  <a:moveTo>
                    <a:pt x="21168" y="1"/>
                  </a:moveTo>
                  <a:cubicBezTo>
                    <a:pt x="21004" y="1"/>
                    <a:pt x="20838" y="6"/>
                    <a:pt x="20669" y="18"/>
                  </a:cubicBezTo>
                  <a:cubicBezTo>
                    <a:pt x="19028" y="139"/>
                    <a:pt x="17478" y="717"/>
                    <a:pt x="15958" y="1386"/>
                  </a:cubicBezTo>
                  <a:cubicBezTo>
                    <a:pt x="9940" y="4030"/>
                    <a:pt x="4408" y="8225"/>
                    <a:pt x="1429" y="14091"/>
                  </a:cubicBezTo>
                  <a:cubicBezTo>
                    <a:pt x="699" y="15520"/>
                    <a:pt x="152" y="17070"/>
                    <a:pt x="61" y="18681"/>
                  </a:cubicBezTo>
                  <a:cubicBezTo>
                    <a:pt x="0" y="20322"/>
                    <a:pt x="456" y="21994"/>
                    <a:pt x="1550" y="23179"/>
                  </a:cubicBezTo>
                  <a:cubicBezTo>
                    <a:pt x="2982" y="24688"/>
                    <a:pt x="5170" y="25128"/>
                    <a:pt x="7296" y="25128"/>
                  </a:cubicBezTo>
                  <a:cubicBezTo>
                    <a:pt x="7654" y="25128"/>
                    <a:pt x="8009" y="25116"/>
                    <a:pt x="8359" y="25094"/>
                  </a:cubicBezTo>
                  <a:cubicBezTo>
                    <a:pt x="12037" y="24881"/>
                    <a:pt x="15654" y="23878"/>
                    <a:pt x="18846" y="21994"/>
                  </a:cubicBezTo>
                  <a:cubicBezTo>
                    <a:pt x="21976" y="20140"/>
                    <a:pt x="24682" y="17343"/>
                    <a:pt x="26293" y="14091"/>
                  </a:cubicBezTo>
                  <a:cubicBezTo>
                    <a:pt x="27265" y="12024"/>
                    <a:pt x="27873" y="9805"/>
                    <a:pt x="27752" y="7556"/>
                  </a:cubicBezTo>
                  <a:cubicBezTo>
                    <a:pt x="27721" y="6340"/>
                    <a:pt x="27508" y="5185"/>
                    <a:pt x="27052" y="4121"/>
                  </a:cubicBezTo>
                  <a:cubicBezTo>
                    <a:pt x="26046" y="1734"/>
                    <a:pt x="24033" y="1"/>
                    <a:pt x="21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3" name="Google Shape;663;p17"/>
          <p:cNvSpPr txBox="1">
            <a:spLocks noGrp="1"/>
          </p:cNvSpPr>
          <p:nvPr>
            <p:ph type="title"/>
          </p:nvPr>
        </p:nvSpPr>
        <p:spPr>
          <a:xfrm>
            <a:off x="714175" y="445025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17"/>
          <p:cNvSpPr txBox="1">
            <a:spLocks noGrp="1"/>
          </p:cNvSpPr>
          <p:nvPr>
            <p:ph type="subTitle" idx="1"/>
          </p:nvPr>
        </p:nvSpPr>
        <p:spPr>
          <a:xfrm>
            <a:off x="2508142" y="1572688"/>
            <a:ext cx="38010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17"/>
          <p:cNvSpPr txBox="1">
            <a:spLocks noGrp="1"/>
          </p:cNvSpPr>
          <p:nvPr>
            <p:ph type="subTitle" idx="2"/>
          </p:nvPr>
        </p:nvSpPr>
        <p:spPr>
          <a:xfrm>
            <a:off x="2508142" y="1076038"/>
            <a:ext cx="3801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hiana"/>
              <a:buNone/>
              <a:defRPr sz="2800" b="1"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17"/>
          <p:cNvSpPr txBox="1">
            <a:spLocks noGrp="1"/>
          </p:cNvSpPr>
          <p:nvPr>
            <p:ph type="subTitle" idx="3"/>
          </p:nvPr>
        </p:nvSpPr>
        <p:spPr>
          <a:xfrm>
            <a:off x="2834842" y="2693938"/>
            <a:ext cx="38010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7"/>
          <p:cNvSpPr txBox="1">
            <a:spLocks noGrp="1"/>
          </p:cNvSpPr>
          <p:nvPr>
            <p:ph type="subTitle" idx="4"/>
          </p:nvPr>
        </p:nvSpPr>
        <p:spPr>
          <a:xfrm>
            <a:off x="2834842" y="2197288"/>
            <a:ext cx="3801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hiana"/>
              <a:buNone/>
              <a:defRPr sz="2800" b="1"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8" name="Google Shape;668;p17"/>
          <p:cNvSpPr txBox="1">
            <a:spLocks noGrp="1"/>
          </p:cNvSpPr>
          <p:nvPr>
            <p:ph type="subTitle" idx="5"/>
          </p:nvPr>
        </p:nvSpPr>
        <p:spPr>
          <a:xfrm>
            <a:off x="2508142" y="3815188"/>
            <a:ext cx="38010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9" name="Google Shape;669;p17"/>
          <p:cNvSpPr txBox="1">
            <a:spLocks noGrp="1"/>
          </p:cNvSpPr>
          <p:nvPr>
            <p:ph type="subTitle" idx="6"/>
          </p:nvPr>
        </p:nvSpPr>
        <p:spPr>
          <a:xfrm>
            <a:off x="2508142" y="3318538"/>
            <a:ext cx="3801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hiana"/>
              <a:buNone/>
              <a:defRPr sz="2800" b="1"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175" y="445025"/>
            <a:ext cx="771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 Condensed"/>
              <a:buNone/>
              <a:defRPr sz="36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 Condensed"/>
              <a:buNone/>
              <a:defRPr sz="36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 Condensed"/>
              <a:buNone/>
              <a:defRPr sz="36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 Condensed"/>
              <a:buNone/>
              <a:defRPr sz="36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 Condensed"/>
              <a:buNone/>
              <a:defRPr sz="36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 Condensed"/>
              <a:buNone/>
              <a:defRPr sz="36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 Condensed"/>
              <a:buNone/>
              <a:defRPr sz="36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 Condensed"/>
              <a:buNone/>
              <a:defRPr sz="36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 Condensed"/>
              <a:buNone/>
              <a:defRPr sz="36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175" y="1152475"/>
            <a:ext cx="7715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●"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7" r:id="rId6"/>
    <p:sldLayoutId id="2147483658" r:id="rId7"/>
    <p:sldLayoutId id="2147483660" r:id="rId8"/>
    <p:sldLayoutId id="2147483663" r:id="rId9"/>
    <p:sldLayoutId id="2147483664" r:id="rId10"/>
    <p:sldLayoutId id="2147483665" r:id="rId11"/>
    <p:sldLayoutId id="2147483667" r:id="rId12"/>
    <p:sldLayoutId id="2147483668" r:id="rId13"/>
    <p:sldLayoutId id="2147483672" r:id="rId14"/>
    <p:sldLayoutId id="2147483675" r:id="rId15"/>
    <p:sldLayoutId id="2147483676" r:id="rId16"/>
    <p:sldLayoutId id="2147483677" r:id="rId17"/>
    <p:sldLayoutId id="2147483679" r:id="rId18"/>
    <p:sldLayoutId id="2147483680" r:id="rId19"/>
  </p:sldLayoutIdLst>
  <p:transition spd="med">
    <p:pull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clibre.org/consultar/python/otros/python-uso.html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.microsoft.com/es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FF"/>
        </a:solidFill>
        <a:effectLst/>
      </p:bgPr>
    </p:bg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38"/>
          <p:cNvSpPr txBox="1">
            <a:spLocks noGrp="1"/>
          </p:cNvSpPr>
          <p:nvPr>
            <p:ph type="ctrTitle"/>
          </p:nvPr>
        </p:nvSpPr>
        <p:spPr>
          <a:xfrm>
            <a:off x="1390300" y="1495127"/>
            <a:ext cx="6363300" cy="11719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" sz="7500" dirty="0">
                <a:solidFill>
                  <a:schemeClr val="lt2"/>
                </a:solidFill>
              </a:rPr>
              <a:t>Visual Studio</a:t>
            </a:r>
            <a:endParaRPr sz="6700" dirty="0"/>
          </a:p>
        </p:txBody>
      </p:sp>
      <p:sp>
        <p:nvSpPr>
          <p:cNvPr id="1366" name="Google Shape;1366;p38"/>
          <p:cNvSpPr txBox="1">
            <a:spLocks noGrp="1"/>
          </p:cNvSpPr>
          <p:nvPr>
            <p:ph type="subTitle" idx="1"/>
          </p:nvPr>
        </p:nvSpPr>
        <p:spPr>
          <a:xfrm>
            <a:off x="1390300" y="2667065"/>
            <a:ext cx="6363300" cy="4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u="sng" dirty="0">
                <a:latin typeface="Nunito"/>
                <a:ea typeface="Nunito"/>
                <a:cs typeface="Nunito"/>
                <a:sym typeface="Nunito"/>
              </a:rPr>
              <a:t>Hecho por: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dirty="0"/>
              <a:t>Erika Toledano			</a:t>
            </a:r>
            <a:r>
              <a:rPr lang="es-ES" sz="1500" dirty="0">
                <a:latin typeface="Nunito"/>
                <a:ea typeface="Nunito"/>
                <a:cs typeface="Nunito"/>
                <a:sym typeface="Nunito"/>
              </a:rPr>
              <a:t>Iván Gómez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dirty="0"/>
              <a:t>Sixto Fabricio Llerena		</a:t>
            </a:r>
            <a:r>
              <a:rPr lang="es-ES" sz="1500" dirty="0">
                <a:latin typeface="Nunito"/>
                <a:ea typeface="Nunito"/>
                <a:cs typeface="Nunito"/>
                <a:sym typeface="Nunito"/>
              </a:rPr>
              <a:t>Juana Nélida Lola </a:t>
            </a:r>
            <a:r>
              <a:rPr lang="es-ES" sz="1500" dirty="0" err="1">
                <a:latin typeface="Nunito"/>
                <a:ea typeface="Nunito"/>
                <a:cs typeface="Nunito"/>
                <a:sym typeface="Nunito"/>
              </a:rPr>
              <a:t>Diopo</a:t>
            </a:r>
            <a:endParaRPr lang="es-ES" sz="1500" dirty="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dirty="0"/>
              <a:t>Nicolás González de Mendoza		</a:t>
            </a:r>
            <a:r>
              <a:rPr lang="es-ES" sz="1500" dirty="0">
                <a:latin typeface="Nunito"/>
                <a:ea typeface="Nunito"/>
                <a:cs typeface="Nunito"/>
                <a:sym typeface="Nunito"/>
              </a:rPr>
              <a:t>Javier Arruabarrena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latin typeface="Nunito"/>
                <a:ea typeface="Nunito"/>
                <a:cs typeface="Nunito"/>
                <a:sym typeface="Nunito"/>
              </a:rPr>
              <a:t>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uadroTexto 19">
            <a:extLst>
              <a:ext uri="{FF2B5EF4-FFF2-40B4-BE49-F238E27FC236}">
                <a16:creationId xmlns:a16="http://schemas.microsoft.com/office/drawing/2014/main" id="{65630794-FC9F-1181-322F-373E6ED93B92}"/>
              </a:ext>
            </a:extLst>
          </p:cNvPr>
          <p:cNvSpPr txBox="1"/>
          <p:nvPr/>
        </p:nvSpPr>
        <p:spPr>
          <a:xfrm>
            <a:off x="1093467" y="1447518"/>
            <a:ext cx="2737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Una vez descargado se ejecuta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9FDC123D-AD1E-21B1-D6A8-6B809C7E8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68" y="1755295"/>
            <a:ext cx="2522220" cy="281940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4E006B6E-5247-0940-6EFE-3DE4A58AD6E6}"/>
              </a:ext>
            </a:extLst>
          </p:cNvPr>
          <p:cNvSpPr txBox="1"/>
          <p:nvPr/>
        </p:nvSpPr>
        <p:spPr>
          <a:xfrm>
            <a:off x="1093468" y="2116295"/>
            <a:ext cx="2737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Se realiza una instalación previa</a:t>
            </a: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3C043518-7501-EA5A-AEA0-AEA4CB176F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68" y="2424072"/>
            <a:ext cx="3215640" cy="1883370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ABB0DE3A-C3BB-0AE1-76B4-504397AB97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893" y="1098010"/>
            <a:ext cx="3291840" cy="457200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11286905-3CFE-4D89-5BBA-6E6AAAAC7CFE}"/>
              </a:ext>
            </a:extLst>
          </p:cNvPr>
          <p:cNvSpPr txBox="1"/>
          <p:nvPr/>
        </p:nvSpPr>
        <p:spPr>
          <a:xfrm>
            <a:off x="4834893" y="785360"/>
            <a:ext cx="1823085" cy="31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Ubicación por defecto</a:t>
            </a:r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F250EBDC-DFBA-466A-EB5F-5B7CA81F46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893" y="2424072"/>
            <a:ext cx="3769246" cy="1883370"/>
          </a:xfrm>
          <a:prstGeom prst="rect">
            <a:avLst/>
          </a:prstGeom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155C70FD-840F-2EB4-1280-3B45574097E6}"/>
              </a:ext>
            </a:extLst>
          </p:cNvPr>
          <p:cNvSpPr txBox="1"/>
          <p:nvPr/>
        </p:nvSpPr>
        <p:spPr>
          <a:xfrm>
            <a:off x="4834893" y="1650399"/>
            <a:ext cx="3769246" cy="7736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Aquí podemos preseleccionar el tipo de extensión en la que deseamos trabajar, en mi caso he seleccionado Python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14C49647-2F8D-3755-0E4B-B1BF929EDD38}"/>
              </a:ext>
            </a:extLst>
          </p:cNvPr>
          <p:cNvSpPr txBox="1"/>
          <p:nvPr/>
        </p:nvSpPr>
        <p:spPr>
          <a:xfrm>
            <a:off x="1093467" y="139029"/>
            <a:ext cx="88094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rgbClr val="9EA9ED"/>
                </a:solidFill>
                <a:effectLst/>
                <a:uLnTx/>
                <a:uFillTx/>
                <a:latin typeface="Ubuntu Condensed"/>
                <a:cs typeface="Arial"/>
                <a:sym typeface="Ubuntu Condensed"/>
              </a:rPr>
              <a:t>¿Cómo se instala?</a:t>
            </a:r>
            <a:endParaRPr kumimoji="0" lang="es-E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F7DE153">
            <a:hlinkClick r:id="" action="ppaction://media"/>
            <a:extLst>
              <a:ext uri="{FF2B5EF4-FFF2-40B4-BE49-F238E27FC236}">
                <a16:creationId xmlns:a16="http://schemas.microsoft.com/office/drawing/2014/main" id="{8A42057B-D441-65A8-156C-E0AE666C8C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68830" y="1163717"/>
            <a:ext cx="5006340" cy="2816066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062BA265-56A3-762E-04C6-70ADF294869C}"/>
              </a:ext>
            </a:extLst>
          </p:cNvPr>
          <p:cNvSpPr txBox="1"/>
          <p:nvPr/>
        </p:nvSpPr>
        <p:spPr>
          <a:xfrm>
            <a:off x="1194435" y="0"/>
            <a:ext cx="88125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rgbClr val="9EA9ED"/>
                </a:solidFill>
                <a:effectLst/>
                <a:uLnTx/>
                <a:uFillTx/>
                <a:latin typeface="Ubuntu Condensed"/>
                <a:cs typeface="Arial"/>
                <a:sym typeface="Ubuntu Condensed"/>
              </a:rPr>
              <a:t>Video tutorial</a:t>
            </a:r>
            <a:endParaRPr kumimoji="0" lang="es-E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08522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adroTexto 37">
            <a:extLst>
              <a:ext uri="{FF2B5EF4-FFF2-40B4-BE49-F238E27FC236}">
                <a16:creationId xmlns:a16="http://schemas.microsoft.com/office/drawing/2014/main" id="{14C49647-2F8D-3755-0E4B-B1BF929EDD38}"/>
              </a:ext>
            </a:extLst>
          </p:cNvPr>
          <p:cNvSpPr txBox="1"/>
          <p:nvPr/>
        </p:nvSpPr>
        <p:spPr>
          <a:xfrm>
            <a:off x="1093467" y="0"/>
            <a:ext cx="88094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rgbClr val="9EA9ED"/>
                </a:solidFill>
                <a:effectLst/>
                <a:uLnTx/>
                <a:uFillTx/>
                <a:latin typeface="Ubuntu Condensed"/>
                <a:cs typeface="Arial"/>
                <a:sym typeface="Ubuntu Condensed"/>
              </a:rPr>
              <a:t>Instalación cmd</a:t>
            </a:r>
            <a:endParaRPr kumimoji="0" lang="es-E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A5FCF3F-C9D8-D59F-4393-620D7D3EED3E}"/>
              </a:ext>
            </a:extLst>
          </p:cNvPr>
          <p:cNvSpPr txBox="1"/>
          <p:nvPr/>
        </p:nvSpPr>
        <p:spPr>
          <a:xfrm>
            <a:off x="1093467" y="798764"/>
            <a:ext cx="6448031" cy="1772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Visual Studio Community 2022             Microsoft.VisualStudio.2022.Community    17.8.3 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winget</a:t>
            </a:r>
            <a:endParaRPr lang="es-E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instalarlo por comando, abres un terminal de Powershell con permisos de administrador y ejecutas el siguiente comando: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winget</a:t>
            </a:r>
            <a:r>
              <a:rPr lang="es-E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install</a:t>
            </a:r>
            <a:r>
              <a:rPr lang="es-E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&lt;cualquiera de los nombres largos de la segunda columna&gt;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[--</a:t>
            </a:r>
            <a:r>
              <a:rPr lang="es-ES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scope</a:t>
            </a:r>
            <a:r>
              <a:rPr lang="es-E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machine (si lo quieres instalar para todos los usuarios del equipo)]</a:t>
            </a:r>
          </a:p>
        </p:txBody>
      </p:sp>
    </p:spTree>
    <p:extLst>
      <p:ext uri="{BB962C8B-B14F-4D97-AF65-F5344CB8AC3E}">
        <p14:creationId xmlns:p14="http://schemas.microsoft.com/office/powerpoint/2010/main" val="1439486333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44"/>
          <p:cNvSpPr/>
          <p:nvPr/>
        </p:nvSpPr>
        <p:spPr>
          <a:xfrm rot="10800000">
            <a:off x="2587599" y="608824"/>
            <a:ext cx="3968803" cy="3925847"/>
          </a:xfrm>
          <a:custGeom>
            <a:avLst/>
            <a:gdLst/>
            <a:ahLst/>
            <a:cxnLst/>
            <a:rect l="l" t="t" r="r" b="b"/>
            <a:pathLst>
              <a:path w="79273" h="78415" extrusionOk="0">
                <a:moveTo>
                  <a:pt x="44563" y="1"/>
                </a:moveTo>
                <a:cubicBezTo>
                  <a:pt x="40183" y="1"/>
                  <a:pt x="35845" y="670"/>
                  <a:pt x="31825" y="1769"/>
                </a:cubicBezTo>
                <a:cubicBezTo>
                  <a:pt x="21612" y="4596"/>
                  <a:pt x="13588" y="10280"/>
                  <a:pt x="8694" y="16967"/>
                </a:cubicBezTo>
                <a:cubicBezTo>
                  <a:pt x="31" y="28760"/>
                  <a:pt x="1" y="43502"/>
                  <a:pt x="4894" y="56633"/>
                </a:cubicBezTo>
                <a:cubicBezTo>
                  <a:pt x="7022" y="62287"/>
                  <a:pt x="10822" y="67879"/>
                  <a:pt x="16962" y="72074"/>
                </a:cubicBezTo>
                <a:cubicBezTo>
                  <a:pt x="22479" y="75852"/>
                  <a:pt x="30087" y="78415"/>
                  <a:pt x="37612" y="78415"/>
                </a:cubicBezTo>
                <a:cubicBezTo>
                  <a:pt x="38502" y="78415"/>
                  <a:pt x="39391" y="78379"/>
                  <a:pt x="40275" y="78305"/>
                </a:cubicBezTo>
                <a:cubicBezTo>
                  <a:pt x="42646" y="78092"/>
                  <a:pt x="44865" y="77667"/>
                  <a:pt x="46962" y="77028"/>
                </a:cubicBezTo>
                <a:cubicBezTo>
                  <a:pt x="54105" y="74870"/>
                  <a:pt x="59667" y="70463"/>
                  <a:pt x="63862" y="65812"/>
                </a:cubicBezTo>
                <a:cubicBezTo>
                  <a:pt x="71491" y="57332"/>
                  <a:pt x="76142" y="47605"/>
                  <a:pt x="77966" y="37575"/>
                </a:cubicBezTo>
                <a:cubicBezTo>
                  <a:pt x="79273" y="30098"/>
                  <a:pt x="78969" y="22225"/>
                  <a:pt x="74501" y="15082"/>
                </a:cubicBezTo>
                <a:cubicBezTo>
                  <a:pt x="70002" y="7939"/>
                  <a:pt x="60731" y="1708"/>
                  <a:pt x="49607" y="310"/>
                </a:cubicBezTo>
                <a:cubicBezTo>
                  <a:pt x="47930" y="99"/>
                  <a:pt x="46243" y="1"/>
                  <a:pt x="445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44"/>
          <p:cNvSpPr/>
          <p:nvPr/>
        </p:nvSpPr>
        <p:spPr>
          <a:xfrm>
            <a:off x="3902162" y="1128292"/>
            <a:ext cx="1339838" cy="1322522"/>
          </a:xfrm>
          <a:custGeom>
            <a:avLst/>
            <a:gdLst/>
            <a:ahLst/>
            <a:cxnLst/>
            <a:rect l="l" t="t" r="r" b="b"/>
            <a:pathLst>
              <a:path w="31400" h="30996" extrusionOk="0">
                <a:moveTo>
                  <a:pt x="17556" y="0"/>
                </a:moveTo>
                <a:cubicBezTo>
                  <a:pt x="15851" y="0"/>
                  <a:pt x="14164" y="248"/>
                  <a:pt x="12615" y="678"/>
                </a:cubicBezTo>
                <a:cubicBezTo>
                  <a:pt x="8603" y="1833"/>
                  <a:pt x="5411" y="4083"/>
                  <a:pt x="3466" y="6697"/>
                </a:cubicBezTo>
                <a:cubicBezTo>
                  <a:pt x="61" y="11378"/>
                  <a:pt x="1" y="17214"/>
                  <a:pt x="1976" y="22381"/>
                </a:cubicBezTo>
                <a:cubicBezTo>
                  <a:pt x="2827" y="24630"/>
                  <a:pt x="4347" y="26819"/>
                  <a:pt x="6779" y="28490"/>
                </a:cubicBezTo>
                <a:cubicBezTo>
                  <a:pt x="8955" y="29986"/>
                  <a:pt x="11982" y="30995"/>
                  <a:pt x="14968" y="30995"/>
                </a:cubicBezTo>
                <a:cubicBezTo>
                  <a:pt x="15319" y="30995"/>
                  <a:pt x="15670" y="30981"/>
                  <a:pt x="16019" y="30952"/>
                </a:cubicBezTo>
                <a:cubicBezTo>
                  <a:pt x="16870" y="30892"/>
                  <a:pt x="17752" y="30740"/>
                  <a:pt x="18603" y="30466"/>
                </a:cubicBezTo>
                <a:cubicBezTo>
                  <a:pt x="21430" y="29645"/>
                  <a:pt x="23649" y="27852"/>
                  <a:pt x="25290" y="26028"/>
                </a:cubicBezTo>
                <a:cubicBezTo>
                  <a:pt x="28269" y="22685"/>
                  <a:pt x="30153" y="18855"/>
                  <a:pt x="30852" y="14873"/>
                </a:cubicBezTo>
                <a:cubicBezTo>
                  <a:pt x="31399" y="11894"/>
                  <a:pt x="31278" y="8794"/>
                  <a:pt x="29484" y="5967"/>
                </a:cubicBezTo>
                <a:cubicBezTo>
                  <a:pt x="27722" y="3171"/>
                  <a:pt x="24074" y="678"/>
                  <a:pt x="19667" y="131"/>
                </a:cubicBezTo>
                <a:cubicBezTo>
                  <a:pt x="18966" y="42"/>
                  <a:pt x="18259" y="0"/>
                  <a:pt x="17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44"/>
          <p:cNvSpPr txBox="1">
            <a:spLocks noGrp="1"/>
          </p:cNvSpPr>
          <p:nvPr>
            <p:ph type="title"/>
          </p:nvPr>
        </p:nvSpPr>
        <p:spPr>
          <a:xfrm>
            <a:off x="3100950" y="2895422"/>
            <a:ext cx="2942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/>
              <a:t>Configuración y personalización</a:t>
            </a:r>
            <a:endParaRPr sz="3600" dirty="0"/>
          </a:p>
        </p:txBody>
      </p:sp>
      <p:sp>
        <p:nvSpPr>
          <p:cNvPr id="1490" name="Google Shape;1490;p44"/>
          <p:cNvSpPr txBox="1">
            <a:spLocks noGrp="1"/>
          </p:cNvSpPr>
          <p:nvPr>
            <p:ph type="title" idx="2"/>
          </p:nvPr>
        </p:nvSpPr>
        <p:spPr>
          <a:xfrm>
            <a:off x="3993750" y="1243853"/>
            <a:ext cx="1156500" cy="10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04</a:t>
            </a: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892064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5D7186DC-D33C-CE79-B627-DFAE5337ADBB}"/>
              </a:ext>
            </a:extLst>
          </p:cNvPr>
          <p:cNvSpPr txBox="1"/>
          <p:nvPr/>
        </p:nvSpPr>
        <p:spPr>
          <a:xfrm>
            <a:off x="1338147" y="186074"/>
            <a:ext cx="61480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rgbClr val="9EA9ED"/>
                </a:solidFill>
                <a:effectLst/>
                <a:uLnTx/>
                <a:uFillTx/>
                <a:latin typeface="Ubuntu Condensed"/>
                <a:cs typeface="Arial"/>
                <a:sym typeface="Ubuntu Condensed"/>
              </a:rPr>
              <a:t>Configuración</a:t>
            </a:r>
            <a:endParaRPr kumimoji="0" lang="es-E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439AE4C-B01D-66E7-B3B5-1594122DC6A5}"/>
              </a:ext>
            </a:extLst>
          </p:cNvPr>
          <p:cNvSpPr txBox="1"/>
          <p:nvPr/>
        </p:nvSpPr>
        <p:spPr>
          <a:xfrm>
            <a:off x="1338147" y="832405"/>
            <a:ext cx="596218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dirty="0"/>
              <a:t>Es parecido de configurar a Visual Studio </a:t>
            </a:r>
            <a:r>
              <a:rPr lang="es-ES" dirty="0" err="1"/>
              <a:t>Code</a:t>
            </a:r>
            <a:r>
              <a:rPr lang="es-ES" dirty="0"/>
              <a:t> o Eclipse. Para la mayoría de configuraciones como los atajos de teclado, el editor de texto, el idioma (si se tiene el paquete instalado desde el instalador), actualizaciones, pestañas y ventas…, se hacen desde la ventana de opciones.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Otras como las cargas de trabajo, los idiomas, los componentes individuales y las ubicaciones de instalación (donde está ubicado, el cache de descarga…).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Las extensiones también sirven para configurar Visual Studio.</a:t>
            </a:r>
          </a:p>
          <a:p>
            <a:pPr algn="just"/>
            <a:r>
              <a:rPr lang="es-ES" dirty="0"/>
              <a:t>Es un poco complicado de configurar, pero es muy amplio.</a:t>
            </a:r>
          </a:p>
        </p:txBody>
      </p:sp>
    </p:spTree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5D7186DC-D33C-CE79-B627-DFAE5337ADBB}"/>
              </a:ext>
            </a:extLst>
          </p:cNvPr>
          <p:cNvSpPr txBox="1"/>
          <p:nvPr/>
        </p:nvSpPr>
        <p:spPr>
          <a:xfrm>
            <a:off x="1338147" y="186074"/>
            <a:ext cx="61480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rgbClr val="9EA9ED"/>
                </a:solidFill>
                <a:effectLst/>
                <a:uLnTx/>
                <a:uFillTx/>
                <a:latin typeface="Ubuntu Condensed"/>
                <a:cs typeface="Arial"/>
                <a:sym typeface="Ubuntu Condensed"/>
              </a:rPr>
              <a:t>Personalización</a:t>
            </a:r>
            <a:endParaRPr kumimoji="0" lang="es-E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439AE4C-B01D-66E7-B3B5-1594122DC6A5}"/>
              </a:ext>
            </a:extLst>
          </p:cNvPr>
          <p:cNvSpPr txBox="1"/>
          <p:nvPr/>
        </p:nvSpPr>
        <p:spPr>
          <a:xfrm>
            <a:off x="1338147" y="832405"/>
            <a:ext cx="596218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dirty="0"/>
              <a:t>Es parecido de personalizar a Visual Studio </a:t>
            </a:r>
            <a:r>
              <a:rPr lang="es-ES" dirty="0" err="1"/>
              <a:t>Code</a:t>
            </a:r>
            <a:r>
              <a:rPr lang="es-ES" dirty="0"/>
              <a:t> o Eclipse. 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Se suele personalizar desde las opciones o desde el menú de personalización.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Se pueden personalizar los colores, el tema, la vista…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Las extensiones también sirven para personalizar Visual Studio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En resumen es muy personalizable.</a:t>
            </a:r>
          </a:p>
        </p:txBody>
      </p:sp>
    </p:spTree>
    <p:extLst>
      <p:ext uri="{BB962C8B-B14F-4D97-AF65-F5344CB8AC3E}">
        <p14:creationId xmlns:p14="http://schemas.microsoft.com/office/powerpoint/2010/main" val="3336060627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44"/>
          <p:cNvSpPr/>
          <p:nvPr/>
        </p:nvSpPr>
        <p:spPr>
          <a:xfrm rot="10800000">
            <a:off x="2587599" y="608824"/>
            <a:ext cx="3968803" cy="3925847"/>
          </a:xfrm>
          <a:custGeom>
            <a:avLst/>
            <a:gdLst/>
            <a:ahLst/>
            <a:cxnLst/>
            <a:rect l="l" t="t" r="r" b="b"/>
            <a:pathLst>
              <a:path w="79273" h="78415" extrusionOk="0">
                <a:moveTo>
                  <a:pt x="44563" y="1"/>
                </a:moveTo>
                <a:cubicBezTo>
                  <a:pt x="40183" y="1"/>
                  <a:pt x="35845" y="670"/>
                  <a:pt x="31825" y="1769"/>
                </a:cubicBezTo>
                <a:cubicBezTo>
                  <a:pt x="21612" y="4596"/>
                  <a:pt x="13588" y="10280"/>
                  <a:pt x="8694" y="16967"/>
                </a:cubicBezTo>
                <a:cubicBezTo>
                  <a:pt x="31" y="28760"/>
                  <a:pt x="1" y="43502"/>
                  <a:pt x="4894" y="56633"/>
                </a:cubicBezTo>
                <a:cubicBezTo>
                  <a:pt x="7022" y="62287"/>
                  <a:pt x="10822" y="67879"/>
                  <a:pt x="16962" y="72074"/>
                </a:cubicBezTo>
                <a:cubicBezTo>
                  <a:pt x="22479" y="75852"/>
                  <a:pt x="30087" y="78415"/>
                  <a:pt x="37612" y="78415"/>
                </a:cubicBezTo>
                <a:cubicBezTo>
                  <a:pt x="38502" y="78415"/>
                  <a:pt x="39391" y="78379"/>
                  <a:pt x="40275" y="78305"/>
                </a:cubicBezTo>
                <a:cubicBezTo>
                  <a:pt x="42646" y="78092"/>
                  <a:pt x="44865" y="77667"/>
                  <a:pt x="46962" y="77028"/>
                </a:cubicBezTo>
                <a:cubicBezTo>
                  <a:pt x="54105" y="74870"/>
                  <a:pt x="59667" y="70463"/>
                  <a:pt x="63862" y="65812"/>
                </a:cubicBezTo>
                <a:cubicBezTo>
                  <a:pt x="71491" y="57332"/>
                  <a:pt x="76142" y="47605"/>
                  <a:pt x="77966" y="37575"/>
                </a:cubicBezTo>
                <a:cubicBezTo>
                  <a:pt x="79273" y="30098"/>
                  <a:pt x="78969" y="22225"/>
                  <a:pt x="74501" y="15082"/>
                </a:cubicBezTo>
                <a:cubicBezTo>
                  <a:pt x="70002" y="7939"/>
                  <a:pt x="60731" y="1708"/>
                  <a:pt x="49607" y="310"/>
                </a:cubicBezTo>
                <a:cubicBezTo>
                  <a:pt x="47930" y="99"/>
                  <a:pt x="46243" y="1"/>
                  <a:pt x="445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44"/>
          <p:cNvSpPr/>
          <p:nvPr/>
        </p:nvSpPr>
        <p:spPr>
          <a:xfrm>
            <a:off x="3902162" y="1128292"/>
            <a:ext cx="1339838" cy="1322522"/>
          </a:xfrm>
          <a:custGeom>
            <a:avLst/>
            <a:gdLst/>
            <a:ahLst/>
            <a:cxnLst/>
            <a:rect l="l" t="t" r="r" b="b"/>
            <a:pathLst>
              <a:path w="31400" h="30996" extrusionOk="0">
                <a:moveTo>
                  <a:pt x="17556" y="0"/>
                </a:moveTo>
                <a:cubicBezTo>
                  <a:pt x="15851" y="0"/>
                  <a:pt x="14164" y="248"/>
                  <a:pt x="12615" y="678"/>
                </a:cubicBezTo>
                <a:cubicBezTo>
                  <a:pt x="8603" y="1833"/>
                  <a:pt x="5411" y="4083"/>
                  <a:pt x="3466" y="6697"/>
                </a:cubicBezTo>
                <a:cubicBezTo>
                  <a:pt x="61" y="11378"/>
                  <a:pt x="1" y="17214"/>
                  <a:pt x="1976" y="22381"/>
                </a:cubicBezTo>
                <a:cubicBezTo>
                  <a:pt x="2827" y="24630"/>
                  <a:pt x="4347" y="26819"/>
                  <a:pt x="6779" y="28490"/>
                </a:cubicBezTo>
                <a:cubicBezTo>
                  <a:pt x="8955" y="29986"/>
                  <a:pt x="11982" y="30995"/>
                  <a:pt x="14968" y="30995"/>
                </a:cubicBezTo>
                <a:cubicBezTo>
                  <a:pt x="15319" y="30995"/>
                  <a:pt x="15670" y="30981"/>
                  <a:pt x="16019" y="30952"/>
                </a:cubicBezTo>
                <a:cubicBezTo>
                  <a:pt x="16870" y="30892"/>
                  <a:pt x="17752" y="30740"/>
                  <a:pt x="18603" y="30466"/>
                </a:cubicBezTo>
                <a:cubicBezTo>
                  <a:pt x="21430" y="29645"/>
                  <a:pt x="23649" y="27852"/>
                  <a:pt x="25290" y="26028"/>
                </a:cubicBezTo>
                <a:cubicBezTo>
                  <a:pt x="28269" y="22685"/>
                  <a:pt x="30153" y="18855"/>
                  <a:pt x="30852" y="14873"/>
                </a:cubicBezTo>
                <a:cubicBezTo>
                  <a:pt x="31399" y="11894"/>
                  <a:pt x="31278" y="8794"/>
                  <a:pt x="29484" y="5967"/>
                </a:cubicBezTo>
                <a:cubicBezTo>
                  <a:pt x="27722" y="3171"/>
                  <a:pt x="24074" y="678"/>
                  <a:pt x="19667" y="131"/>
                </a:cubicBezTo>
                <a:cubicBezTo>
                  <a:pt x="18966" y="42"/>
                  <a:pt x="18259" y="0"/>
                  <a:pt x="17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44"/>
          <p:cNvSpPr txBox="1">
            <a:spLocks noGrp="1"/>
          </p:cNvSpPr>
          <p:nvPr>
            <p:ph type="title"/>
          </p:nvPr>
        </p:nvSpPr>
        <p:spPr>
          <a:xfrm>
            <a:off x="3100950" y="2902856"/>
            <a:ext cx="2942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/>
              <a:t>Ventajas y desventajas</a:t>
            </a:r>
            <a:endParaRPr sz="3600" dirty="0"/>
          </a:p>
        </p:txBody>
      </p:sp>
      <p:sp>
        <p:nvSpPr>
          <p:cNvPr id="1490" name="Google Shape;1490;p44"/>
          <p:cNvSpPr txBox="1">
            <a:spLocks noGrp="1"/>
          </p:cNvSpPr>
          <p:nvPr>
            <p:ph type="title" idx="2"/>
          </p:nvPr>
        </p:nvSpPr>
        <p:spPr>
          <a:xfrm>
            <a:off x="3993750" y="1243853"/>
            <a:ext cx="1156500" cy="10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05</a:t>
            </a: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668901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0E9D78A6-B395-CC00-C3AA-F836E53E25AE}"/>
              </a:ext>
            </a:extLst>
          </p:cNvPr>
          <p:cNvSpPr txBox="1"/>
          <p:nvPr/>
        </p:nvSpPr>
        <p:spPr>
          <a:xfrm>
            <a:off x="2767361" y="1615560"/>
            <a:ext cx="3609278" cy="2031325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txBody>
          <a:bodyPr wrap="square" num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Gratuito para uso personal.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Entorno integrado.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Integración con tecnología Microsoft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Soporte en múltiples plataformas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Lenguaje de uso extendido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Herramientas de depuración avanzada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Amplia comunidad y extensiones.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Instalable y portátil.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Integración con control de versiones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A07EFE2-7862-A233-13F0-216B9625CE8B}"/>
              </a:ext>
            </a:extLst>
          </p:cNvPr>
          <p:cNvSpPr txBox="1"/>
          <p:nvPr/>
        </p:nvSpPr>
        <p:spPr>
          <a:xfrm>
            <a:off x="2767361" y="969229"/>
            <a:ext cx="36092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600" b="1" dirty="0">
                <a:solidFill>
                  <a:srgbClr val="9EA9ED"/>
                </a:solidFill>
                <a:latin typeface="Ubuntu Condensed"/>
                <a:sym typeface="Ubuntu Condensed"/>
              </a:rPr>
              <a:t>Ventajas</a:t>
            </a:r>
            <a:endParaRPr lang="es-ES" dirty="0"/>
          </a:p>
        </p:txBody>
      </p:sp>
    </p:spTree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uadroTexto 19">
            <a:extLst>
              <a:ext uri="{FF2B5EF4-FFF2-40B4-BE49-F238E27FC236}">
                <a16:creationId xmlns:a16="http://schemas.microsoft.com/office/drawing/2014/main" id="{EF6B96A4-3EFB-0FBE-D48E-E6AE2B497E66}"/>
              </a:ext>
            </a:extLst>
          </p:cNvPr>
          <p:cNvSpPr txBox="1"/>
          <p:nvPr/>
        </p:nvSpPr>
        <p:spPr>
          <a:xfrm>
            <a:off x="2767361" y="1448365"/>
            <a:ext cx="3609278" cy="2246769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txBody>
          <a:bodyPr wrap="square" num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Limitado soporte para programación orientada a objetos.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Incapacidad para aplicaciones multihilo.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Ediciones con costos y licencias.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Complejidad para los nuevos usuarios.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Orientado exclusivamente a tecnologías Microsoft.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Consumo intensivo de recursos.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Actualizaciones frecuentes y posibles interrupciones.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1CC54B1-DAF4-69EC-E742-7DA9114CE5FC}"/>
              </a:ext>
            </a:extLst>
          </p:cNvPr>
          <p:cNvSpPr txBox="1"/>
          <p:nvPr/>
        </p:nvSpPr>
        <p:spPr>
          <a:xfrm>
            <a:off x="2767361" y="802034"/>
            <a:ext cx="36092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rgbClr val="9EA9ED"/>
                </a:solidFill>
                <a:effectLst/>
                <a:uLnTx/>
                <a:uFillTx/>
                <a:latin typeface="Ubuntu Condensed"/>
                <a:sym typeface="Ubuntu Condensed"/>
              </a:rPr>
              <a:t>Desventajas</a:t>
            </a:r>
            <a:endParaRPr lang="es-ES" dirty="0"/>
          </a:p>
        </p:txBody>
      </p:sp>
    </p:spTree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44"/>
          <p:cNvSpPr/>
          <p:nvPr/>
        </p:nvSpPr>
        <p:spPr>
          <a:xfrm rot="10800000">
            <a:off x="2587599" y="608824"/>
            <a:ext cx="3968803" cy="3925847"/>
          </a:xfrm>
          <a:custGeom>
            <a:avLst/>
            <a:gdLst/>
            <a:ahLst/>
            <a:cxnLst/>
            <a:rect l="l" t="t" r="r" b="b"/>
            <a:pathLst>
              <a:path w="79273" h="78415" extrusionOk="0">
                <a:moveTo>
                  <a:pt x="44563" y="1"/>
                </a:moveTo>
                <a:cubicBezTo>
                  <a:pt x="40183" y="1"/>
                  <a:pt x="35845" y="670"/>
                  <a:pt x="31825" y="1769"/>
                </a:cubicBezTo>
                <a:cubicBezTo>
                  <a:pt x="21612" y="4596"/>
                  <a:pt x="13588" y="10280"/>
                  <a:pt x="8694" y="16967"/>
                </a:cubicBezTo>
                <a:cubicBezTo>
                  <a:pt x="31" y="28760"/>
                  <a:pt x="1" y="43502"/>
                  <a:pt x="4894" y="56633"/>
                </a:cubicBezTo>
                <a:cubicBezTo>
                  <a:pt x="7022" y="62287"/>
                  <a:pt x="10822" y="67879"/>
                  <a:pt x="16962" y="72074"/>
                </a:cubicBezTo>
                <a:cubicBezTo>
                  <a:pt x="22479" y="75852"/>
                  <a:pt x="30087" y="78415"/>
                  <a:pt x="37612" y="78415"/>
                </a:cubicBezTo>
                <a:cubicBezTo>
                  <a:pt x="38502" y="78415"/>
                  <a:pt x="39391" y="78379"/>
                  <a:pt x="40275" y="78305"/>
                </a:cubicBezTo>
                <a:cubicBezTo>
                  <a:pt x="42646" y="78092"/>
                  <a:pt x="44865" y="77667"/>
                  <a:pt x="46962" y="77028"/>
                </a:cubicBezTo>
                <a:cubicBezTo>
                  <a:pt x="54105" y="74870"/>
                  <a:pt x="59667" y="70463"/>
                  <a:pt x="63862" y="65812"/>
                </a:cubicBezTo>
                <a:cubicBezTo>
                  <a:pt x="71491" y="57332"/>
                  <a:pt x="76142" y="47605"/>
                  <a:pt x="77966" y="37575"/>
                </a:cubicBezTo>
                <a:cubicBezTo>
                  <a:pt x="79273" y="30098"/>
                  <a:pt x="78969" y="22225"/>
                  <a:pt x="74501" y="15082"/>
                </a:cubicBezTo>
                <a:cubicBezTo>
                  <a:pt x="70002" y="7939"/>
                  <a:pt x="60731" y="1708"/>
                  <a:pt x="49607" y="310"/>
                </a:cubicBezTo>
                <a:cubicBezTo>
                  <a:pt x="47930" y="99"/>
                  <a:pt x="46243" y="1"/>
                  <a:pt x="445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44"/>
          <p:cNvSpPr/>
          <p:nvPr/>
        </p:nvSpPr>
        <p:spPr>
          <a:xfrm>
            <a:off x="3902162" y="1128292"/>
            <a:ext cx="1339838" cy="1322522"/>
          </a:xfrm>
          <a:custGeom>
            <a:avLst/>
            <a:gdLst/>
            <a:ahLst/>
            <a:cxnLst/>
            <a:rect l="l" t="t" r="r" b="b"/>
            <a:pathLst>
              <a:path w="31400" h="30996" extrusionOk="0">
                <a:moveTo>
                  <a:pt x="17556" y="0"/>
                </a:moveTo>
                <a:cubicBezTo>
                  <a:pt x="15851" y="0"/>
                  <a:pt x="14164" y="248"/>
                  <a:pt x="12615" y="678"/>
                </a:cubicBezTo>
                <a:cubicBezTo>
                  <a:pt x="8603" y="1833"/>
                  <a:pt x="5411" y="4083"/>
                  <a:pt x="3466" y="6697"/>
                </a:cubicBezTo>
                <a:cubicBezTo>
                  <a:pt x="61" y="11378"/>
                  <a:pt x="1" y="17214"/>
                  <a:pt x="1976" y="22381"/>
                </a:cubicBezTo>
                <a:cubicBezTo>
                  <a:pt x="2827" y="24630"/>
                  <a:pt x="4347" y="26819"/>
                  <a:pt x="6779" y="28490"/>
                </a:cubicBezTo>
                <a:cubicBezTo>
                  <a:pt x="8955" y="29986"/>
                  <a:pt x="11982" y="30995"/>
                  <a:pt x="14968" y="30995"/>
                </a:cubicBezTo>
                <a:cubicBezTo>
                  <a:pt x="15319" y="30995"/>
                  <a:pt x="15670" y="30981"/>
                  <a:pt x="16019" y="30952"/>
                </a:cubicBezTo>
                <a:cubicBezTo>
                  <a:pt x="16870" y="30892"/>
                  <a:pt x="17752" y="30740"/>
                  <a:pt x="18603" y="30466"/>
                </a:cubicBezTo>
                <a:cubicBezTo>
                  <a:pt x="21430" y="29645"/>
                  <a:pt x="23649" y="27852"/>
                  <a:pt x="25290" y="26028"/>
                </a:cubicBezTo>
                <a:cubicBezTo>
                  <a:pt x="28269" y="22685"/>
                  <a:pt x="30153" y="18855"/>
                  <a:pt x="30852" y="14873"/>
                </a:cubicBezTo>
                <a:cubicBezTo>
                  <a:pt x="31399" y="11894"/>
                  <a:pt x="31278" y="8794"/>
                  <a:pt x="29484" y="5967"/>
                </a:cubicBezTo>
                <a:cubicBezTo>
                  <a:pt x="27722" y="3171"/>
                  <a:pt x="24074" y="678"/>
                  <a:pt x="19667" y="131"/>
                </a:cubicBezTo>
                <a:cubicBezTo>
                  <a:pt x="18966" y="42"/>
                  <a:pt x="18259" y="0"/>
                  <a:pt x="17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44"/>
          <p:cNvSpPr txBox="1">
            <a:spLocks noGrp="1"/>
          </p:cNvSpPr>
          <p:nvPr>
            <p:ph type="title"/>
          </p:nvPr>
        </p:nvSpPr>
        <p:spPr>
          <a:xfrm>
            <a:off x="3100950" y="2895422"/>
            <a:ext cx="2942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/>
              <a:t>Características</a:t>
            </a:r>
            <a:endParaRPr sz="3600" dirty="0"/>
          </a:p>
        </p:txBody>
      </p:sp>
      <p:sp>
        <p:nvSpPr>
          <p:cNvPr id="1490" name="Google Shape;1490;p44"/>
          <p:cNvSpPr txBox="1">
            <a:spLocks noGrp="1"/>
          </p:cNvSpPr>
          <p:nvPr>
            <p:ph type="title" idx="2"/>
          </p:nvPr>
        </p:nvSpPr>
        <p:spPr>
          <a:xfrm>
            <a:off x="3993750" y="1243853"/>
            <a:ext cx="1156500" cy="10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06</a:t>
            </a: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954873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41"/>
          <p:cNvSpPr/>
          <p:nvPr/>
        </p:nvSpPr>
        <p:spPr>
          <a:xfrm>
            <a:off x="4711328" y="2898204"/>
            <a:ext cx="1044050" cy="1030617"/>
          </a:xfrm>
          <a:custGeom>
            <a:avLst/>
            <a:gdLst/>
            <a:ahLst/>
            <a:cxnLst/>
            <a:rect l="l" t="t" r="r" b="b"/>
            <a:pathLst>
              <a:path w="31400" h="30996" extrusionOk="0">
                <a:moveTo>
                  <a:pt x="17556" y="0"/>
                </a:moveTo>
                <a:cubicBezTo>
                  <a:pt x="15851" y="0"/>
                  <a:pt x="14164" y="248"/>
                  <a:pt x="12615" y="678"/>
                </a:cubicBezTo>
                <a:cubicBezTo>
                  <a:pt x="8603" y="1833"/>
                  <a:pt x="5411" y="4083"/>
                  <a:pt x="3466" y="6697"/>
                </a:cubicBezTo>
                <a:cubicBezTo>
                  <a:pt x="61" y="11378"/>
                  <a:pt x="1" y="17214"/>
                  <a:pt x="1976" y="22381"/>
                </a:cubicBezTo>
                <a:cubicBezTo>
                  <a:pt x="2827" y="24630"/>
                  <a:pt x="4347" y="26819"/>
                  <a:pt x="6779" y="28490"/>
                </a:cubicBezTo>
                <a:cubicBezTo>
                  <a:pt x="8955" y="29986"/>
                  <a:pt x="11982" y="30995"/>
                  <a:pt x="14968" y="30995"/>
                </a:cubicBezTo>
                <a:cubicBezTo>
                  <a:pt x="15319" y="30995"/>
                  <a:pt x="15670" y="30981"/>
                  <a:pt x="16019" y="30952"/>
                </a:cubicBezTo>
                <a:cubicBezTo>
                  <a:pt x="16870" y="30892"/>
                  <a:pt x="17752" y="30740"/>
                  <a:pt x="18603" y="30466"/>
                </a:cubicBezTo>
                <a:cubicBezTo>
                  <a:pt x="21430" y="29645"/>
                  <a:pt x="23649" y="27852"/>
                  <a:pt x="25290" y="26028"/>
                </a:cubicBezTo>
                <a:cubicBezTo>
                  <a:pt x="28269" y="22685"/>
                  <a:pt x="30153" y="18855"/>
                  <a:pt x="30852" y="14873"/>
                </a:cubicBezTo>
                <a:cubicBezTo>
                  <a:pt x="31399" y="11894"/>
                  <a:pt x="31278" y="8794"/>
                  <a:pt x="29484" y="5967"/>
                </a:cubicBezTo>
                <a:cubicBezTo>
                  <a:pt x="27722" y="3171"/>
                  <a:pt x="24074" y="678"/>
                  <a:pt x="19667" y="131"/>
                </a:cubicBezTo>
                <a:cubicBezTo>
                  <a:pt x="18966" y="42"/>
                  <a:pt x="18259" y="0"/>
                  <a:pt x="175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41"/>
          <p:cNvSpPr/>
          <p:nvPr/>
        </p:nvSpPr>
        <p:spPr>
          <a:xfrm>
            <a:off x="4711328" y="1419092"/>
            <a:ext cx="1044050" cy="1030617"/>
          </a:xfrm>
          <a:custGeom>
            <a:avLst/>
            <a:gdLst/>
            <a:ahLst/>
            <a:cxnLst/>
            <a:rect l="l" t="t" r="r" b="b"/>
            <a:pathLst>
              <a:path w="31400" h="30996" extrusionOk="0">
                <a:moveTo>
                  <a:pt x="17556" y="0"/>
                </a:moveTo>
                <a:cubicBezTo>
                  <a:pt x="15851" y="0"/>
                  <a:pt x="14164" y="248"/>
                  <a:pt x="12615" y="678"/>
                </a:cubicBezTo>
                <a:cubicBezTo>
                  <a:pt x="8603" y="1833"/>
                  <a:pt x="5411" y="4083"/>
                  <a:pt x="3466" y="6697"/>
                </a:cubicBezTo>
                <a:cubicBezTo>
                  <a:pt x="61" y="11378"/>
                  <a:pt x="1" y="17214"/>
                  <a:pt x="1976" y="22381"/>
                </a:cubicBezTo>
                <a:cubicBezTo>
                  <a:pt x="2827" y="24630"/>
                  <a:pt x="4347" y="26819"/>
                  <a:pt x="6779" y="28490"/>
                </a:cubicBezTo>
                <a:cubicBezTo>
                  <a:pt x="8955" y="29986"/>
                  <a:pt x="11982" y="30995"/>
                  <a:pt x="14968" y="30995"/>
                </a:cubicBezTo>
                <a:cubicBezTo>
                  <a:pt x="15319" y="30995"/>
                  <a:pt x="15670" y="30981"/>
                  <a:pt x="16019" y="30952"/>
                </a:cubicBezTo>
                <a:cubicBezTo>
                  <a:pt x="16870" y="30892"/>
                  <a:pt x="17752" y="30740"/>
                  <a:pt x="18603" y="30466"/>
                </a:cubicBezTo>
                <a:cubicBezTo>
                  <a:pt x="21430" y="29645"/>
                  <a:pt x="23649" y="27852"/>
                  <a:pt x="25290" y="26028"/>
                </a:cubicBezTo>
                <a:cubicBezTo>
                  <a:pt x="28269" y="22685"/>
                  <a:pt x="30153" y="18855"/>
                  <a:pt x="30852" y="14873"/>
                </a:cubicBezTo>
                <a:cubicBezTo>
                  <a:pt x="31399" y="11894"/>
                  <a:pt x="31278" y="8794"/>
                  <a:pt x="29484" y="5967"/>
                </a:cubicBezTo>
                <a:cubicBezTo>
                  <a:pt x="27722" y="3171"/>
                  <a:pt x="24074" y="678"/>
                  <a:pt x="19667" y="131"/>
                </a:cubicBezTo>
                <a:cubicBezTo>
                  <a:pt x="18966" y="42"/>
                  <a:pt x="18259" y="0"/>
                  <a:pt x="175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9" name="Google Shape;1389;p41"/>
          <p:cNvSpPr/>
          <p:nvPr/>
        </p:nvSpPr>
        <p:spPr>
          <a:xfrm>
            <a:off x="1186903" y="2898200"/>
            <a:ext cx="1044050" cy="1030617"/>
          </a:xfrm>
          <a:custGeom>
            <a:avLst/>
            <a:gdLst/>
            <a:ahLst/>
            <a:cxnLst/>
            <a:rect l="l" t="t" r="r" b="b"/>
            <a:pathLst>
              <a:path w="31400" h="30996" extrusionOk="0">
                <a:moveTo>
                  <a:pt x="17556" y="0"/>
                </a:moveTo>
                <a:cubicBezTo>
                  <a:pt x="15851" y="0"/>
                  <a:pt x="14164" y="248"/>
                  <a:pt x="12615" y="678"/>
                </a:cubicBezTo>
                <a:cubicBezTo>
                  <a:pt x="8603" y="1833"/>
                  <a:pt x="5411" y="4083"/>
                  <a:pt x="3466" y="6697"/>
                </a:cubicBezTo>
                <a:cubicBezTo>
                  <a:pt x="61" y="11378"/>
                  <a:pt x="1" y="17214"/>
                  <a:pt x="1976" y="22381"/>
                </a:cubicBezTo>
                <a:cubicBezTo>
                  <a:pt x="2827" y="24630"/>
                  <a:pt x="4347" y="26819"/>
                  <a:pt x="6779" y="28490"/>
                </a:cubicBezTo>
                <a:cubicBezTo>
                  <a:pt x="8955" y="29986"/>
                  <a:pt x="11982" y="30995"/>
                  <a:pt x="14968" y="30995"/>
                </a:cubicBezTo>
                <a:cubicBezTo>
                  <a:pt x="15319" y="30995"/>
                  <a:pt x="15670" y="30981"/>
                  <a:pt x="16019" y="30952"/>
                </a:cubicBezTo>
                <a:cubicBezTo>
                  <a:pt x="16870" y="30892"/>
                  <a:pt x="17752" y="30740"/>
                  <a:pt x="18603" y="30466"/>
                </a:cubicBezTo>
                <a:cubicBezTo>
                  <a:pt x="21430" y="29645"/>
                  <a:pt x="23649" y="27852"/>
                  <a:pt x="25290" y="26028"/>
                </a:cubicBezTo>
                <a:cubicBezTo>
                  <a:pt x="28269" y="22685"/>
                  <a:pt x="30153" y="18855"/>
                  <a:pt x="30852" y="14873"/>
                </a:cubicBezTo>
                <a:cubicBezTo>
                  <a:pt x="31399" y="11894"/>
                  <a:pt x="31278" y="8794"/>
                  <a:pt x="29484" y="5967"/>
                </a:cubicBezTo>
                <a:cubicBezTo>
                  <a:pt x="27722" y="3171"/>
                  <a:pt x="24074" y="678"/>
                  <a:pt x="19667" y="131"/>
                </a:cubicBezTo>
                <a:cubicBezTo>
                  <a:pt x="18966" y="42"/>
                  <a:pt x="18259" y="0"/>
                  <a:pt x="175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0" name="Google Shape;1390;p41"/>
          <p:cNvSpPr/>
          <p:nvPr/>
        </p:nvSpPr>
        <p:spPr>
          <a:xfrm>
            <a:off x="1186903" y="1419094"/>
            <a:ext cx="1044050" cy="1030617"/>
          </a:xfrm>
          <a:custGeom>
            <a:avLst/>
            <a:gdLst/>
            <a:ahLst/>
            <a:cxnLst/>
            <a:rect l="l" t="t" r="r" b="b"/>
            <a:pathLst>
              <a:path w="31400" h="30996" extrusionOk="0">
                <a:moveTo>
                  <a:pt x="17556" y="0"/>
                </a:moveTo>
                <a:cubicBezTo>
                  <a:pt x="15851" y="0"/>
                  <a:pt x="14164" y="248"/>
                  <a:pt x="12615" y="678"/>
                </a:cubicBezTo>
                <a:cubicBezTo>
                  <a:pt x="8603" y="1833"/>
                  <a:pt x="5411" y="4083"/>
                  <a:pt x="3466" y="6697"/>
                </a:cubicBezTo>
                <a:cubicBezTo>
                  <a:pt x="61" y="11378"/>
                  <a:pt x="1" y="17214"/>
                  <a:pt x="1976" y="22381"/>
                </a:cubicBezTo>
                <a:cubicBezTo>
                  <a:pt x="2827" y="24630"/>
                  <a:pt x="4347" y="26819"/>
                  <a:pt x="6779" y="28490"/>
                </a:cubicBezTo>
                <a:cubicBezTo>
                  <a:pt x="8955" y="29986"/>
                  <a:pt x="11982" y="30995"/>
                  <a:pt x="14968" y="30995"/>
                </a:cubicBezTo>
                <a:cubicBezTo>
                  <a:pt x="15319" y="30995"/>
                  <a:pt x="15670" y="30981"/>
                  <a:pt x="16019" y="30952"/>
                </a:cubicBezTo>
                <a:cubicBezTo>
                  <a:pt x="16870" y="30892"/>
                  <a:pt x="17752" y="30740"/>
                  <a:pt x="18603" y="30466"/>
                </a:cubicBezTo>
                <a:cubicBezTo>
                  <a:pt x="21430" y="29645"/>
                  <a:pt x="23649" y="27852"/>
                  <a:pt x="25290" y="26028"/>
                </a:cubicBezTo>
                <a:cubicBezTo>
                  <a:pt x="28269" y="22685"/>
                  <a:pt x="30153" y="18855"/>
                  <a:pt x="30852" y="14873"/>
                </a:cubicBezTo>
                <a:cubicBezTo>
                  <a:pt x="31399" y="11894"/>
                  <a:pt x="31278" y="8794"/>
                  <a:pt x="29484" y="5967"/>
                </a:cubicBezTo>
                <a:cubicBezTo>
                  <a:pt x="27722" y="3171"/>
                  <a:pt x="24074" y="678"/>
                  <a:pt x="19667" y="131"/>
                </a:cubicBezTo>
                <a:cubicBezTo>
                  <a:pt x="18966" y="42"/>
                  <a:pt x="18259" y="0"/>
                  <a:pt x="175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" name="Google Shape;1391;p41"/>
          <p:cNvSpPr txBox="1">
            <a:spLocks noGrp="1"/>
          </p:cNvSpPr>
          <p:nvPr>
            <p:ph type="title"/>
          </p:nvPr>
        </p:nvSpPr>
        <p:spPr>
          <a:xfrm>
            <a:off x="714175" y="445025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Índice</a:t>
            </a:r>
            <a:endParaRPr dirty="0"/>
          </a:p>
        </p:txBody>
      </p:sp>
      <p:sp>
        <p:nvSpPr>
          <p:cNvPr id="1393" name="Google Shape;1393;p41"/>
          <p:cNvSpPr txBox="1">
            <a:spLocks noGrp="1"/>
          </p:cNvSpPr>
          <p:nvPr>
            <p:ph type="subTitle" idx="2"/>
          </p:nvPr>
        </p:nvSpPr>
        <p:spPr>
          <a:xfrm>
            <a:off x="2230947" y="1648050"/>
            <a:ext cx="215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/>
              <a:t>Introducción</a:t>
            </a:r>
            <a:endParaRPr sz="2000" dirty="0"/>
          </a:p>
        </p:txBody>
      </p:sp>
      <p:sp>
        <p:nvSpPr>
          <p:cNvPr id="1394" name="Google Shape;1394;p41"/>
          <p:cNvSpPr txBox="1">
            <a:spLocks noGrp="1"/>
          </p:cNvSpPr>
          <p:nvPr>
            <p:ph type="title" idx="3"/>
          </p:nvPr>
        </p:nvSpPr>
        <p:spPr>
          <a:xfrm>
            <a:off x="1288775" y="1555200"/>
            <a:ext cx="840300" cy="7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</a:p>
        </p:txBody>
      </p:sp>
      <p:sp>
        <p:nvSpPr>
          <p:cNvPr id="1396" name="Google Shape;1396;p41"/>
          <p:cNvSpPr txBox="1">
            <a:spLocks noGrp="1"/>
          </p:cNvSpPr>
          <p:nvPr>
            <p:ph type="subTitle" idx="5"/>
          </p:nvPr>
        </p:nvSpPr>
        <p:spPr>
          <a:xfrm>
            <a:off x="5857250" y="1648050"/>
            <a:ext cx="215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/>
              <a:t>¿Cómo se descarga y desde dónde?</a:t>
            </a:r>
            <a:endParaRPr sz="2000" dirty="0"/>
          </a:p>
        </p:txBody>
      </p:sp>
      <p:sp>
        <p:nvSpPr>
          <p:cNvPr id="1397" name="Google Shape;1397;p41"/>
          <p:cNvSpPr txBox="1">
            <a:spLocks noGrp="1"/>
          </p:cNvSpPr>
          <p:nvPr>
            <p:ph type="title" idx="6"/>
          </p:nvPr>
        </p:nvSpPr>
        <p:spPr>
          <a:xfrm>
            <a:off x="4813200" y="1555200"/>
            <a:ext cx="840300" cy="7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99" name="Google Shape;1399;p41"/>
          <p:cNvSpPr txBox="1">
            <a:spLocks noGrp="1"/>
          </p:cNvSpPr>
          <p:nvPr>
            <p:ph type="subTitle" idx="8"/>
          </p:nvPr>
        </p:nvSpPr>
        <p:spPr>
          <a:xfrm>
            <a:off x="2281373" y="3127158"/>
            <a:ext cx="215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/>
              <a:t>¿Cómo se instala?</a:t>
            </a:r>
            <a:endParaRPr sz="2000" dirty="0"/>
          </a:p>
        </p:txBody>
      </p:sp>
      <p:sp>
        <p:nvSpPr>
          <p:cNvPr id="1400" name="Google Shape;1400;p41"/>
          <p:cNvSpPr txBox="1">
            <a:spLocks noGrp="1"/>
          </p:cNvSpPr>
          <p:nvPr>
            <p:ph type="title" idx="9"/>
          </p:nvPr>
        </p:nvSpPr>
        <p:spPr>
          <a:xfrm>
            <a:off x="1288775" y="3034313"/>
            <a:ext cx="840300" cy="7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402" name="Google Shape;1402;p41"/>
          <p:cNvSpPr txBox="1">
            <a:spLocks noGrp="1"/>
          </p:cNvSpPr>
          <p:nvPr>
            <p:ph type="subTitle" idx="14"/>
          </p:nvPr>
        </p:nvSpPr>
        <p:spPr>
          <a:xfrm>
            <a:off x="5805797" y="3127158"/>
            <a:ext cx="215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/>
              <a:t>Configuración y personalización</a:t>
            </a:r>
            <a:endParaRPr sz="2000" dirty="0"/>
          </a:p>
        </p:txBody>
      </p:sp>
      <p:sp>
        <p:nvSpPr>
          <p:cNvPr id="1403" name="Google Shape;1403;p41"/>
          <p:cNvSpPr txBox="1">
            <a:spLocks noGrp="1"/>
          </p:cNvSpPr>
          <p:nvPr>
            <p:ph type="title" idx="15"/>
          </p:nvPr>
        </p:nvSpPr>
        <p:spPr>
          <a:xfrm>
            <a:off x="4813200" y="3034313"/>
            <a:ext cx="840300" cy="7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A28E06F8-504F-028D-53B8-C2D420676203}"/>
              </a:ext>
            </a:extLst>
          </p:cNvPr>
          <p:cNvSpPr txBox="1"/>
          <p:nvPr/>
        </p:nvSpPr>
        <p:spPr>
          <a:xfrm>
            <a:off x="1522740" y="0"/>
            <a:ext cx="30492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rgbClr val="9EA9ED"/>
                </a:solidFill>
                <a:effectLst/>
                <a:uLnTx/>
                <a:uFillTx/>
                <a:latin typeface="Ubuntu Condensed"/>
                <a:cs typeface="Arial"/>
                <a:sym typeface="Ubuntu Condensed"/>
              </a:rPr>
              <a:t>Características</a:t>
            </a:r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A41ADC0-6C4D-5871-E4E8-E7313306DCE3}"/>
              </a:ext>
            </a:extLst>
          </p:cNvPr>
          <p:cNvSpPr txBox="1"/>
          <p:nvPr/>
        </p:nvSpPr>
        <p:spPr>
          <a:xfrm>
            <a:off x="1522740" y="646331"/>
            <a:ext cx="440340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b="1" dirty="0"/>
              <a:t>Soporte para múltiples lenguajes.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b="1" dirty="0"/>
              <a:t>Resaltado de sintaxis y autocompletado.</a:t>
            </a:r>
          </a:p>
          <a:p>
            <a:pPr marL="342900" indent="-342900">
              <a:buAutoNum type="arabicPeriod"/>
            </a:pPr>
            <a:endParaRPr lang="es-ES" b="1" dirty="0"/>
          </a:p>
          <a:p>
            <a:pPr marL="342900" indent="-342900">
              <a:buAutoNum type="arabicPeriod"/>
            </a:pPr>
            <a:endParaRPr lang="es-ES" b="1" dirty="0"/>
          </a:p>
          <a:p>
            <a:pPr marL="342900" indent="-342900">
              <a:buAutoNum type="arabicPeriod"/>
            </a:pPr>
            <a:endParaRPr lang="es-ES" b="1" dirty="0"/>
          </a:p>
          <a:p>
            <a:pPr marL="342900" indent="-342900">
              <a:buAutoNum type="arabicPeriod"/>
            </a:pPr>
            <a:endParaRPr lang="es-ES" b="1" dirty="0"/>
          </a:p>
          <a:p>
            <a:pPr marL="342900" indent="-342900">
              <a:buAutoNum type="arabicPeriod"/>
            </a:pPr>
            <a:endParaRPr lang="es-ES" b="1" dirty="0"/>
          </a:p>
          <a:p>
            <a:pPr marL="342900" indent="-342900">
              <a:buAutoNum type="arabicPeriod"/>
            </a:pPr>
            <a:endParaRPr lang="es-ES" b="1" dirty="0"/>
          </a:p>
          <a:p>
            <a:pPr marL="342900" indent="-342900">
              <a:buAutoNum type="arabicPeriod"/>
            </a:pPr>
            <a:endParaRPr lang="es-ES" b="1" dirty="0"/>
          </a:p>
          <a:p>
            <a:pPr marL="342900" indent="-342900">
              <a:buAutoNum type="arabicPeriod"/>
            </a:pPr>
            <a:endParaRPr lang="es-ES" b="1" dirty="0"/>
          </a:p>
        </p:txBody>
      </p:sp>
      <p:pic>
        <p:nvPicPr>
          <p:cNvPr id="12" name="Imagen 11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275E1722-6AE7-D395-AA13-2FF9DC8F1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414" y="1763614"/>
            <a:ext cx="2766060" cy="268986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A28E06F8-504F-028D-53B8-C2D420676203}"/>
              </a:ext>
            </a:extLst>
          </p:cNvPr>
          <p:cNvSpPr txBox="1"/>
          <p:nvPr/>
        </p:nvSpPr>
        <p:spPr>
          <a:xfrm>
            <a:off x="1522740" y="0"/>
            <a:ext cx="30492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rgbClr val="9EA9ED"/>
                </a:solidFill>
                <a:effectLst/>
                <a:uLnTx/>
                <a:uFillTx/>
                <a:latin typeface="Ubuntu Condensed"/>
                <a:cs typeface="Arial"/>
                <a:sym typeface="Ubuntu Condensed"/>
              </a:rPr>
              <a:t>Características</a:t>
            </a:r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A41ADC0-6C4D-5871-E4E8-E7313306DCE3}"/>
              </a:ext>
            </a:extLst>
          </p:cNvPr>
          <p:cNvSpPr txBox="1"/>
          <p:nvPr/>
        </p:nvSpPr>
        <p:spPr>
          <a:xfrm>
            <a:off x="1522740" y="646330"/>
            <a:ext cx="44034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Vista previa en tiempo real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</p:txBody>
      </p:sp>
      <p:pic>
        <p:nvPicPr>
          <p:cNvPr id="2" name="Imagen 1" descr="Vista previa en tiempo real para Xamarin.Forms">
            <a:extLst>
              <a:ext uri="{FF2B5EF4-FFF2-40B4-BE49-F238E27FC236}">
                <a16:creationId xmlns:a16="http://schemas.microsoft.com/office/drawing/2014/main" id="{EF909BD2-1251-D107-B0FA-30E1A3080B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740" y="1512708"/>
            <a:ext cx="4512300" cy="24530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2012316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A28E06F8-504F-028D-53B8-C2D420676203}"/>
              </a:ext>
            </a:extLst>
          </p:cNvPr>
          <p:cNvSpPr txBox="1"/>
          <p:nvPr/>
        </p:nvSpPr>
        <p:spPr>
          <a:xfrm>
            <a:off x="1522740" y="0"/>
            <a:ext cx="30492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rgbClr val="9EA9ED"/>
                </a:solidFill>
                <a:effectLst/>
                <a:uLnTx/>
                <a:uFillTx/>
                <a:latin typeface="Ubuntu Condensed"/>
                <a:cs typeface="Arial"/>
                <a:sym typeface="Ubuntu Condensed"/>
              </a:rPr>
              <a:t>Características</a:t>
            </a:r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A41ADC0-6C4D-5871-E4E8-E7313306DCE3}"/>
              </a:ext>
            </a:extLst>
          </p:cNvPr>
          <p:cNvSpPr txBox="1"/>
          <p:nvPr/>
        </p:nvSpPr>
        <p:spPr>
          <a:xfrm>
            <a:off x="1522740" y="646330"/>
            <a:ext cx="44034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E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b="1" dirty="0"/>
              <a:t>Depuración y diagnóstico.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b="1" dirty="0"/>
          </a:p>
        </p:txBody>
      </p:sp>
      <p:pic>
        <p:nvPicPr>
          <p:cNvPr id="3" name="Imagen 2" descr="Extensiones del IDE de Visual Studio | Visual Studio - Visual Studio">
            <a:extLst>
              <a:ext uri="{FF2B5EF4-FFF2-40B4-BE49-F238E27FC236}">
                <a16:creationId xmlns:a16="http://schemas.microsoft.com/office/drawing/2014/main" id="{192693BA-AFDA-A2EC-E719-B4FEE3BC6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740" y="1419348"/>
            <a:ext cx="3986520" cy="20860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4360138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A28E06F8-504F-028D-53B8-C2D420676203}"/>
              </a:ext>
            </a:extLst>
          </p:cNvPr>
          <p:cNvSpPr txBox="1"/>
          <p:nvPr/>
        </p:nvSpPr>
        <p:spPr>
          <a:xfrm>
            <a:off x="1522740" y="0"/>
            <a:ext cx="30492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rgbClr val="9EA9ED"/>
                </a:solidFill>
                <a:effectLst/>
                <a:uLnTx/>
                <a:uFillTx/>
                <a:latin typeface="Ubuntu Condensed"/>
                <a:cs typeface="Arial"/>
                <a:sym typeface="Ubuntu Condensed"/>
              </a:rPr>
              <a:t>Características</a:t>
            </a:r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A41ADC0-6C4D-5871-E4E8-E7313306DCE3}"/>
              </a:ext>
            </a:extLst>
          </p:cNvPr>
          <p:cNvSpPr txBox="1"/>
          <p:nvPr/>
        </p:nvSpPr>
        <p:spPr>
          <a:xfrm>
            <a:off x="1522740" y="646330"/>
            <a:ext cx="4403408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E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b="1" dirty="0"/>
              <a:t>Integración con herramientas y extensiones.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b="1" dirty="0"/>
              <a:t>Compatibilidad multiplataforma: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b="1" dirty="0"/>
              <a:t>Control de versiones.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b="1" dirty="0"/>
              <a:t>Plantillas y </a:t>
            </a:r>
            <a:r>
              <a:rPr lang="es-ES" b="1" dirty="0" err="1"/>
              <a:t>snippets</a:t>
            </a:r>
            <a:r>
              <a:rPr lang="es-ES" b="1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b="1" dirty="0"/>
          </a:p>
          <a:p>
            <a:pPr marL="342900" indent="-342900">
              <a:buAutoNum type="arabicPeriod"/>
            </a:pPr>
            <a:endParaRPr lang="es-ES" b="1" dirty="0"/>
          </a:p>
        </p:txBody>
      </p:sp>
      <p:pic>
        <p:nvPicPr>
          <p:cNvPr id="2" name="Imagen 1" descr="Visually Creating Snippets - Visual Studio Blog">
            <a:extLst>
              <a:ext uri="{FF2B5EF4-FFF2-40B4-BE49-F238E27FC236}">
                <a16:creationId xmlns:a16="http://schemas.microsoft.com/office/drawing/2014/main" id="{64193F42-BBD7-A5D2-890B-978AC6688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507" y="1902660"/>
            <a:ext cx="3208983" cy="2689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6486752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44"/>
          <p:cNvSpPr/>
          <p:nvPr/>
        </p:nvSpPr>
        <p:spPr>
          <a:xfrm rot="10800000">
            <a:off x="2587599" y="608824"/>
            <a:ext cx="3968803" cy="3925847"/>
          </a:xfrm>
          <a:custGeom>
            <a:avLst/>
            <a:gdLst/>
            <a:ahLst/>
            <a:cxnLst/>
            <a:rect l="l" t="t" r="r" b="b"/>
            <a:pathLst>
              <a:path w="79273" h="78415" extrusionOk="0">
                <a:moveTo>
                  <a:pt x="44563" y="1"/>
                </a:moveTo>
                <a:cubicBezTo>
                  <a:pt x="40183" y="1"/>
                  <a:pt x="35845" y="670"/>
                  <a:pt x="31825" y="1769"/>
                </a:cubicBezTo>
                <a:cubicBezTo>
                  <a:pt x="21612" y="4596"/>
                  <a:pt x="13588" y="10280"/>
                  <a:pt x="8694" y="16967"/>
                </a:cubicBezTo>
                <a:cubicBezTo>
                  <a:pt x="31" y="28760"/>
                  <a:pt x="1" y="43502"/>
                  <a:pt x="4894" y="56633"/>
                </a:cubicBezTo>
                <a:cubicBezTo>
                  <a:pt x="7022" y="62287"/>
                  <a:pt x="10822" y="67879"/>
                  <a:pt x="16962" y="72074"/>
                </a:cubicBezTo>
                <a:cubicBezTo>
                  <a:pt x="22479" y="75852"/>
                  <a:pt x="30087" y="78415"/>
                  <a:pt x="37612" y="78415"/>
                </a:cubicBezTo>
                <a:cubicBezTo>
                  <a:pt x="38502" y="78415"/>
                  <a:pt x="39391" y="78379"/>
                  <a:pt x="40275" y="78305"/>
                </a:cubicBezTo>
                <a:cubicBezTo>
                  <a:pt x="42646" y="78092"/>
                  <a:pt x="44865" y="77667"/>
                  <a:pt x="46962" y="77028"/>
                </a:cubicBezTo>
                <a:cubicBezTo>
                  <a:pt x="54105" y="74870"/>
                  <a:pt x="59667" y="70463"/>
                  <a:pt x="63862" y="65812"/>
                </a:cubicBezTo>
                <a:cubicBezTo>
                  <a:pt x="71491" y="57332"/>
                  <a:pt x="76142" y="47605"/>
                  <a:pt x="77966" y="37575"/>
                </a:cubicBezTo>
                <a:cubicBezTo>
                  <a:pt x="79273" y="30098"/>
                  <a:pt x="78969" y="22225"/>
                  <a:pt x="74501" y="15082"/>
                </a:cubicBezTo>
                <a:cubicBezTo>
                  <a:pt x="70002" y="7939"/>
                  <a:pt x="60731" y="1708"/>
                  <a:pt x="49607" y="310"/>
                </a:cubicBezTo>
                <a:cubicBezTo>
                  <a:pt x="47930" y="99"/>
                  <a:pt x="46243" y="1"/>
                  <a:pt x="445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44"/>
          <p:cNvSpPr/>
          <p:nvPr/>
        </p:nvSpPr>
        <p:spPr>
          <a:xfrm>
            <a:off x="3902162" y="1128292"/>
            <a:ext cx="1339838" cy="1322522"/>
          </a:xfrm>
          <a:custGeom>
            <a:avLst/>
            <a:gdLst/>
            <a:ahLst/>
            <a:cxnLst/>
            <a:rect l="l" t="t" r="r" b="b"/>
            <a:pathLst>
              <a:path w="31400" h="30996" extrusionOk="0">
                <a:moveTo>
                  <a:pt x="17556" y="0"/>
                </a:moveTo>
                <a:cubicBezTo>
                  <a:pt x="15851" y="0"/>
                  <a:pt x="14164" y="248"/>
                  <a:pt x="12615" y="678"/>
                </a:cubicBezTo>
                <a:cubicBezTo>
                  <a:pt x="8603" y="1833"/>
                  <a:pt x="5411" y="4083"/>
                  <a:pt x="3466" y="6697"/>
                </a:cubicBezTo>
                <a:cubicBezTo>
                  <a:pt x="61" y="11378"/>
                  <a:pt x="1" y="17214"/>
                  <a:pt x="1976" y="22381"/>
                </a:cubicBezTo>
                <a:cubicBezTo>
                  <a:pt x="2827" y="24630"/>
                  <a:pt x="4347" y="26819"/>
                  <a:pt x="6779" y="28490"/>
                </a:cubicBezTo>
                <a:cubicBezTo>
                  <a:pt x="8955" y="29986"/>
                  <a:pt x="11982" y="30995"/>
                  <a:pt x="14968" y="30995"/>
                </a:cubicBezTo>
                <a:cubicBezTo>
                  <a:pt x="15319" y="30995"/>
                  <a:pt x="15670" y="30981"/>
                  <a:pt x="16019" y="30952"/>
                </a:cubicBezTo>
                <a:cubicBezTo>
                  <a:pt x="16870" y="30892"/>
                  <a:pt x="17752" y="30740"/>
                  <a:pt x="18603" y="30466"/>
                </a:cubicBezTo>
                <a:cubicBezTo>
                  <a:pt x="21430" y="29645"/>
                  <a:pt x="23649" y="27852"/>
                  <a:pt x="25290" y="26028"/>
                </a:cubicBezTo>
                <a:cubicBezTo>
                  <a:pt x="28269" y="22685"/>
                  <a:pt x="30153" y="18855"/>
                  <a:pt x="30852" y="14873"/>
                </a:cubicBezTo>
                <a:cubicBezTo>
                  <a:pt x="31399" y="11894"/>
                  <a:pt x="31278" y="8794"/>
                  <a:pt x="29484" y="5967"/>
                </a:cubicBezTo>
                <a:cubicBezTo>
                  <a:pt x="27722" y="3171"/>
                  <a:pt x="24074" y="678"/>
                  <a:pt x="19667" y="131"/>
                </a:cubicBezTo>
                <a:cubicBezTo>
                  <a:pt x="18966" y="42"/>
                  <a:pt x="18259" y="0"/>
                  <a:pt x="17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44"/>
          <p:cNvSpPr txBox="1">
            <a:spLocks noGrp="1"/>
          </p:cNvSpPr>
          <p:nvPr>
            <p:ph type="title"/>
          </p:nvPr>
        </p:nvSpPr>
        <p:spPr>
          <a:xfrm>
            <a:off x="3100950" y="2902622"/>
            <a:ext cx="2942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/>
              <a:t>Edición de programas</a:t>
            </a:r>
            <a:endParaRPr sz="3600" dirty="0"/>
          </a:p>
        </p:txBody>
      </p:sp>
      <p:sp>
        <p:nvSpPr>
          <p:cNvPr id="1490" name="Google Shape;1490;p44"/>
          <p:cNvSpPr txBox="1">
            <a:spLocks noGrp="1"/>
          </p:cNvSpPr>
          <p:nvPr>
            <p:ph type="title" idx="2"/>
          </p:nvPr>
        </p:nvSpPr>
        <p:spPr>
          <a:xfrm>
            <a:off x="3993750" y="1243853"/>
            <a:ext cx="1156500" cy="10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07</a:t>
            </a: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624479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2" name="Google Shape;1602;p50"/>
          <p:cNvGrpSpPr/>
          <p:nvPr/>
        </p:nvGrpSpPr>
        <p:grpSpPr>
          <a:xfrm rot="10800000">
            <a:off x="6422150" y="3389775"/>
            <a:ext cx="5044050" cy="4335750"/>
            <a:chOff x="4706625" y="2163450"/>
            <a:chExt cx="5044050" cy="4335750"/>
          </a:xfrm>
        </p:grpSpPr>
        <p:sp>
          <p:nvSpPr>
            <p:cNvPr id="1603" name="Google Shape;1603;p50"/>
            <p:cNvSpPr/>
            <p:nvPr/>
          </p:nvSpPr>
          <p:spPr>
            <a:xfrm>
              <a:off x="4706625" y="2163450"/>
              <a:ext cx="5044050" cy="4335750"/>
            </a:xfrm>
            <a:custGeom>
              <a:avLst/>
              <a:gdLst/>
              <a:ahLst/>
              <a:cxnLst/>
              <a:rect l="l" t="t" r="r" b="b"/>
              <a:pathLst>
                <a:path w="201762" h="173430" extrusionOk="0">
                  <a:moveTo>
                    <a:pt x="150814" y="1"/>
                  </a:moveTo>
                  <a:cubicBezTo>
                    <a:pt x="150329" y="1"/>
                    <a:pt x="149845" y="13"/>
                    <a:pt x="149359" y="37"/>
                  </a:cubicBezTo>
                  <a:cubicBezTo>
                    <a:pt x="136806" y="676"/>
                    <a:pt x="126259" y="9186"/>
                    <a:pt x="116167" y="16664"/>
                  </a:cubicBezTo>
                  <a:cubicBezTo>
                    <a:pt x="93880" y="33105"/>
                    <a:pt x="67617" y="46636"/>
                    <a:pt x="40214" y="46636"/>
                  </a:cubicBezTo>
                  <a:cubicBezTo>
                    <a:pt x="37980" y="46636"/>
                    <a:pt x="35738" y="46546"/>
                    <a:pt x="33491" y="46360"/>
                  </a:cubicBezTo>
                  <a:cubicBezTo>
                    <a:pt x="24555" y="45631"/>
                    <a:pt x="15831" y="43381"/>
                    <a:pt x="6895" y="42895"/>
                  </a:cubicBezTo>
                  <a:cubicBezTo>
                    <a:pt x="6638" y="42880"/>
                    <a:pt x="6390" y="42873"/>
                    <a:pt x="6150" y="42873"/>
                  </a:cubicBezTo>
                  <a:cubicBezTo>
                    <a:pt x="1421" y="42873"/>
                    <a:pt x="1" y="45686"/>
                    <a:pt x="2518" y="49765"/>
                  </a:cubicBezTo>
                  <a:cubicBezTo>
                    <a:pt x="5193" y="53990"/>
                    <a:pt x="8323" y="57850"/>
                    <a:pt x="11059" y="62044"/>
                  </a:cubicBezTo>
                  <a:cubicBezTo>
                    <a:pt x="26470" y="85510"/>
                    <a:pt x="27746" y="117547"/>
                    <a:pt x="14250" y="142197"/>
                  </a:cubicBezTo>
                  <a:cubicBezTo>
                    <a:pt x="11606" y="147061"/>
                    <a:pt x="8293" y="152258"/>
                    <a:pt x="9387" y="157699"/>
                  </a:cubicBezTo>
                  <a:cubicBezTo>
                    <a:pt x="10421" y="162654"/>
                    <a:pt x="14828" y="166149"/>
                    <a:pt x="19387" y="168277"/>
                  </a:cubicBezTo>
                  <a:cubicBezTo>
                    <a:pt x="26865" y="171803"/>
                    <a:pt x="35254" y="172836"/>
                    <a:pt x="43552" y="173201"/>
                  </a:cubicBezTo>
                  <a:cubicBezTo>
                    <a:pt x="46639" y="173356"/>
                    <a:pt x="49727" y="173429"/>
                    <a:pt x="52815" y="173429"/>
                  </a:cubicBezTo>
                  <a:cubicBezTo>
                    <a:pt x="69735" y="173429"/>
                    <a:pt x="86644" y="171216"/>
                    <a:pt x="103249" y="168003"/>
                  </a:cubicBezTo>
                  <a:cubicBezTo>
                    <a:pt x="124252" y="163930"/>
                    <a:pt x="145681" y="157821"/>
                    <a:pt x="162065" y="144052"/>
                  </a:cubicBezTo>
                  <a:cubicBezTo>
                    <a:pt x="177141" y="131377"/>
                    <a:pt x="186655" y="113200"/>
                    <a:pt x="192947" y="94568"/>
                  </a:cubicBezTo>
                  <a:cubicBezTo>
                    <a:pt x="198388" y="78458"/>
                    <a:pt x="201762" y="61041"/>
                    <a:pt x="198084" y="44445"/>
                  </a:cubicBezTo>
                  <a:cubicBezTo>
                    <a:pt x="196108" y="35722"/>
                    <a:pt x="192156" y="27424"/>
                    <a:pt x="186655" y="20372"/>
                  </a:cubicBezTo>
                  <a:cubicBezTo>
                    <a:pt x="182460" y="14962"/>
                    <a:pt x="177384" y="10341"/>
                    <a:pt x="171609" y="6694"/>
                  </a:cubicBezTo>
                  <a:cubicBezTo>
                    <a:pt x="165364" y="2759"/>
                    <a:pt x="158156" y="1"/>
                    <a:pt x="1508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0"/>
            <p:cNvSpPr/>
            <p:nvPr/>
          </p:nvSpPr>
          <p:spPr>
            <a:xfrm>
              <a:off x="5113775" y="2545450"/>
              <a:ext cx="4231125" cy="3677500"/>
            </a:xfrm>
            <a:custGeom>
              <a:avLst/>
              <a:gdLst/>
              <a:ahLst/>
              <a:cxnLst/>
              <a:rect l="l" t="t" r="r" b="b"/>
              <a:pathLst>
                <a:path w="169245" h="147100" extrusionOk="0">
                  <a:moveTo>
                    <a:pt x="127964" y="0"/>
                  </a:moveTo>
                  <a:cubicBezTo>
                    <a:pt x="126086" y="0"/>
                    <a:pt x="124206" y="182"/>
                    <a:pt x="122344" y="563"/>
                  </a:cubicBezTo>
                  <a:cubicBezTo>
                    <a:pt x="114471" y="2144"/>
                    <a:pt x="107693" y="6977"/>
                    <a:pt x="101127" y="11566"/>
                  </a:cubicBezTo>
                  <a:cubicBezTo>
                    <a:pt x="88300" y="20503"/>
                    <a:pt x="74957" y="29105"/>
                    <a:pt x="60245" y="34363"/>
                  </a:cubicBezTo>
                  <a:cubicBezTo>
                    <a:pt x="51613" y="37463"/>
                    <a:pt x="42494" y="39348"/>
                    <a:pt x="33315" y="39439"/>
                  </a:cubicBezTo>
                  <a:cubicBezTo>
                    <a:pt x="33167" y="39440"/>
                    <a:pt x="33019" y="39440"/>
                    <a:pt x="32871" y="39440"/>
                  </a:cubicBezTo>
                  <a:cubicBezTo>
                    <a:pt x="28276" y="39440"/>
                    <a:pt x="23657" y="38981"/>
                    <a:pt x="19181" y="37980"/>
                  </a:cubicBezTo>
                  <a:cubicBezTo>
                    <a:pt x="15381" y="37159"/>
                    <a:pt x="11035" y="34971"/>
                    <a:pt x="7174" y="34940"/>
                  </a:cubicBezTo>
                  <a:cubicBezTo>
                    <a:pt x="7143" y="34940"/>
                    <a:pt x="7112" y="34940"/>
                    <a:pt x="7081" y="34940"/>
                  </a:cubicBezTo>
                  <a:cubicBezTo>
                    <a:pt x="4797" y="34940"/>
                    <a:pt x="2359" y="36033"/>
                    <a:pt x="1430" y="38102"/>
                  </a:cubicBezTo>
                  <a:cubicBezTo>
                    <a:pt x="1" y="41293"/>
                    <a:pt x="2493" y="44758"/>
                    <a:pt x="4651" y="47524"/>
                  </a:cubicBezTo>
                  <a:cubicBezTo>
                    <a:pt x="20214" y="67464"/>
                    <a:pt x="23010" y="96492"/>
                    <a:pt x="11551" y="119015"/>
                  </a:cubicBezTo>
                  <a:cubicBezTo>
                    <a:pt x="8664" y="124699"/>
                    <a:pt x="4895" y="131294"/>
                    <a:pt x="7904" y="136887"/>
                  </a:cubicBezTo>
                  <a:cubicBezTo>
                    <a:pt x="9788" y="140444"/>
                    <a:pt x="13892" y="142237"/>
                    <a:pt x="17782" y="143422"/>
                  </a:cubicBezTo>
                  <a:cubicBezTo>
                    <a:pt x="26889" y="146179"/>
                    <a:pt x="36426" y="147099"/>
                    <a:pt x="45990" y="147099"/>
                  </a:cubicBezTo>
                  <a:cubicBezTo>
                    <a:pt x="50344" y="147099"/>
                    <a:pt x="54703" y="146909"/>
                    <a:pt x="59029" y="146614"/>
                  </a:cubicBezTo>
                  <a:cubicBezTo>
                    <a:pt x="85200" y="144790"/>
                    <a:pt x="112100" y="138924"/>
                    <a:pt x="132921" y="122966"/>
                  </a:cubicBezTo>
                  <a:cubicBezTo>
                    <a:pt x="155961" y="105337"/>
                    <a:pt x="169244" y="75701"/>
                    <a:pt x="167177" y="46764"/>
                  </a:cubicBezTo>
                  <a:cubicBezTo>
                    <a:pt x="166326" y="36126"/>
                    <a:pt x="163469" y="25396"/>
                    <a:pt x="157481" y="16673"/>
                  </a:cubicBezTo>
                  <a:cubicBezTo>
                    <a:pt x="156630" y="15426"/>
                    <a:pt x="155718" y="14241"/>
                    <a:pt x="154745" y="13086"/>
                  </a:cubicBezTo>
                  <a:cubicBezTo>
                    <a:pt x="148106" y="5268"/>
                    <a:pt x="138073" y="0"/>
                    <a:pt x="127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0"/>
            <p:cNvSpPr/>
            <p:nvPr/>
          </p:nvSpPr>
          <p:spPr>
            <a:xfrm>
              <a:off x="5467900" y="3018400"/>
              <a:ext cx="3310125" cy="2868475"/>
            </a:xfrm>
            <a:custGeom>
              <a:avLst/>
              <a:gdLst/>
              <a:ahLst/>
              <a:cxnLst/>
              <a:rect l="l" t="t" r="r" b="b"/>
              <a:pathLst>
                <a:path w="132405" h="114739" extrusionOk="0">
                  <a:moveTo>
                    <a:pt x="101315" y="1"/>
                  </a:moveTo>
                  <a:cubicBezTo>
                    <a:pt x="100271" y="1"/>
                    <a:pt x="99224" y="71"/>
                    <a:pt x="98178" y="217"/>
                  </a:cubicBezTo>
                  <a:cubicBezTo>
                    <a:pt x="89820" y="1341"/>
                    <a:pt x="82829" y="6873"/>
                    <a:pt x="75838" y="11585"/>
                  </a:cubicBezTo>
                  <a:cubicBezTo>
                    <a:pt x="65625" y="18485"/>
                    <a:pt x="54257" y="24077"/>
                    <a:pt x="42129" y="26782"/>
                  </a:cubicBezTo>
                  <a:cubicBezTo>
                    <a:pt x="37520" y="27813"/>
                    <a:pt x="32985" y="28208"/>
                    <a:pt x="28472" y="28208"/>
                  </a:cubicBezTo>
                  <a:cubicBezTo>
                    <a:pt x="20335" y="28208"/>
                    <a:pt x="12272" y="26922"/>
                    <a:pt x="3982" y="25749"/>
                  </a:cubicBezTo>
                  <a:cubicBezTo>
                    <a:pt x="3617" y="25688"/>
                    <a:pt x="3237" y="25643"/>
                    <a:pt x="2865" y="25643"/>
                  </a:cubicBezTo>
                  <a:cubicBezTo>
                    <a:pt x="2493" y="25643"/>
                    <a:pt x="2128" y="25688"/>
                    <a:pt x="1794" y="25810"/>
                  </a:cubicBezTo>
                  <a:cubicBezTo>
                    <a:pt x="487" y="26357"/>
                    <a:pt x="0" y="28029"/>
                    <a:pt x="335" y="29397"/>
                  </a:cubicBezTo>
                  <a:cubicBezTo>
                    <a:pt x="669" y="30764"/>
                    <a:pt x="1642" y="31859"/>
                    <a:pt x="2493" y="32953"/>
                  </a:cubicBezTo>
                  <a:cubicBezTo>
                    <a:pt x="15685" y="49488"/>
                    <a:pt x="17660" y="74108"/>
                    <a:pt x="7295" y="92498"/>
                  </a:cubicBezTo>
                  <a:cubicBezTo>
                    <a:pt x="5168" y="96267"/>
                    <a:pt x="2493" y="100401"/>
                    <a:pt x="3769" y="104504"/>
                  </a:cubicBezTo>
                  <a:cubicBezTo>
                    <a:pt x="4985" y="108486"/>
                    <a:pt x="9393" y="110522"/>
                    <a:pt x="13405" y="111647"/>
                  </a:cubicBezTo>
                  <a:cubicBezTo>
                    <a:pt x="21443" y="113950"/>
                    <a:pt x="29784" y="114738"/>
                    <a:pt x="38140" y="114738"/>
                  </a:cubicBezTo>
                  <a:cubicBezTo>
                    <a:pt x="41917" y="114738"/>
                    <a:pt x="45697" y="114577"/>
                    <a:pt x="49454" y="114322"/>
                  </a:cubicBezTo>
                  <a:cubicBezTo>
                    <a:pt x="65533" y="113167"/>
                    <a:pt x="81826" y="110127"/>
                    <a:pt x="95868" y="102164"/>
                  </a:cubicBezTo>
                  <a:cubicBezTo>
                    <a:pt x="117328" y="89944"/>
                    <a:pt x="131675" y="66054"/>
                    <a:pt x="132222" y="41372"/>
                  </a:cubicBezTo>
                  <a:cubicBezTo>
                    <a:pt x="132404" y="31798"/>
                    <a:pt x="130519" y="21828"/>
                    <a:pt x="125231" y="13804"/>
                  </a:cubicBezTo>
                  <a:cubicBezTo>
                    <a:pt x="124957" y="13408"/>
                    <a:pt x="124653" y="12983"/>
                    <a:pt x="124349" y="12557"/>
                  </a:cubicBezTo>
                  <a:cubicBezTo>
                    <a:pt x="119040" y="5206"/>
                    <a:pt x="110291" y="1"/>
                    <a:pt x="101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0"/>
            <p:cNvSpPr/>
            <p:nvPr/>
          </p:nvSpPr>
          <p:spPr>
            <a:xfrm>
              <a:off x="5663625" y="3358100"/>
              <a:ext cx="2798275" cy="2304350"/>
            </a:xfrm>
            <a:custGeom>
              <a:avLst/>
              <a:gdLst/>
              <a:ahLst/>
              <a:cxnLst/>
              <a:rect l="l" t="t" r="r" b="b"/>
              <a:pathLst>
                <a:path w="111931" h="92174" extrusionOk="0">
                  <a:moveTo>
                    <a:pt x="85092" y="0"/>
                  </a:moveTo>
                  <a:cubicBezTo>
                    <a:pt x="84769" y="0"/>
                    <a:pt x="84444" y="11"/>
                    <a:pt x="84118" y="33"/>
                  </a:cubicBezTo>
                  <a:cubicBezTo>
                    <a:pt x="79285" y="398"/>
                    <a:pt x="75030" y="3164"/>
                    <a:pt x="71018" y="5808"/>
                  </a:cubicBezTo>
                  <a:cubicBezTo>
                    <a:pt x="59832" y="13194"/>
                    <a:pt x="47978" y="20398"/>
                    <a:pt x="34725" y="22161"/>
                  </a:cubicBezTo>
                  <a:cubicBezTo>
                    <a:pt x="32438" y="22458"/>
                    <a:pt x="30138" y="22587"/>
                    <a:pt x="27834" y="22587"/>
                  </a:cubicBezTo>
                  <a:cubicBezTo>
                    <a:pt x="21872" y="22587"/>
                    <a:pt x="15880" y="21724"/>
                    <a:pt x="9983" y="20672"/>
                  </a:cubicBezTo>
                  <a:cubicBezTo>
                    <a:pt x="9141" y="20525"/>
                    <a:pt x="8417" y="20456"/>
                    <a:pt x="7800" y="20456"/>
                  </a:cubicBezTo>
                  <a:cubicBezTo>
                    <a:pt x="0" y="20456"/>
                    <a:pt x="9243" y="31476"/>
                    <a:pt x="11412" y="35110"/>
                  </a:cubicBezTo>
                  <a:cubicBezTo>
                    <a:pt x="14999" y="41037"/>
                    <a:pt x="16062" y="48271"/>
                    <a:pt x="15211" y="55140"/>
                  </a:cubicBezTo>
                  <a:cubicBezTo>
                    <a:pt x="14391" y="62010"/>
                    <a:pt x="11777" y="68545"/>
                    <a:pt x="8433" y="74594"/>
                  </a:cubicBezTo>
                  <a:cubicBezTo>
                    <a:pt x="7004" y="77086"/>
                    <a:pt x="5424" y="79822"/>
                    <a:pt x="5880" y="82648"/>
                  </a:cubicBezTo>
                  <a:cubicBezTo>
                    <a:pt x="6549" y="86934"/>
                    <a:pt x="11321" y="89092"/>
                    <a:pt x="15515" y="90126"/>
                  </a:cubicBezTo>
                  <a:cubicBezTo>
                    <a:pt x="21553" y="91589"/>
                    <a:pt x="27733" y="92173"/>
                    <a:pt x="33948" y="92173"/>
                  </a:cubicBezTo>
                  <a:cubicBezTo>
                    <a:pt x="41158" y="92173"/>
                    <a:pt x="48413" y="91388"/>
                    <a:pt x="55546" y="90278"/>
                  </a:cubicBezTo>
                  <a:cubicBezTo>
                    <a:pt x="66580" y="88576"/>
                    <a:pt x="77826" y="86022"/>
                    <a:pt x="87006" y="79639"/>
                  </a:cubicBezTo>
                  <a:cubicBezTo>
                    <a:pt x="98891" y="71311"/>
                    <a:pt x="105851" y="57390"/>
                    <a:pt x="109225" y="43286"/>
                  </a:cubicBezTo>
                  <a:cubicBezTo>
                    <a:pt x="111019" y="35748"/>
                    <a:pt x="111930" y="27693"/>
                    <a:pt x="109438" y="20368"/>
                  </a:cubicBezTo>
                  <a:cubicBezTo>
                    <a:pt x="108405" y="17298"/>
                    <a:pt x="106794" y="14532"/>
                    <a:pt x="104848" y="11979"/>
                  </a:cubicBezTo>
                  <a:cubicBezTo>
                    <a:pt x="103085" y="9669"/>
                    <a:pt x="100988" y="7571"/>
                    <a:pt x="98739" y="5748"/>
                  </a:cubicBezTo>
                  <a:cubicBezTo>
                    <a:pt x="94856" y="2579"/>
                    <a:pt x="90089" y="0"/>
                    <a:pt x="850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0"/>
            <p:cNvSpPr/>
            <p:nvPr/>
          </p:nvSpPr>
          <p:spPr>
            <a:xfrm>
              <a:off x="6233100" y="3748350"/>
              <a:ext cx="1897475" cy="1710850"/>
            </a:xfrm>
            <a:custGeom>
              <a:avLst/>
              <a:gdLst/>
              <a:ahLst/>
              <a:cxnLst/>
              <a:rect l="l" t="t" r="r" b="b"/>
              <a:pathLst>
                <a:path w="75899" h="68434" extrusionOk="0">
                  <a:moveTo>
                    <a:pt x="57549" y="1"/>
                  </a:moveTo>
                  <a:cubicBezTo>
                    <a:pt x="57107" y="1"/>
                    <a:pt x="56659" y="16"/>
                    <a:pt x="56202" y="47"/>
                  </a:cubicBezTo>
                  <a:cubicBezTo>
                    <a:pt x="51765" y="350"/>
                    <a:pt x="47509" y="1961"/>
                    <a:pt x="43406" y="3724"/>
                  </a:cubicBezTo>
                  <a:cubicBezTo>
                    <a:pt x="27053" y="10928"/>
                    <a:pt x="11916" y="22357"/>
                    <a:pt x="3922" y="38315"/>
                  </a:cubicBezTo>
                  <a:cubicBezTo>
                    <a:pt x="1946" y="42266"/>
                    <a:pt x="426" y="46491"/>
                    <a:pt x="214" y="50898"/>
                  </a:cubicBezTo>
                  <a:cubicBezTo>
                    <a:pt x="1" y="55306"/>
                    <a:pt x="1277" y="59865"/>
                    <a:pt x="4256" y="63087"/>
                  </a:cubicBezTo>
                  <a:cubicBezTo>
                    <a:pt x="8142" y="67259"/>
                    <a:pt x="14130" y="68434"/>
                    <a:pt x="19918" y="68434"/>
                  </a:cubicBezTo>
                  <a:cubicBezTo>
                    <a:pt x="20877" y="68434"/>
                    <a:pt x="21830" y="68402"/>
                    <a:pt x="22767" y="68345"/>
                  </a:cubicBezTo>
                  <a:cubicBezTo>
                    <a:pt x="32767" y="67737"/>
                    <a:pt x="42676" y="65032"/>
                    <a:pt x="51309" y="59926"/>
                  </a:cubicBezTo>
                  <a:cubicBezTo>
                    <a:pt x="59941" y="54850"/>
                    <a:pt x="67175" y="47342"/>
                    <a:pt x="71583" y="38345"/>
                  </a:cubicBezTo>
                  <a:cubicBezTo>
                    <a:pt x="74288" y="32783"/>
                    <a:pt x="75899" y="26643"/>
                    <a:pt x="75625" y="20472"/>
                  </a:cubicBezTo>
                  <a:cubicBezTo>
                    <a:pt x="75443" y="17250"/>
                    <a:pt x="74744" y="14059"/>
                    <a:pt x="73558" y="11263"/>
                  </a:cubicBezTo>
                  <a:cubicBezTo>
                    <a:pt x="70825" y="4760"/>
                    <a:pt x="65368" y="1"/>
                    <a:pt x="57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0"/>
            <p:cNvSpPr/>
            <p:nvPr/>
          </p:nvSpPr>
          <p:spPr>
            <a:xfrm>
              <a:off x="6502100" y="3991800"/>
              <a:ext cx="1356450" cy="1222225"/>
            </a:xfrm>
            <a:custGeom>
              <a:avLst/>
              <a:gdLst/>
              <a:ahLst/>
              <a:cxnLst/>
              <a:rect l="l" t="t" r="r" b="b"/>
              <a:pathLst>
                <a:path w="54258" h="48889" extrusionOk="0">
                  <a:moveTo>
                    <a:pt x="41200" y="1"/>
                  </a:moveTo>
                  <a:cubicBezTo>
                    <a:pt x="40877" y="1"/>
                    <a:pt x="40549" y="12"/>
                    <a:pt x="40214" y="35"/>
                  </a:cubicBezTo>
                  <a:cubicBezTo>
                    <a:pt x="37023" y="278"/>
                    <a:pt x="33983" y="1403"/>
                    <a:pt x="31035" y="2649"/>
                  </a:cubicBezTo>
                  <a:cubicBezTo>
                    <a:pt x="19333" y="7786"/>
                    <a:pt x="8542" y="15962"/>
                    <a:pt x="2797" y="27361"/>
                  </a:cubicBezTo>
                  <a:cubicBezTo>
                    <a:pt x="1399" y="30157"/>
                    <a:pt x="305" y="33197"/>
                    <a:pt x="153" y="36327"/>
                  </a:cubicBezTo>
                  <a:cubicBezTo>
                    <a:pt x="1" y="39489"/>
                    <a:pt x="913" y="42741"/>
                    <a:pt x="3040" y="45051"/>
                  </a:cubicBezTo>
                  <a:cubicBezTo>
                    <a:pt x="5797" y="48016"/>
                    <a:pt x="10044" y="48889"/>
                    <a:pt x="14184" y="48889"/>
                  </a:cubicBezTo>
                  <a:cubicBezTo>
                    <a:pt x="14882" y="48889"/>
                    <a:pt x="15578" y="48864"/>
                    <a:pt x="16263" y="48820"/>
                  </a:cubicBezTo>
                  <a:cubicBezTo>
                    <a:pt x="23406" y="48394"/>
                    <a:pt x="30518" y="46419"/>
                    <a:pt x="36658" y="42771"/>
                  </a:cubicBezTo>
                  <a:cubicBezTo>
                    <a:pt x="42828" y="39124"/>
                    <a:pt x="48026" y="33774"/>
                    <a:pt x="51187" y="27361"/>
                  </a:cubicBezTo>
                  <a:cubicBezTo>
                    <a:pt x="53133" y="23409"/>
                    <a:pt x="54257" y="19002"/>
                    <a:pt x="54075" y="14595"/>
                  </a:cubicBezTo>
                  <a:cubicBezTo>
                    <a:pt x="53953" y="12345"/>
                    <a:pt x="53467" y="10096"/>
                    <a:pt x="52616" y="8060"/>
                  </a:cubicBezTo>
                  <a:cubicBezTo>
                    <a:pt x="50690" y="3432"/>
                    <a:pt x="46808" y="1"/>
                    <a:pt x="412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0"/>
            <p:cNvSpPr/>
            <p:nvPr/>
          </p:nvSpPr>
          <p:spPr>
            <a:xfrm>
              <a:off x="6831150" y="4289350"/>
              <a:ext cx="696850" cy="628225"/>
            </a:xfrm>
            <a:custGeom>
              <a:avLst/>
              <a:gdLst/>
              <a:ahLst/>
              <a:cxnLst/>
              <a:rect l="l" t="t" r="r" b="b"/>
              <a:pathLst>
                <a:path w="27874" h="25129" extrusionOk="0">
                  <a:moveTo>
                    <a:pt x="21168" y="1"/>
                  </a:moveTo>
                  <a:cubicBezTo>
                    <a:pt x="21004" y="1"/>
                    <a:pt x="20838" y="6"/>
                    <a:pt x="20669" y="18"/>
                  </a:cubicBezTo>
                  <a:cubicBezTo>
                    <a:pt x="19028" y="139"/>
                    <a:pt x="17478" y="717"/>
                    <a:pt x="15958" y="1386"/>
                  </a:cubicBezTo>
                  <a:cubicBezTo>
                    <a:pt x="9940" y="4030"/>
                    <a:pt x="4408" y="8225"/>
                    <a:pt x="1429" y="14091"/>
                  </a:cubicBezTo>
                  <a:cubicBezTo>
                    <a:pt x="699" y="15520"/>
                    <a:pt x="152" y="17070"/>
                    <a:pt x="61" y="18681"/>
                  </a:cubicBezTo>
                  <a:cubicBezTo>
                    <a:pt x="0" y="20322"/>
                    <a:pt x="456" y="21994"/>
                    <a:pt x="1550" y="23179"/>
                  </a:cubicBezTo>
                  <a:cubicBezTo>
                    <a:pt x="2982" y="24688"/>
                    <a:pt x="5170" y="25128"/>
                    <a:pt x="7296" y="25128"/>
                  </a:cubicBezTo>
                  <a:cubicBezTo>
                    <a:pt x="7654" y="25128"/>
                    <a:pt x="8009" y="25116"/>
                    <a:pt x="8359" y="25094"/>
                  </a:cubicBezTo>
                  <a:cubicBezTo>
                    <a:pt x="12037" y="24881"/>
                    <a:pt x="15654" y="23878"/>
                    <a:pt x="18846" y="21994"/>
                  </a:cubicBezTo>
                  <a:cubicBezTo>
                    <a:pt x="21976" y="20140"/>
                    <a:pt x="24682" y="17343"/>
                    <a:pt x="26293" y="14091"/>
                  </a:cubicBezTo>
                  <a:cubicBezTo>
                    <a:pt x="27265" y="12024"/>
                    <a:pt x="27873" y="9805"/>
                    <a:pt x="27752" y="7556"/>
                  </a:cubicBezTo>
                  <a:cubicBezTo>
                    <a:pt x="27721" y="6340"/>
                    <a:pt x="27508" y="5185"/>
                    <a:pt x="27052" y="4121"/>
                  </a:cubicBezTo>
                  <a:cubicBezTo>
                    <a:pt x="26046" y="1734"/>
                    <a:pt x="24033" y="1"/>
                    <a:pt x="21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0" name="Google Shape;1610;p50"/>
          <p:cNvGrpSpPr/>
          <p:nvPr/>
        </p:nvGrpSpPr>
        <p:grpSpPr>
          <a:xfrm>
            <a:off x="4186013" y="-1993000"/>
            <a:ext cx="5817000" cy="4821000"/>
            <a:chOff x="4137338" y="-1744925"/>
            <a:chExt cx="5817000" cy="4821000"/>
          </a:xfrm>
        </p:grpSpPr>
        <p:sp>
          <p:nvSpPr>
            <p:cNvPr id="1611" name="Google Shape;1611;p50"/>
            <p:cNvSpPr/>
            <p:nvPr/>
          </p:nvSpPr>
          <p:spPr>
            <a:xfrm>
              <a:off x="4137338" y="-1744925"/>
              <a:ext cx="5817000" cy="4821000"/>
            </a:xfrm>
            <a:custGeom>
              <a:avLst/>
              <a:gdLst/>
              <a:ahLst/>
              <a:cxnLst/>
              <a:rect l="l" t="t" r="r" b="b"/>
              <a:pathLst>
                <a:path w="232680" h="192840" extrusionOk="0">
                  <a:moveTo>
                    <a:pt x="55103" y="0"/>
                  </a:moveTo>
                  <a:cubicBezTo>
                    <a:pt x="47134" y="0"/>
                    <a:pt x="39183" y="415"/>
                    <a:pt x="31277" y="1441"/>
                  </a:cubicBezTo>
                  <a:cubicBezTo>
                    <a:pt x="26475" y="2048"/>
                    <a:pt x="21672" y="2930"/>
                    <a:pt x="17478" y="5210"/>
                  </a:cubicBezTo>
                  <a:cubicBezTo>
                    <a:pt x="0" y="14784"/>
                    <a:pt x="15836" y="33052"/>
                    <a:pt x="20639" y="45332"/>
                  </a:cubicBezTo>
                  <a:cubicBezTo>
                    <a:pt x="22767" y="50803"/>
                    <a:pt x="23678" y="56791"/>
                    <a:pt x="23192" y="62718"/>
                  </a:cubicBezTo>
                  <a:cubicBezTo>
                    <a:pt x="22888" y="66669"/>
                    <a:pt x="18815" y="74116"/>
                    <a:pt x="22736" y="77065"/>
                  </a:cubicBezTo>
                  <a:cubicBezTo>
                    <a:pt x="24854" y="78637"/>
                    <a:pt x="27802" y="79076"/>
                    <a:pt x="30911" y="79076"/>
                  </a:cubicBezTo>
                  <a:cubicBezTo>
                    <a:pt x="34848" y="79076"/>
                    <a:pt x="39044" y="78371"/>
                    <a:pt x="42141" y="78371"/>
                  </a:cubicBezTo>
                  <a:cubicBezTo>
                    <a:pt x="42177" y="78371"/>
                    <a:pt x="42214" y="78372"/>
                    <a:pt x="42250" y="78372"/>
                  </a:cubicBezTo>
                  <a:cubicBezTo>
                    <a:pt x="49728" y="78463"/>
                    <a:pt x="57235" y="79040"/>
                    <a:pt x="64621" y="80043"/>
                  </a:cubicBezTo>
                  <a:cubicBezTo>
                    <a:pt x="79819" y="82171"/>
                    <a:pt x="94804" y="86214"/>
                    <a:pt x="109090" y="92019"/>
                  </a:cubicBezTo>
                  <a:cubicBezTo>
                    <a:pt x="129364" y="100257"/>
                    <a:pt x="148362" y="112080"/>
                    <a:pt x="164866" y="126974"/>
                  </a:cubicBezTo>
                  <a:cubicBezTo>
                    <a:pt x="173164" y="134452"/>
                    <a:pt x="180855" y="142050"/>
                    <a:pt x="185991" y="152203"/>
                  </a:cubicBezTo>
                  <a:cubicBezTo>
                    <a:pt x="191311" y="162719"/>
                    <a:pt x="193560" y="174422"/>
                    <a:pt x="196721" y="185790"/>
                  </a:cubicBezTo>
                  <a:cubicBezTo>
                    <a:pt x="197552" y="188835"/>
                    <a:pt x="199316" y="192839"/>
                    <a:pt x="202219" y="192839"/>
                  </a:cubicBezTo>
                  <a:cubicBezTo>
                    <a:pt x="202503" y="192839"/>
                    <a:pt x="202798" y="192801"/>
                    <a:pt x="203104" y="192720"/>
                  </a:cubicBezTo>
                  <a:cubicBezTo>
                    <a:pt x="204077" y="192446"/>
                    <a:pt x="204837" y="191717"/>
                    <a:pt x="205566" y="191048"/>
                  </a:cubicBezTo>
                  <a:cubicBezTo>
                    <a:pt x="216630" y="179984"/>
                    <a:pt x="227482" y="155880"/>
                    <a:pt x="229913" y="140622"/>
                  </a:cubicBezTo>
                  <a:cubicBezTo>
                    <a:pt x="230825" y="134695"/>
                    <a:pt x="231463" y="128676"/>
                    <a:pt x="231828" y="122658"/>
                  </a:cubicBezTo>
                  <a:cubicBezTo>
                    <a:pt x="232679" y="108555"/>
                    <a:pt x="232163" y="94329"/>
                    <a:pt x="230795" y="80256"/>
                  </a:cubicBezTo>
                  <a:cubicBezTo>
                    <a:pt x="229397" y="65818"/>
                    <a:pt x="226874" y="50681"/>
                    <a:pt x="217603" y="39161"/>
                  </a:cubicBezTo>
                  <a:cubicBezTo>
                    <a:pt x="208575" y="27885"/>
                    <a:pt x="194320" y="21714"/>
                    <a:pt x="180247" y="17398"/>
                  </a:cubicBezTo>
                  <a:cubicBezTo>
                    <a:pt x="154684" y="9495"/>
                    <a:pt x="127936" y="6121"/>
                    <a:pt x="101339" y="3234"/>
                  </a:cubicBezTo>
                  <a:cubicBezTo>
                    <a:pt x="85993" y="1551"/>
                    <a:pt x="70514" y="0"/>
                    <a:pt x="551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0"/>
            <p:cNvSpPr/>
            <p:nvPr/>
          </p:nvSpPr>
          <p:spPr>
            <a:xfrm>
              <a:off x="4302238" y="-1635725"/>
              <a:ext cx="5491000" cy="4034150"/>
            </a:xfrm>
            <a:custGeom>
              <a:avLst/>
              <a:gdLst/>
              <a:ahLst/>
              <a:cxnLst/>
              <a:rect l="l" t="t" r="r" b="b"/>
              <a:pathLst>
                <a:path w="219640" h="161366" extrusionOk="0">
                  <a:moveTo>
                    <a:pt x="54749" y="0"/>
                  </a:moveTo>
                  <a:cubicBezTo>
                    <a:pt x="46106" y="0"/>
                    <a:pt x="37488" y="456"/>
                    <a:pt x="28937" y="1632"/>
                  </a:cubicBezTo>
                  <a:cubicBezTo>
                    <a:pt x="24499" y="2240"/>
                    <a:pt x="19970" y="3060"/>
                    <a:pt x="16140" y="5158"/>
                  </a:cubicBezTo>
                  <a:cubicBezTo>
                    <a:pt x="0" y="13912"/>
                    <a:pt x="15198" y="29900"/>
                    <a:pt x="19879" y="40721"/>
                  </a:cubicBezTo>
                  <a:cubicBezTo>
                    <a:pt x="23040" y="47955"/>
                    <a:pt x="23587" y="56070"/>
                    <a:pt x="21368" y="63487"/>
                  </a:cubicBezTo>
                  <a:cubicBezTo>
                    <a:pt x="20882" y="65159"/>
                    <a:pt x="20304" y="67043"/>
                    <a:pt x="21399" y="68472"/>
                  </a:cubicBezTo>
                  <a:cubicBezTo>
                    <a:pt x="22347" y="69639"/>
                    <a:pt x="24073" y="69872"/>
                    <a:pt x="25753" y="69872"/>
                  </a:cubicBezTo>
                  <a:cubicBezTo>
                    <a:pt x="26173" y="69872"/>
                    <a:pt x="26590" y="69858"/>
                    <a:pt x="26991" y="69840"/>
                  </a:cubicBezTo>
                  <a:cubicBezTo>
                    <a:pt x="30699" y="69638"/>
                    <a:pt x="34423" y="69537"/>
                    <a:pt x="38155" y="69537"/>
                  </a:cubicBezTo>
                  <a:cubicBezTo>
                    <a:pt x="67128" y="69537"/>
                    <a:pt x="96606" y="75627"/>
                    <a:pt x="123103" y="88229"/>
                  </a:cubicBezTo>
                  <a:cubicBezTo>
                    <a:pt x="138240" y="95433"/>
                    <a:pt x="152495" y="104825"/>
                    <a:pt x="164958" y="116436"/>
                  </a:cubicBezTo>
                  <a:cubicBezTo>
                    <a:pt x="171219" y="122302"/>
                    <a:pt x="176994" y="128655"/>
                    <a:pt x="182222" y="135524"/>
                  </a:cubicBezTo>
                  <a:cubicBezTo>
                    <a:pt x="187116" y="141938"/>
                    <a:pt x="188332" y="149506"/>
                    <a:pt x="192709" y="156193"/>
                  </a:cubicBezTo>
                  <a:cubicBezTo>
                    <a:pt x="194159" y="158403"/>
                    <a:pt x="196199" y="161365"/>
                    <a:pt x="198589" y="161365"/>
                  </a:cubicBezTo>
                  <a:cubicBezTo>
                    <a:pt x="199454" y="161365"/>
                    <a:pt x="200365" y="160977"/>
                    <a:pt x="201311" y="160023"/>
                  </a:cubicBezTo>
                  <a:cubicBezTo>
                    <a:pt x="211433" y="150084"/>
                    <a:pt x="215658" y="136163"/>
                    <a:pt x="217572" y="122576"/>
                  </a:cubicBezTo>
                  <a:cubicBezTo>
                    <a:pt x="218424" y="117287"/>
                    <a:pt x="218880" y="111968"/>
                    <a:pt x="219092" y="106618"/>
                  </a:cubicBezTo>
                  <a:cubicBezTo>
                    <a:pt x="219639" y="94065"/>
                    <a:pt x="218849" y="81511"/>
                    <a:pt x="217238" y="68988"/>
                  </a:cubicBezTo>
                  <a:cubicBezTo>
                    <a:pt x="215658" y="56192"/>
                    <a:pt x="212983" y="42787"/>
                    <a:pt x="204107" y="32666"/>
                  </a:cubicBezTo>
                  <a:cubicBezTo>
                    <a:pt x="195353" y="22757"/>
                    <a:pt x="181918" y="17468"/>
                    <a:pt x="168696" y="13820"/>
                  </a:cubicBezTo>
                  <a:cubicBezTo>
                    <a:pt x="144592" y="7133"/>
                    <a:pt x="119516" y="4519"/>
                    <a:pt x="94561" y="2270"/>
                  </a:cubicBezTo>
                  <a:cubicBezTo>
                    <a:pt x="81330" y="1074"/>
                    <a:pt x="68010" y="0"/>
                    <a:pt x="547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0"/>
            <p:cNvSpPr/>
            <p:nvPr/>
          </p:nvSpPr>
          <p:spPr>
            <a:xfrm>
              <a:off x="4458763" y="-1531100"/>
              <a:ext cx="5180225" cy="3527850"/>
            </a:xfrm>
            <a:custGeom>
              <a:avLst/>
              <a:gdLst/>
              <a:ahLst/>
              <a:cxnLst/>
              <a:rect l="l" t="t" r="r" b="b"/>
              <a:pathLst>
                <a:path w="207209" h="141114" extrusionOk="0">
                  <a:moveTo>
                    <a:pt x="50079" y="1"/>
                  </a:moveTo>
                  <a:cubicBezTo>
                    <a:pt x="42412" y="1"/>
                    <a:pt x="34775" y="361"/>
                    <a:pt x="27205" y="1277"/>
                  </a:cubicBezTo>
                  <a:cubicBezTo>
                    <a:pt x="23010" y="1763"/>
                    <a:pt x="18755" y="2493"/>
                    <a:pt x="15168" y="4316"/>
                  </a:cubicBezTo>
                  <a:cubicBezTo>
                    <a:pt x="1" y="11854"/>
                    <a:pt x="14347" y="25867"/>
                    <a:pt x="18846" y="35320"/>
                  </a:cubicBezTo>
                  <a:cubicBezTo>
                    <a:pt x="21855" y="41642"/>
                    <a:pt x="22372" y="48694"/>
                    <a:pt x="20335" y="55168"/>
                  </a:cubicBezTo>
                  <a:cubicBezTo>
                    <a:pt x="19879" y="56597"/>
                    <a:pt x="19332" y="58268"/>
                    <a:pt x="20396" y="59484"/>
                  </a:cubicBezTo>
                  <a:cubicBezTo>
                    <a:pt x="21295" y="60525"/>
                    <a:pt x="22838" y="60737"/>
                    <a:pt x="24367" y="60737"/>
                  </a:cubicBezTo>
                  <a:cubicBezTo>
                    <a:pt x="24803" y="60737"/>
                    <a:pt x="25237" y="60720"/>
                    <a:pt x="25655" y="60700"/>
                  </a:cubicBezTo>
                  <a:cubicBezTo>
                    <a:pt x="28795" y="60556"/>
                    <a:pt x="31941" y="60485"/>
                    <a:pt x="35087" y="60485"/>
                  </a:cubicBezTo>
                  <a:cubicBezTo>
                    <a:pt x="58582" y="60485"/>
                    <a:pt x="82134" y="64473"/>
                    <a:pt x="104410" y="72220"/>
                  </a:cubicBezTo>
                  <a:cubicBezTo>
                    <a:pt x="135839" y="83162"/>
                    <a:pt x="164198" y="103497"/>
                    <a:pt x="180916" y="133923"/>
                  </a:cubicBezTo>
                  <a:cubicBezTo>
                    <a:pt x="182040" y="135899"/>
                    <a:pt x="183104" y="137996"/>
                    <a:pt x="184806" y="139425"/>
                  </a:cubicBezTo>
                  <a:cubicBezTo>
                    <a:pt x="186169" y="140593"/>
                    <a:pt x="187489" y="141113"/>
                    <a:pt x="188757" y="141113"/>
                  </a:cubicBezTo>
                  <a:cubicBezTo>
                    <a:pt x="197982" y="141113"/>
                    <a:pt x="204502" y="113571"/>
                    <a:pt x="205384" y="107479"/>
                  </a:cubicBezTo>
                  <a:cubicBezTo>
                    <a:pt x="206144" y="102889"/>
                    <a:pt x="206570" y="98239"/>
                    <a:pt x="206752" y="93618"/>
                  </a:cubicBezTo>
                  <a:cubicBezTo>
                    <a:pt x="207208" y="82706"/>
                    <a:pt x="206387" y="71734"/>
                    <a:pt x="204868" y="60822"/>
                  </a:cubicBezTo>
                  <a:cubicBezTo>
                    <a:pt x="203317" y="49666"/>
                    <a:pt x="200734" y="37995"/>
                    <a:pt x="192314" y="29119"/>
                  </a:cubicBezTo>
                  <a:cubicBezTo>
                    <a:pt x="184077" y="20456"/>
                    <a:pt x="171402" y="15806"/>
                    <a:pt x="158879" y="12553"/>
                  </a:cubicBezTo>
                  <a:cubicBezTo>
                    <a:pt x="136173" y="6626"/>
                    <a:pt x="112525" y="4195"/>
                    <a:pt x="89030" y="2158"/>
                  </a:cubicBezTo>
                  <a:cubicBezTo>
                    <a:pt x="76082" y="1031"/>
                    <a:pt x="63038" y="1"/>
                    <a:pt x="50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0"/>
            <p:cNvSpPr/>
            <p:nvPr/>
          </p:nvSpPr>
          <p:spPr>
            <a:xfrm>
              <a:off x="4698888" y="-1416125"/>
              <a:ext cx="4718950" cy="2941100"/>
            </a:xfrm>
            <a:custGeom>
              <a:avLst/>
              <a:gdLst/>
              <a:ahLst/>
              <a:cxnLst/>
              <a:rect l="l" t="t" r="r" b="b"/>
              <a:pathLst>
                <a:path w="188758" h="117644" extrusionOk="0">
                  <a:moveTo>
                    <a:pt x="44154" y="1"/>
                  </a:moveTo>
                  <a:cubicBezTo>
                    <a:pt x="37635" y="1"/>
                    <a:pt x="31144" y="276"/>
                    <a:pt x="24712" y="963"/>
                  </a:cubicBezTo>
                  <a:cubicBezTo>
                    <a:pt x="20913" y="1389"/>
                    <a:pt x="17022" y="1936"/>
                    <a:pt x="13770" y="3395"/>
                  </a:cubicBezTo>
                  <a:cubicBezTo>
                    <a:pt x="1" y="9565"/>
                    <a:pt x="13101" y="21177"/>
                    <a:pt x="17265" y="29049"/>
                  </a:cubicBezTo>
                  <a:cubicBezTo>
                    <a:pt x="20001" y="34307"/>
                    <a:pt x="20518" y="40143"/>
                    <a:pt x="18694" y="45463"/>
                  </a:cubicBezTo>
                  <a:cubicBezTo>
                    <a:pt x="18268" y="46648"/>
                    <a:pt x="17812" y="48046"/>
                    <a:pt x="18785" y="49049"/>
                  </a:cubicBezTo>
                  <a:cubicBezTo>
                    <a:pt x="19597" y="49935"/>
                    <a:pt x="21105" y="50104"/>
                    <a:pt x="22553" y="50104"/>
                  </a:cubicBezTo>
                  <a:cubicBezTo>
                    <a:pt x="22895" y="50104"/>
                    <a:pt x="23233" y="50094"/>
                    <a:pt x="23557" y="50083"/>
                  </a:cubicBezTo>
                  <a:cubicBezTo>
                    <a:pt x="25033" y="50027"/>
                    <a:pt x="26510" y="50001"/>
                    <a:pt x="27987" y="50001"/>
                  </a:cubicBezTo>
                  <a:cubicBezTo>
                    <a:pt x="44347" y="50001"/>
                    <a:pt x="60811" y="53237"/>
                    <a:pt x="76841" y="56192"/>
                  </a:cubicBezTo>
                  <a:cubicBezTo>
                    <a:pt x="93863" y="59353"/>
                    <a:pt x="111218" y="63548"/>
                    <a:pt x="126295" y="72727"/>
                  </a:cubicBezTo>
                  <a:cubicBezTo>
                    <a:pt x="137663" y="79597"/>
                    <a:pt x="146356" y="88715"/>
                    <a:pt x="154897" y="97682"/>
                  </a:cubicBezTo>
                  <a:cubicBezTo>
                    <a:pt x="159517" y="102515"/>
                    <a:pt x="164168" y="107439"/>
                    <a:pt x="166387" y="113154"/>
                  </a:cubicBezTo>
                  <a:cubicBezTo>
                    <a:pt x="167132" y="115085"/>
                    <a:pt x="168628" y="117643"/>
                    <a:pt x="170945" y="117643"/>
                  </a:cubicBezTo>
                  <a:cubicBezTo>
                    <a:pt x="171180" y="117643"/>
                    <a:pt x="171424" y="117617"/>
                    <a:pt x="171676" y="117561"/>
                  </a:cubicBezTo>
                  <a:cubicBezTo>
                    <a:pt x="172466" y="117409"/>
                    <a:pt x="173043" y="116953"/>
                    <a:pt x="173590" y="116497"/>
                  </a:cubicBezTo>
                  <a:cubicBezTo>
                    <a:pt x="182192" y="109384"/>
                    <a:pt x="185688" y="99415"/>
                    <a:pt x="187269" y="89658"/>
                  </a:cubicBezTo>
                  <a:cubicBezTo>
                    <a:pt x="187846" y="85889"/>
                    <a:pt x="188241" y="82059"/>
                    <a:pt x="188393" y="78199"/>
                  </a:cubicBezTo>
                  <a:cubicBezTo>
                    <a:pt x="188758" y="69171"/>
                    <a:pt x="187968" y="60113"/>
                    <a:pt x="186509" y="51086"/>
                  </a:cubicBezTo>
                  <a:cubicBezTo>
                    <a:pt x="185050" y="41876"/>
                    <a:pt x="182648" y="32210"/>
                    <a:pt x="174958" y="24854"/>
                  </a:cubicBezTo>
                  <a:cubicBezTo>
                    <a:pt x="167420" y="17620"/>
                    <a:pt x="155870" y="13699"/>
                    <a:pt x="144502" y="10964"/>
                  </a:cubicBezTo>
                  <a:cubicBezTo>
                    <a:pt x="123833" y="5948"/>
                    <a:pt x="102313" y="3821"/>
                    <a:pt x="80884" y="1997"/>
                  </a:cubicBezTo>
                  <a:cubicBezTo>
                    <a:pt x="68676" y="966"/>
                    <a:pt x="56366" y="1"/>
                    <a:pt x="441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0"/>
            <p:cNvSpPr/>
            <p:nvPr/>
          </p:nvSpPr>
          <p:spPr>
            <a:xfrm>
              <a:off x="4837188" y="-1357775"/>
              <a:ext cx="4505425" cy="2665800"/>
            </a:xfrm>
            <a:custGeom>
              <a:avLst/>
              <a:gdLst/>
              <a:ahLst/>
              <a:cxnLst/>
              <a:rect l="l" t="t" r="r" b="b"/>
              <a:pathLst>
                <a:path w="180217" h="106632" extrusionOk="0">
                  <a:moveTo>
                    <a:pt x="41458" y="1"/>
                  </a:moveTo>
                  <a:cubicBezTo>
                    <a:pt x="35454" y="1"/>
                    <a:pt x="29476" y="236"/>
                    <a:pt x="23557" y="818"/>
                  </a:cubicBezTo>
                  <a:cubicBezTo>
                    <a:pt x="19910" y="1152"/>
                    <a:pt x="16262" y="1639"/>
                    <a:pt x="13132" y="2976"/>
                  </a:cubicBezTo>
                  <a:cubicBezTo>
                    <a:pt x="1" y="8478"/>
                    <a:pt x="12584" y="19055"/>
                    <a:pt x="16536" y="26137"/>
                  </a:cubicBezTo>
                  <a:cubicBezTo>
                    <a:pt x="19150" y="30849"/>
                    <a:pt x="19697" y="36168"/>
                    <a:pt x="17934" y="40970"/>
                  </a:cubicBezTo>
                  <a:cubicBezTo>
                    <a:pt x="17569" y="42034"/>
                    <a:pt x="17113" y="43281"/>
                    <a:pt x="18025" y="44192"/>
                  </a:cubicBezTo>
                  <a:cubicBezTo>
                    <a:pt x="18806" y="44997"/>
                    <a:pt x="20213" y="45156"/>
                    <a:pt x="21586" y="45156"/>
                  </a:cubicBezTo>
                  <a:cubicBezTo>
                    <a:pt x="21924" y="45156"/>
                    <a:pt x="22260" y="45147"/>
                    <a:pt x="22585" y="45135"/>
                  </a:cubicBezTo>
                  <a:cubicBezTo>
                    <a:pt x="23805" y="45098"/>
                    <a:pt x="25027" y="45080"/>
                    <a:pt x="26249" y="45080"/>
                  </a:cubicBezTo>
                  <a:cubicBezTo>
                    <a:pt x="42040" y="45080"/>
                    <a:pt x="57946" y="48056"/>
                    <a:pt x="73406" y="50849"/>
                  </a:cubicBezTo>
                  <a:cubicBezTo>
                    <a:pt x="89638" y="53737"/>
                    <a:pt x="106234" y="57597"/>
                    <a:pt x="120641" y="65925"/>
                  </a:cubicBezTo>
                  <a:cubicBezTo>
                    <a:pt x="131462" y="72217"/>
                    <a:pt x="139790" y="80454"/>
                    <a:pt x="147997" y="88570"/>
                  </a:cubicBezTo>
                  <a:cubicBezTo>
                    <a:pt x="152405" y="92947"/>
                    <a:pt x="156842" y="97445"/>
                    <a:pt x="158970" y="102552"/>
                  </a:cubicBezTo>
                  <a:cubicBezTo>
                    <a:pt x="159719" y="104326"/>
                    <a:pt x="161175" y="106631"/>
                    <a:pt x="163385" y="106631"/>
                  </a:cubicBezTo>
                  <a:cubicBezTo>
                    <a:pt x="163599" y="106631"/>
                    <a:pt x="163819" y="106610"/>
                    <a:pt x="164046" y="106564"/>
                  </a:cubicBezTo>
                  <a:cubicBezTo>
                    <a:pt x="164806" y="106412"/>
                    <a:pt x="165353" y="105987"/>
                    <a:pt x="165870" y="105561"/>
                  </a:cubicBezTo>
                  <a:cubicBezTo>
                    <a:pt x="174016" y="99178"/>
                    <a:pt x="177329" y="90211"/>
                    <a:pt x="178819" y="81397"/>
                  </a:cubicBezTo>
                  <a:cubicBezTo>
                    <a:pt x="179457" y="77992"/>
                    <a:pt x="179822" y="74497"/>
                    <a:pt x="179913" y="71032"/>
                  </a:cubicBezTo>
                  <a:cubicBezTo>
                    <a:pt x="180217" y="62886"/>
                    <a:pt x="179457" y="54679"/>
                    <a:pt x="178059" y="46563"/>
                  </a:cubicBezTo>
                  <a:cubicBezTo>
                    <a:pt x="176660" y="38204"/>
                    <a:pt x="174290" y="29481"/>
                    <a:pt x="166964" y="22794"/>
                  </a:cubicBezTo>
                  <a:cubicBezTo>
                    <a:pt x="159760" y="16259"/>
                    <a:pt x="148727" y="12703"/>
                    <a:pt x="137845" y="10180"/>
                  </a:cubicBezTo>
                  <a:cubicBezTo>
                    <a:pt x="118149" y="5590"/>
                    <a:pt x="97571" y="3614"/>
                    <a:pt x="77175" y="1912"/>
                  </a:cubicBezTo>
                  <a:cubicBezTo>
                    <a:pt x="65324" y="923"/>
                    <a:pt x="53338" y="1"/>
                    <a:pt x="414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0"/>
            <p:cNvSpPr/>
            <p:nvPr/>
          </p:nvSpPr>
          <p:spPr>
            <a:xfrm>
              <a:off x="4956488" y="-1231175"/>
              <a:ext cx="4277475" cy="2195425"/>
            </a:xfrm>
            <a:custGeom>
              <a:avLst/>
              <a:gdLst/>
              <a:ahLst/>
              <a:cxnLst/>
              <a:rect l="l" t="t" r="r" b="b"/>
              <a:pathLst>
                <a:path w="171099" h="87817" extrusionOk="0">
                  <a:moveTo>
                    <a:pt x="37225" y="0"/>
                  </a:moveTo>
                  <a:cubicBezTo>
                    <a:pt x="32205" y="0"/>
                    <a:pt x="27208" y="156"/>
                    <a:pt x="22250" y="526"/>
                  </a:cubicBezTo>
                  <a:cubicBezTo>
                    <a:pt x="18846" y="800"/>
                    <a:pt x="15351" y="1164"/>
                    <a:pt x="12372" y="2198"/>
                  </a:cubicBezTo>
                  <a:cubicBezTo>
                    <a:pt x="1" y="6605"/>
                    <a:pt x="12007" y="15298"/>
                    <a:pt x="15807" y="21134"/>
                  </a:cubicBezTo>
                  <a:cubicBezTo>
                    <a:pt x="18360" y="24994"/>
                    <a:pt x="18846" y="29341"/>
                    <a:pt x="17235" y="33201"/>
                  </a:cubicBezTo>
                  <a:cubicBezTo>
                    <a:pt x="16901" y="34083"/>
                    <a:pt x="16475" y="35116"/>
                    <a:pt x="17357" y="35815"/>
                  </a:cubicBezTo>
                  <a:cubicBezTo>
                    <a:pt x="18170" y="36523"/>
                    <a:pt x="19639" y="36643"/>
                    <a:pt x="21042" y="36643"/>
                  </a:cubicBezTo>
                  <a:cubicBezTo>
                    <a:pt x="21265" y="36643"/>
                    <a:pt x="21487" y="36640"/>
                    <a:pt x="21703" y="36636"/>
                  </a:cubicBezTo>
                  <a:cubicBezTo>
                    <a:pt x="22520" y="36621"/>
                    <a:pt x="23337" y="36613"/>
                    <a:pt x="24155" y="36613"/>
                  </a:cubicBezTo>
                  <a:cubicBezTo>
                    <a:pt x="39412" y="36613"/>
                    <a:pt x="54877" y="39228"/>
                    <a:pt x="69850" y="41651"/>
                  </a:cubicBezTo>
                  <a:cubicBezTo>
                    <a:pt x="85261" y="44144"/>
                    <a:pt x="101036" y="47396"/>
                    <a:pt x="114745" y="54296"/>
                  </a:cubicBezTo>
                  <a:cubicBezTo>
                    <a:pt x="125049" y="59463"/>
                    <a:pt x="133012" y="66272"/>
                    <a:pt x="140794" y="72959"/>
                  </a:cubicBezTo>
                  <a:cubicBezTo>
                    <a:pt x="144988" y="76545"/>
                    <a:pt x="149274" y="80254"/>
                    <a:pt x="151280" y="84479"/>
                  </a:cubicBezTo>
                  <a:cubicBezTo>
                    <a:pt x="151973" y="85920"/>
                    <a:pt x="153374" y="87816"/>
                    <a:pt x="155483" y="87816"/>
                  </a:cubicBezTo>
                  <a:cubicBezTo>
                    <a:pt x="155686" y="87816"/>
                    <a:pt x="155896" y="87799"/>
                    <a:pt x="156113" y="87761"/>
                  </a:cubicBezTo>
                  <a:cubicBezTo>
                    <a:pt x="156843" y="87640"/>
                    <a:pt x="157359" y="87305"/>
                    <a:pt x="157876" y="87001"/>
                  </a:cubicBezTo>
                  <a:cubicBezTo>
                    <a:pt x="165536" y="81865"/>
                    <a:pt x="168606" y="74570"/>
                    <a:pt x="169943" y="67396"/>
                  </a:cubicBezTo>
                  <a:cubicBezTo>
                    <a:pt x="170429" y="64661"/>
                    <a:pt x="170733" y="61834"/>
                    <a:pt x="170855" y="59007"/>
                  </a:cubicBezTo>
                  <a:cubicBezTo>
                    <a:pt x="171098" y="52350"/>
                    <a:pt x="170277" y="45663"/>
                    <a:pt x="168910" y="39007"/>
                  </a:cubicBezTo>
                  <a:cubicBezTo>
                    <a:pt x="167511" y="32229"/>
                    <a:pt x="165232" y="25086"/>
                    <a:pt x="158210" y="19554"/>
                  </a:cubicBezTo>
                  <a:cubicBezTo>
                    <a:pt x="151311" y="14174"/>
                    <a:pt x="140824" y="11195"/>
                    <a:pt x="130550" y="9037"/>
                  </a:cubicBezTo>
                  <a:cubicBezTo>
                    <a:pt x="111827" y="5116"/>
                    <a:pt x="92373" y="3383"/>
                    <a:pt x="73011" y="1833"/>
                  </a:cubicBezTo>
                  <a:cubicBezTo>
                    <a:pt x="61110" y="872"/>
                    <a:pt x="49104" y="0"/>
                    <a:pt x="372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0"/>
            <p:cNvSpPr/>
            <p:nvPr/>
          </p:nvSpPr>
          <p:spPr>
            <a:xfrm>
              <a:off x="5132788" y="-1188750"/>
              <a:ext cx="4017575" cy="1954125"/>
            </a:xfrm>
            <a:custGeom>
              <a:avLst/>
              <a:gdLst/>
              <a:ahLst/>
              <a:cxnLst/>
              <a:rect l="l" t="t" r="r" b="b"/>
              <a:pathLst>
                <a:path w="160703" h="78165" extrusionOk="0">
                  <a:moveTo>
                    <a:pt x="29816" y="0"/>
                  </a:moveTo>
                  <a:cubicBezTo>
                    <a:pt x="26878" y="0"/>
                    <a:pt x="23949" y="62"/>
                    <a:pt x="21034" y="197"/>
                  </a:cubicBezTo>
                  <a:cubicBezTo>
                    <a:pt x="17782" y="349"/>
                    <a:pt x="14499" y="622"/>
                    <a:pt x="11703" y="1443"/>
                  </a:cubicBezTo>
                  <a:cubicBezTo>
                    <a:pt x="1" y="4939"/>
                    <a:pt x="11217" y="12689"/>
                    <a:pt x="14712" y="17796"/>
                  </a:cubicBezTo>
                  <a:cubicBezTo>
                    <a:pt x="17083" y="21170"/>
                    <a:pt x="17478" y="24908"/>
                    <a:pt x="15958" y="28252"/>
                  </a:cubicBezTo>
                  <a:cubicBezTo>
                    <a:pt x="15624" y="28981"/>
                    <a:pt x="15198" y="29833"/>
                    <a:pt x="16049" y="30532"/>
                  </a:cubicBezTo>
                  <a:cubicBezTo>
                    <a:pt x="16931" y="31261"/>
                    <a:pt x="18664" y="31322"/>
                    <a:pt x="20122" y="31322"/>
                  </a:cubicBezTo>
                  <a:cubicBezTo>
                    <a:pt x="35290" y="31413"/>
                    <a:pt x="50579" y="34149"/>
                    <a:pt x="65473" y="36672"/>
                  </a:cubicBezTo>
                  <a:cubicBezTo>
                    <a:pt x="79941" y="39164"/>
                    <a:pt x="94744" y="42295"/>
                    <a:pt x="107571" y="48526"/>
                  </a:cubicBezTo>
                  <a:cubicBezTo>
                    <a:pt x="117237" y="53207"/>
                    <a:pt x="124684" y="59225"/>
                    <a:pt x="131918" y="65091"/>
                  </a:cubicBezTo>
                  <a:cubicBezTo>
                    <a:pt x="135839" y="68283"/>
                    <a:pt x="139821" y="71566"/>
                    <a:pt x="141705" y="75213"/>
                  </a:cubicBezTo>
                  <a:cubicBezTo>
                    <a:pt x="142353" y="76480"/>
                    <a:pt x="143652" y="78164"/>
                    <a:pt x="145676" y="78164"/>
                  </a:cubicBezTo>
                  <a:cubicBezTo>
                    <a:pt x="145837" y="78164"/>
                    <a:pt x="146003" y="78154"/>
                    <a:pt x="146173" y="78131"/>
                  </a:cubicBezTo>
                  <a:cubicBezTo>
                    <a:pt x="146812" y="78070"/>
                    <a:pt x="147359" y="77797"/>
                    <a:pt x="147815" y="77493"/>
                  </a:cubicBezTo>
                  <a:cubicBezTo>
                    <a:pt x="155110" y="73237"/>
                    <a:pt x="158058" y="67037"/>
                    <a:pt x="159396" y="60866"/>
                  </a:cubicBezTo>
                  <a:cubicBezTo>
                    <a:pt x="159973" y="58526"/>
                    <a:pt x="160277" y="56094"/>
                    <a:pt x="160399" y="53663"/>
                  </a:cubicBezTo>
                  <a:cubicBezTo>
                    <a:pt x="160703" y="47979"/>
                    <a:pt x="160004" y="42204"/>
                    <a:pt x="158757" y="36459"/>
                  </a:cubicBezTo>
                  <a:cubicBezTo>
                    <a:pt x="157511" y="30562"/>
                    <a:pt x="155444" y="24361"/>
                    <a:pt x="148879" y="19498"/>
                  </a:cubicBezTo>
                  <a:cubicBezTo>
                    <a:pt x="142465" y="14726"/>
                    <a:pt x="132617" y="11930"/>
                    <a:pt x="122921" y="9863"/>
                  </a:cubicBezTo>
                  <a:cubicBezTo>
                    <a:pt x="105322" y="6094"/>
                    <a:pt x="87023" y="4148"/>
                    <a:pt x="68816" y="2416"/>
                  </a:cubicBezTo>
                  <a:cubicBezTo>
                    <a:pt x="55819" y="1178"/>
                    <a:pt x="42720" y="0"/>
                    <a:pt x="29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0"/>
            <p:cNvSpPr/>
            <p:nvPr/>
          </p:nvSpPr>
          <p:spPr>
            <a:xfrm>
              <a:off x="5326563" y="-1106650"/>
              <a:ext cx="3706025" cy="1619400"/>
            </a:xfrm>
            <a:custGeom>
              <a:avLst/>
              <a:gdLst/>
              <a:ahLst/>
              <a:cxnLst/>
              <a:rect l="l" t="t" r="r" b="b"/>
              <a:pathLst>
                <a:path w="148241" h="64776" extrusionOk="0">
                  <a:moveTo>
                    <a:pt x="25667" y="1"/>
                  </a:moveTo>
                  <a:cubicBezTo>
                    <a:pt x="23539" y="1"/>
                    <a:pt x="21417" y="33"/>
                    <a:pt x="19302" y="104"/>
                  </a:cubicBezTo>
                  <a:cubicBezTo>
                    <a:pt x="16353" y="226"/>
                    <a:pt x="13314" y="378"/>
                    <a:pt x="10761" y="1077"/>
                  </a:cubicBezTo>
                  <a:cubicBezTo>
                    <a:pt x="0" y="3843"/>
                    <a:pt x="10396" y="10257"/>
                    <a:pt x="13648" y="14451"/>
                  </a:cubicBezTo>
                  <a:cubicBezTo>
                    <a:pt x="15867" y="17217"/>
                    <a:pt x="16262" y="20257"/>
                    <a:pt x="14864" y="22962"/>
                  </a:cubicBezTo>
                  <a:cubicBezTo>
                    <a:pt x="14560" y="23570"/>
                    <a:pt x="14195" y="24238"/>
                    <a:pt x="14955" y="24816"/>
                  </a:cubicBezTo>
                  <a:cubicBezTo>
                    <a:pt x="15776" y="25424"/>
                    <a:pt x="17387" y="25454"/>
                    <a:pt x="18694" y="25485"/>
                  </a:cubicBezTo>
                  <a:cubicBezTo>
                    <a:pt x="32645" y="25697"/>
                    <a:pt x="46749" y="28038"/>
                    <a:pt x="60457" y="30257"/>
                  </a:cubicBezTo>
                  <a:cubicBezTo>
                    <a:pt x="73801" y="32384"/>
                    <a:pt x="87449" y="35059"/>
                    <a:pt x="99334" y="40227"/>
                  </a:cubicBezTo>
                  <a:cubicBezTo>
                    <a:pt x="108270" y="44148"/>
                    <a:pt x="115139" y="49102"/>
                    <a:pt x="121887" y="53996"/>
                  </a:cubicBezTo>
                  <a:cubicBezTo>
                    <a:pt x="125504" y="56610"/>
                    <a:pt x="129243" y="59315"/>
                    <a:pt x="130976" y="62324"/>
                  </a:cubicBezTo>
                  <a:cubicBezTo>
                    <a:pt x="131573" y="63377"/>
                    <a:pt x="132863" y="64776"/>
                    <a:pt x="134771" y="64776"/>
                  </a:cubicBezTo>
                  <a:cubicBezTo>
                    <a:pt x="134901" y="64776"/>
                    <a:pt x="135034" y="64769"/>
                    <a:pt x="135170" y="64756"/>
                  </a:cubicBezTo>
                  <a:cubicBezTo>
                    <a:pt x="135778" y="64665"/>
                    <a:pt x="136234" y="64482"/>
                    <a:pt x="136690" y="64239"/>
                  </a:cubicBezTo>
                  <a:cubicBezTo>
                    <a:pt x="143377" y="60835"/>
                    <a:pt x="146021" y="55789"/>
                    <a:pt x="147207" y="50804"/>
                  </a:cubicBezTo>
                  <a:cubicBezTo>
                    <a:pt x="147663" y="48798"/>
                    <a:pt x="147876" y="46822"/>
                    <a:pt x="147997" y="44786"/>
                  </a:cubicBezTo>
                  <a:cubicBezTo>
                    <a:pt x="148240" y="40166"/>
                    <a:pt x="147541" y="35454"/>
                    <a:pt x="146356" y="30743"/>
                  </a:cubicBezTo>
                  <a:cubicBezTo>
                    <a:pt x="145140" y="25910"/>
                    <a:pt x="143225" y="20865"/>
                    <a:pt x="137146" y="16822"/>
                  </a:cubicBezTo>
                  <a:cubicBezTo>
                    <a:pt x="131158" y="12871"/>
                    <a:pt x="122100" y="10530"/>
                    <a:pt x="113194" y="8767"/>
                  </a:cubicBezTo>
                  <a:cubicBezTo>
                    <a:pt x="96963" y="5576"/>
                    <a:pt x="80093" y="3843"/>
                    <a:pt x="63345" y="2293"/>
                  </a:cubicBezTo>
                  <a:cubicBezTo>
                    <a:pt x="50780" y="1125"/>
                    <a:pt x="38125" y="1"/>
                    <a:pt x="256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0"/>
            <p:cNvSpPr/>
            <p:nvPr/>
          </p:nvSpPr>
          <p:spPr>
            <a:xfrm>
              <a:off x="5426113" y="-1040650"/>
              <a:ext cx="3507675" cy="1382225"/>
            </a:xfrm>
            <a:custGeom>
              <a:avLst/>
              <a:gdLst/>
              <a:ahLst/>
              <a:cxnLst/>
              <a:rect l="l" t="t" r="r" b="b"/>
              <a:pathLst>
                <a:path w="140307" h="55289" extrusionOk="0">
                  <a:moveTo>
                    <a:pt x="22547" y="1"/>
                  </a:moveTo>
                  <a:cubicBezTo>
                    <a:pt x="21096" y="1"/>
                    <a:pt x="19650" y="16"/>
                    <a:pt x="18207" y="48"/>
                  </a:cubicBezTo>
                  <a:cubicBezTo>
                    <a:pt x="15411" y="78"/>
                    <a:pt x="12554" y="261"/>
                    <a:pt x="10122" y="777"/>
                  </a:cubicBezTo>
                  <a:cubicBezTo>
                    <a:pt x="0" y="3027"/>
                    <a:pt x="9818" y="8498"/>
                    <a:pt x="12979" y="12024"/>
                  </a:cubicBezTo>
                  <a:cubicBezTo>
                    <a:pt x="15077" y="14395"/>
                    <a:pt x="15472" y="16918"/>
                    <a:pt x="14195" y="19197"/>
                  </a:cubicBezTo>
                  <a:cubicBezTo>
                    <a:pt x="13891" y="19714"/>
                    <a:pt x="13557" y="20322"/>
                    <a:pt x="14317" y="20778"/>
                  </a:cubicBezTo>
                  <a:cubicBezTo>
                    <a:pt x="15077" y="21264"/>
                    <a:pt x="16596" y="21325"/>
                    <a:pt x="17873" y="21386"/>
                  </a:cubicBezTo>
                  <a:cubicBezTo>
                    <a:pt x="31065" y="21629"/>
                    <a:pt x="44378" y="23726"/>
                    <a:pt x="57357" y="25671"/>
                  </a:cubicBezTo>
                  <a:cubicBezTo>
                    <a:pt x="69971" y="27556"/>
                    <a:pt x="82889" y="29927"/>
                    <a:pt x="94136" y="34365"/>
                  </a:cubicBezTo>
                  <a:cubicBezTo>
                    <a:pt x="102586" y="37708"/>
                    <a:pt x="109121" y="41933"/>
                    <a:pt x="115565" y="46097"/>
                  </a:cubicBezTo>
                  <a:cubicBezTo>
                    <a:pt x="118999" y="48347"/>
                    <a:pt x="122495" y="50626"/>
                    <a:pt x="124167" y="53179"/>
                  </a:cubicBezTo>
                  <a:cubicBezTo>
                    <a:pt x="124799" y="54071"/>
                    <a:pt x="125976" y="55289"/>
                    <a:pt x="127800" y="55289"/>
                  </a:cubicBezTo>
                  <a:cubicBezTo>
                    <a:pt x="127904" y="55289"/>
                    <a:pt x="128010" y="55285"/>
                    <a:pt x="128118" y="55277"/>
                  </a:cubicBezTo>
                  <a:cubicBezTo>
                    <a:pt x="128696" y="55216"/>
                    <a:pt x="129152" y="55034"/>
                    <a:pt x="129547" y="54851"/>
                  </a:cubicBezTo>
                  <a:cubicBezTo>
                    <a:pt x="135808" y="52024"/>
                    <a:pt x="138331" y="47830"/>
                    <a:pt x="139365" y="43635"/>
                  </a:cubicBezTo>
                  <a:cubicBezTo>
                    <a:pt x="139790" y="41903"/>
                    <a:pt x="140033" y="40231"/>
                    <a:pt x="140094" y="38590"/>
                  </a:cubicBezTo>
                  <a:cubicBezTo>
                    <a:pt x="140307" y="34669"/>
                    <a:pt x="139608" y="30717"/>
                    <a:pt x="138483" y="26766"/>
                  </a:cubicBezTo>
                  <a:cubicBezTo>
                    <a:pt x="137298" y="22693"/>
                    <a:pt x="135444" y="18437"/>
                    <a:pt x="129668" y="15033"/>
                  </a:cubicBezTo>
                  <a:cubicBezTo>
                    <a:pt x="123984" y="11690"/>
                    <a:pt x="115413" y="9592"/>
                    <a:pt x="106963" y="8072"/>
                  </a:cubicBezTo>
                  <a:cubicBezTo>
                    <a:pt x="91613" y="5246"/>
                    <a:pt x="75655" y="3665"/>
                    <a:pt x="59819" y="2206"/>
                  </a:cubicBezTo>
                  <a:cubicBezTo>
                    <a:pt x="47420" y="1091"/>
                    <a:pt x="34851" y="1"/>
                    <a:pt x="225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0"/>
            <p:cNvSpPr/>
            <p:nvPr/>
          </p:nvSpPr>
          <p:spPr>
            <a:xfrm>
              <a:off x="5558338" y="-957900"/>
              <a:ext cx="3309350" cy="1122375"/>
            </a:xfrm>
            <a:custGeom>
              <a:avLst/>
              <a:gdLst/>
              <a:ahLst/>
              <a:cxnLst/>
              <a:rect l="l" t="t" r="r" b="b"/>
              <a:pathLst>
                <a:path w="132374" h="44895" extrusionOk="0">
                  <a:moveTo>
                    <a:pt x="15424" y="0"/>
                  </a:moveTo>
                  <a:cubicBezTo>
                    <a:pt x="13347" y="0"/>
                    <a:pt x="11333" y="99"/>
                    <a:pt x="9544" y="385"/>
                  </a:cubicBezTo>
                  <a:cubicBezTo>
                    <a:pt x="0" y="1875"/>
                    <a:pt x="9301" y="6313"/>
                    <a:pt x="12280" y="9079"/>
                  </a:cubicBezTo>
                  <a:cubicBezTo>
                    <a:pt x="14256" y="10963"/>
                    <a:pt x="14681" y="12939"/>
                    <a:pt x="13465" y="14641"/>
                  </a:cubicBezTo>
                  <a:cubicBezTo>
                    <a:pt x="13192" y="15006"/>
                    <a:pt x="12888" y="15462"/>
                    <a:pt x="13587" y="15857"/>
                  </a:cubicBezTo>
                  <a:cubicBezTo>
                    <a:pt x="14286" y="16282"/>
                    <a:pt x="15745" y="16343"/>
                    <a:pt x="16900" y="16374"/>
                  </a:cubicBezTo>
                  <a:cubicBezTo>
                    <a:pt x="29332" y="16890"/>
                    <a:pt x="41916" y="18775"/>
                    <a:pt x="54135" y="20568"/>
                  </a:cubicBezTo>
                  <a:cubicBezTo>
                    <a:pt x="66050" y="22301"/>
                    <a:pt x="78239" y="24398"/>
                    <a:pt x="88877" y="28076"/>
                  </a:cubicBezTo>
                  <a:cubicBezTo>
                    <a:pt x="96841" y="30872"/>
                    <a:pt x="103042" y="34246"/>
                    <a:pt x="109121" y="37590"/>
                  </a:cubicBezTo>
                  <a:cubicBezTo>
                    <a:pt x="112403" y="39383"/>
                    <a:pt x="115686" y="41237"/>
                    <a:pt x="117297" y="43213"/>
                  </a:cubicBezTo>
                  <a:cubicBezTo>
                    <a:pt x="117872" y="43931"/>
                    <a:pt x="119017" y="44894"/>
                    <a:pt x="120708" y="44894"/>
                  </a:cubicBezTo>
                  <a:cubicBezTo>
                    <a:pt x="120805" y="44894"/>
                    <a:pt x="120904" y="44891"/>
                    <a:pt x="121005" y="44885"/>
                  </a:cubicBezTo>
                  <a:cubicBezTo>
                    <a:pt x="121553" y="44854"/>
                    <a:pt x="121978" y="44733"/>
                    <a:pt x="122343" y="44611"/>
                  </a:cubicBezTo>
                  <a:cubicBezTo>
                    <a:pt x="128240" y="42605"/>
                    <a:pt x="130550" y="39413"/>
                    <a:pt x="131553" y="36222"/>
                  </a:cubicBezTo>
                  <a:cubicBezTo>
                    <a:pt x="131978" y="34945"/>
                    <a:pt x="132191" y="33669"/>
                    <a:pt x="132221" y="32392"/>
                  </a:cubicBezTo>
                  <a:cubicBezTo>
                    <a:pt x="132373" y="29383"/>
                    <a:pt x="131705" y="26343"/>
                    <a:pt x="130610" y="23273"/>
                  </a:cubicBezTo>
                  <a:cubicBezTo>
                    <a:pt x="129455" y="20112"/>
                    <a:pt x="127662" y="16799"/>
                    <a:pt x="122191" y="14033"/>
                  </a:cubicBezTo>
                  <a:cubicBezTo>
                    <a:pt x="116872" y="11328"/>
                    <a:pt x="108786" y="9535"/>
                    <a:pt x="100823" y="8167"/>
                  </a:cubicBezTo>
                  <a:cubicBezTo>
                    <a:pt x="86324" y="5674"/>
                    <a:pt x="71278" y="4063"/>
                    <a:pt x="56354" y="2635"/>
                  </a:cubicBezTo>
                  <a:cubicBezTo>
                    <a:pt x="43253" y="1328"/>
                    <a:pt x="30031" y="112"/>
                    <a:pt x="17143" y="21"/>
                  </a:cubicBezTo>
                  <a:cubicBezTo>
                    <a:pt x="16568" y="8"/>
                    <a:pt x="15993" y="0"/>
                    <a:pt x="15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023A87E-259E-15D4-3FB0-229B385A6322}"/>
              </a:ext>
            </a:extLst>
          </p:cNvPr>
          <p:cNvSpPr txBox="1"/>
          <p:nvPr/>
        </p:nvSpPr>
        <p:spPr>
          <a:xfrm>
            <a:off x="2327121" y="-12991"/>
            <a:ext cx="73605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rgbClr val="9EA9ED"/>
                </a:solidFill>
                <a:effectLst/>
                <a:uLnTx/>
                <a:uFillTx/>
                <a:latin typeface="Ubuntu Condensed"/>
                <a:cs typeface="Arial"/>
                <a:sym typeface="Ubuntu Condensed"/>
              </a:rPr>
              <a:t>Edición de programas</a:t>
            </a:r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7CE1173-3EEE-D946-8723-0BA03EE9A59A}"/>
              </a:ext>
            </a:extLst>
          </p:cNvPr>
          <p:cNvSpPr txBox="1"/>
          <p:nvPr/>
        </p:nvSpPr>
        <p:spPr>
          <a:xfrm>
            <a:off x="891729" y="1296609"/>
            <a:ext cx="7360542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dirty="0"/>
              <a:t>La edición de programas en Visual Studio se refiere al proceso de crear, modificar y</a:t>
            </a:r>
          </a:p>
          <a:p>
            <a:pPr algn="just"/>
            <a:r>
              <a:rPr lang="es-ES" dirty="0"/>
              <a:t>mantener el código fuente de un programa.</a:t>
            </a:r>
          </a:p>
          <a:p>
            <a:pPr algn="just"/>
            <a:r>
              <a:rPr lang="es-ES" dirty="0"/>
              <a:t>Cuando estás editando un programa en Visual Studio, estás trabajando con el código fuente</a:t>
            </a:r>
          </a:p>
          <a:p>
            <a:pPr algn="just"/>
            <a:r>
              <a:rPr lang="es-ES" dirty="0"/>
              <a:t>del programa</a:t>
            </a:r>
          </a:p>
          <a:p>
            <a:pPr algn="just"/>
            <a:r>
              <a:rPr lang="es-ES" dirty="0"/>
              <a:t>Algunas acciones comunes que utilizas o realizas durante la edición de programas en Visual</a:t>
            </a:r>
          </a:p>
          <a:p>
            <a:pPr algn="just"/>
            <a:r>
              <a:rPr lang="es-ES" dirty="0"/>
              <a:t>Studio:</a:t>
            </a:r>
          </a:p>
          <a:p>
            <a:pPr algn="just"/>
            <a:r>
              <a:rPr lang="es-ES" dirty="0"/>
              <a:t>● Escritura de Código.</a:t>
            </a:r>
          </a:p>
          <a:p>
            <a:pPr algn="just"/>
            <a:r>
              <a:rPr lang="es-ES" dirty="0"/>
              <a:t>● Navegación</a:t>
            </a:r>
          </a:p>
          <a:p>
            <a:pPr algn="just"/>
            <a:r>
              <a:rPr lang="es-ES" dirty="0"/>
              <a:t>● Depuración</a:t>
            </a:r>
          </a:p>
          <a:p>
            <a:pPr algn="just"/>
            <a:r>
              <a:rPr lang="es-ES" dirty="0"/>
              <a:t>● Integración con Control de Versiones</a:t>
            </a:r>
          </a:p>
          <a:p>
            <a:pPr algn="just"/>
            <a:r>
              <a:rPr lang="es-ES" dirty="0"/>
              <a:t>● Compilación y Pruebas</a:t>
            </a:r>
          </a:p>
        </p:txBody>
      </p:sp>
    </p:spTree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44"/>
          <p:cNvSpPr/>
          <p:nvPr/>
        </p:nvSpPr>
        <p:spPr>
          <a:xfrm rot="10800000">
            <a:off x="2587598" y="608826"/>
            <a:ext cx="3968803" cy="3925847"/>
          </a:xfrm>
          <a:custGeom>
            <a:avLst/>
            <a:gdLst/>
            <a:ahLst/>
            <a:cxnLst/>
            <a:rect l="l" t="t" r="r" b="b"/>
            <a:pathLst>
              <a:path w="79273" h="78415" extrusionOk="0">
                <a:moveTo>
                  <a:pt x="44563" y="1"/>
                </a:moveTo>
                <a:cubicBezTo>
                  <a:pt x="40183" y="1"/>
                  <a:pt x="35845" y="670"/>
                  <a:pt x="31825" y="1769"/>
                </a:cubicBezTo>
                <a:cubicBezTo>
                  <a:pt x="21612" y="4596"/>
                  <a:pt x="13588" y="10280"/>
                  <a:pt x="8694" y="16967"/>
                </a:cubicBezTo>
                <a:cubicBezTo>
                  <a:pt x="31" y="28760"/>
                  <a:pt x="1" y="43502"/>
                  <a:pt x="4894" y="56633"/>
                </a:cubicBezTo>
                <a:cubicBezTo>
                  <a:pt x="7022" y="62287"/>
                  <a:pt x="10822" y="67879"/>
                  <a:pt x="16962" y="72074"/>
                </a:cubicBezTo>
                <a:cubicBezTo>
                  <a:pt x="22479" y="75852"/>
                  <a:pt x="30087" y="78415"/>
                  <a:pt x="37612" y="78415"/>
                </a:cubicBezTo>
                <a:cubicBezTo>
                  <a:pt x="38502" y="78415"/>
                  <a:pt x="39391" y="78379"/>
                  <a:pt x="40275" y="78305"/>
                </a:cubicBezTo>
                <a:cubicBezTo>
                  <a:pt x="42646" y="78092"/>
                  <a:pt x="44865" y="77667"/>
                  <a:pt x="46962" y="77028"/>
                </a:cubicBezTo>
                <a:cubicBezTo>
                  <a:pt x="54105" y="74870"/>
                  <a:pt x="59667" y="70463"/>
                  <a:pt x="63862" y="65812"/>
                </a:cubicBezTo>
                <a:cubicBezTo>
                  <a:pt x="71491" y="57332"/>
                  <a:pt x="76142" y="47605"/>
                  <a:pt x="77966" y="37575"/>
                </a:cubicBezTo>
                <a:cubicBezTo>
                  <a:pt x="79273" y="30098"/>
                  <a:pt x="78969" y="22225"/>
                  <a:pt x="74501" y="15082"/>
                </a:cubicBezTo>
                <a:cubicBezTo>
                  <a:pt x="70002" y="7939"/>
                  <a:pt x="60731" y="1708"/>
                  <a:pt x="49607" y="310"/>
                </a:cubicBezTo>
                <a:cubicBezTo>
                  <a:pt x="47930" y="99"/>
                  <a:pt x="46243" y="1"/>
                  <a:pt x="445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44"/>
          <p:cNvSpPr/>
          <p:nvPr/>
        </p:nvSpPr>
        <p:spPr>
          <a:xfrm>
            <a:off x="3902162" y="1128292"/>
            <a:ext cx="1339838" cy="1322522"/>
          </a:xfrm>
          <a:custGeom>
            <a:avLst/>
            <a:gdLst/>
            <a:ahLst/>
            <a:cxnLst/>
            <a:rect l="l" t="t" r="r" b="b"/>
            <a:pathLst>
              <a:path w="31400" h="30996" extrusionOk="0">
                <a:moveTo>
                  <a:pt x="17556" y="0"/>
                </a:moveTo>
                <a:cubicBezTo>
                  <a:pt x="15851" y="0"/>
                  <a:pt x="14164" y="248"/>
                  <a:pt x="12615" y="678"/>
                </a:cubicBezTo>
                <a:cubicBezTo>
                  <a:pt x="8603" y="1833"/>
                  <a:pt x="5411" y="4083"/>
                  <a:pt x="3466" y="6697"/>
                </a:cubicBezTo>
                <a:cubicBezTo>
                  <a:pt x="61" y="11378"/>
                  <a:pt x="1" y="17214"/>
                  <a:pt x="1976" y="22381"/>
                </a:cubicBezTo>
                <a:cubicBezTo>
                  <a:pt x="2827" y="24630"/>
                  <a:pt x="4347" y="26819"/>
                  <a:pt x="6779" y="28490"/>
                </a:cubicBezTo>
                <a:cubicBezTo>
                  <a:pt x="8955" y="29986"/>
                  <a:pt x="11982" y="30995"/>
                  <a:pt x="14968" y="30995"/>
                </a:cubicBezTo>
                <a:cubicBezTo>
                  <a:pt x="15319" y="30995"/>
                  <a:pt x="15670" y="30981"/>
                  <a:pt x="16019" y="30952"/>
                </a:cubicBezTo>
                <a:cubicBezTo>
                  <a:pt x="16870" y="30892"/>
                  <a:pt x="17752" y="30740"/>
                  <a:pt x="18603" y="30466"/>
                </a:cubicBezTo>
                <a:cubicBezTo>
                  <a:pt x="21430" y="29645"/>
                  <a:pt x="23649" y="27852"/>
                  <a:pt x="25290" y="26028"/>
                </a:cubicBezTo>
                <a:cubicBezTo>
                  <a:pt x="28269" y="22685"/>
                  <a:pt x="30153" y="18855"/>
                  <a:pt x="30852" y="14873"/>
                </a:cubicBezTo>
                <a:cubicBezTo>
                  <a:pt x="31399" y="11894"/>
                  <a:pt x="31278" y="8794"/>
                  <a:pt x="29484" y="5967"/>
                </a:cubicBezTo>
                <a:cubicBezTo>
                  <a:pt x="27722" y="3171"/>
                  <a:pt x="24074" y="678"/>
                  <a:pt x="19667" y="131"/>
                </a:cubicBezTo>
                <a:cubicBezTo>
                  <a:pt x="18966" y="42"/>
                  <a:pt x="18259" y="0"/>
                  <a:pt x="17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44"/>
          <p:cNvSpPr txBox="1">
            <a:spLocks noGrp="1"/>
          </p:cNvSpPr>
          <p:nvPr>
            <p:ph type="title"/>
          </p:nvPr>
        </p:nvSpPr>
        <p:spPr>
          <a:xfrm>
            <a:off x="3100949" y="2888222"/>
            <a:ext cx="2942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/>
              <a:t>Generación de ejecutables</a:t>
            </a:r>
            <a:endParaRPr sz="3600" dirty="0"/>
          </a:p>
        </p:txBody>
      </p:sp>
      <p:sp>
        <p:nvSpPr>
          <p:cNvPr id="1490" name="Google Shape;1490;p44"/>
          <p:cNvSpPr txBox="1">
            <a:spLocks noGrp="1"/>
          </p:cNvSpPr>
          <p:nvPr>
            <p:ph type="title" idx="2"/>
          </p:nvPr>
        </p:nvSpPr>
        <p:spPr>
          <a:xfrm>
            <a:off x="3993750" y="1243853"/>
            <a:ext cx="1156500" cy="10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08</a:t>
            </a: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244598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7" name="Google Shape;1637;p52"/>
          <p:cNvGrpSpPr/>
          <p:nvPr/>
        </p:nvGrpSpPr>
        <p:grpSpPr>
          <a:xfrm rot="543719" flipH="1">
            <a:off x="-3366329" y="3938261"/>
            <a:ext cx="6870096" cy="6474579"/>
            <a:chOff x="1812813" y="413725"/>
            <a:chExt cx="6870225" cy="6474700"/>
          </a:xfrm>
        </p:grpSpPr>
        <p:sp>
          <p:nvSpPr>
            <p:cNvPr id="1638" name="Google Shape;1638;p52"/>
            <p:cNvSpPr/>
            <p:nvPr/>
          </p:nvSpPr>
          <p:spPr>
            <a:xfrm>
              <a:off x="1812813" y="413725"/>
              <a:ext cx="6870225" cy="6474700"/>
            </a:xfrm>
            <a:custGeom>
              <a:avLst/>
              <a:gdLst/>
              <a:ahLst/>
              <a:cxnLst/>
              <a:rect l="l" t="t" r="r" b="b"/>
              <a:pathLst>
                <a:path w="274809" h="258988" extrusionOk="0">
                  <a:moveTo>
                    <a:pt x="140648" y="1"/>
                  </a:moveTo>
                  <a:cubicBezTo>
                    <a:pt x="127230" y="1"/>
                    <a:pt x="113866" y="1674"/>
                    <a:pt x="100854" y="5187"/>
                  </a:cubicBezTo>
                  <a:cubicBezTo>
                    <a:pt x="89182" y="8318"/>
                    <a:pt x="77571" y="13090"/>
                    <a:pt x="68330" y="21965"/>
                  </a:cubicBezTo>
                  <a:cubicBezTo>
                    <a:pt x="59060" y="30871"/>
                    <a:pt x="52494" y="44519"/>
                    <a:pt x="53132" y="58896"/>
                  </a:cubicBezTo>
                  <a:cubicBezTo>
                    <a:pt x="53436" y="65796"/>
                    <a:pt x="55534" y="72392"/>
                    <a:pt x="56780" y="79079"/>
                  </a:cubicBezTo>
                  <a:cubicBezTo>
                    <a:pt x="64561" y="121025"/>
                    <a:pt x="13922" y="126739"/>
                    <a:pt x="4682" y="160356"/>
                  </a:cubicBezTo>
                  <a:cubicBezTo>
                    <a:pt x="1" y="177287"/>
                    <a:pt x="6688" y="196527"/>
                    <a:pt x="16962" y="209992"/>
                  </a:cubicBezTo>
                  <a:cubicBezTo>
                    <a:pt x="30761" y="228139"/>
                    <a:pt x="50214" y="238473"/>
                    <a:pt x="69668" y="245768"/>
                  </a:cubicBezTo>
                  <a:cubicBezTo>
                    <a:pt x="91528" y="253975"/>
                    <a:pt x="114287" y="258988"/>
                    <a:pt x="136985" y="258988"/>
                  </a:cubicBezTo>
                  <a:cubicBezTo>
                    <a:pt x="140009" y="258988"/>
                    <a:pt x="143032" y="258899"/>
                    <a:pt x="146052" y="258716"/>
                  </a:cubicBezTo>
                  <a:cubicBezTo>
                    <a:pt x="171767" y="257197"/>
                    <a:pt x="197238" y="248686"/>
                    <a:pt x="218637" y="232151"/>
                  </a:cubicBezTo>
                  <a:cubicBezTo>
                    <a:pt x="240188" y="215524"/>
                    <a:pt x="257209" y="190813"/>
                    <a:pt x="266784" y="162241"/>
                  </a:cubicBezTo>
                  <a:cubicBezTo>
                    <a:pt x="271556" y="147925"/>
                    <a:pt x="274413" y="132362"/>
                    <a:pt x="274596" y="116800"/>
                  </a:cubicBezTo>
                  <a:cubicBezTo>
                    <a:pt x="274808" y="102331"/>
                    <a:pt x="272620" y="87863"/>
                    <a:pt x="267574" y="74519"/>
                  </a:cubicBezTo>
                  <a:cubicBezTo>
                    <a:pt x="260310" y="55340"/>
                    <a:pt x="247483" y="39534"/>
                    <a:pt x="232619" y="28227"/>
                  </a:cubicBezTo>
                  <a:cubicBezTo>
                    <a:pt x="217756" y="16950"/>
                    <a:pt x="200886" y="9989"/>
                    <a:pt x="183804" y="5613"/>
                  </a:cubicBezTo>
                  <a:cubicBezTo>
                    <a:pt x="169605" y="1941"/>
                    <a:pt x="155095" y="1"/>
                    <a:pt x="140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2"/>
            <p:cNvSpPr/>
            <p:nvPr/>
          </p:nvSpPr>
          <p:spPr>
            <a:xfrm>
              <a:off x="2013438" y="599050"/>
              <a:ext cx="6472775" cy="6103575"/>
            </a:xfrm>
            <a:custGeom>
              <a:avLst/>
              <a:gdLst/>
              <a:ahLst/>
              <a:cxnLst/>
              <a:rect l="l" t="t" r="r" b="b"/>
              <a:pathLst>
                <a:path w="258911" h="244143" extrusionOk="0">
                  <a:moveTo>
                    <a:pt x="132505" y="1"/>
                  </a:moveTo>
                  <a:cubicBezTo>
                    <a:pt x="119876" y="1"/>
                    <a:pt x="107297" y="1567"/>
                    <a:pt x="95048" y="4856"/>
                  </a:cubicBezTo>
                  <a:cubicBezTo>
                    <a:pt x="84014" y="7835"/>
                    <a:pt x="73071" y="12303"/>
                    <a:pt x="64378" y="20723"/>
                  </a:cubicBezTo>
                  <a:cubicBezTo>
                    <a:pt x="55624" y="29112"/>
                    <a:pt x="49454" y="42000"/>
                    <a:pt x="50062" y="55556"/>
                  </a:cubicBezTo>
                  <a:cubicBezTo>
                    <a:pt x="50366" y="62061"/>
                    <a:pt x="52342" y="68292"/>
                    <a:pt x="53497" y="74584"/>
                  </a:cubicBezTo>
                  <a:cubicBezTo>
                    <a:pt x="60792" y="114098"/>
                    <a:pt x="13070" y="119508"/>
                    <a:pt x="4377" y="151180"/>
                  </a:cubicBezTo>
                  <a:cubicBezTo>
                    <a:pt x="0" y="167138"/>
                    <a:pt x="6322" y="185315"/>
                    <a:pt x="15958" y="197990"/>
                  </a:cubicBezTo>
                  <a:cubicBezTo>
                    <a:pt x="28967" y="215102"/>
                    <a:pt x="47326" y="224829"/>
                    <a:pt x="65625" y="231698"/>
                  </a:cubicBezTo>
                  <a:cubicBezTo>
                    <a:pt x="86224" y="239423"/>
                    <a:pt x="107653" y="244142"/>
                    <a:pt x="129074" y="244142"/>
                  </a:cubicBezTo>
                  <a:cubicBezTo>
                    <a:pt x="131928" y="244142"/>
                    <a:pt x="134781" y="244058"/>
                    <a:pt x="137632" y="243887"/>
                  </a:cubicBezTo>
                  <a:cubicBezTo>
                    <a:pt x="161827" y="242458"/>
                    <a:pt x="185840" y="234434"/>
                    <a:pt x="206022" y="218871"/>
                  </a:cubicBezTo>
                  <a:cubicBezTo>
                    <a:pt x="226296" y="203157"/>
                    <a:pt x="242376" y="179874"/>
                    <a:pt x="251373" y="152943"/>
                  </a:cubicBezTo>
                  <a:cubicBezTo>
                    <a:pt x="255871" y="139448"/>
                    <a:pt x="258576" y="124736"/>
                    <a:pt x="258759" y="110116"/>
                  </a:cubicBezTo>
                  <a:cubicBezTo>
                    <a:pt x="258911" y="96468"/>
                    <a:pt x="256905" y="82821"/>
                    <a:pt x="252224" y="70267"/>
                  </a:cubicBezTo>
                  <a:cubicBezTo>
                    <a:pt x="245385" y="52182"/>
                    <a:pt x="233287" y="37288"/>
                    <a:pt x="219275" y="26650"/>
                  </a:cubicBezTo>
                  <a:cubicBezTo>
                    <a:pt x="205262" y="16011"/>
                    <a:pt x="189335" y="9415"/>
                    <a:pt x="173225" y="5282"/>
                  </a:cubicBezTo>
                  <a:cubicBezTo>
                    <a:pt x="159829" y="1826"/>
                    <a:pt x="146138" y="1"/>
                    <a:pt x="1325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2"/>
            <p:cNvSpPr/>
            <p:nvPr/>
          </p:nvSpPr>
          <p:spPr>
            <a:xfrm>
              <a:off x="2258863" y="830375"/>
              <a:ext cx="5981900" cy="5639900"/>
            </a:xfrm>
            <a:custGeom>
              <a:avLst/>
              <a:gdLst/>
              <a:ahLst/>
              <a:cxnLst/>
              <a:rect l="l" t="t" r="r" b="b"/>
              <a:pathLst>
                <a:path w="239276" h="225596" extrusionOk="0">
                  <a:moveTo>
                    <a:pt x="122406" y="0"/>
                  </a:moveTo>
                  <a:cubicBezTo>
                    <a:pt x="110726" y="0"/>
                    <a:pt x="99088" y="1452"/>
                    <a:pt x="87753" y="4509"/>
                  </a:cubicBezTo>
                  <a:cubicBezTo>
                    <a:pt x="77632" y="7245"/>
                    <a:pt x="67510" y="11378"/>
                    <a:pt x="59455" y="19129"/>
                  </a:cubicBezTo>
                  <a:cubicBezTo>
                    <a:pt x="51400" y="26880"/>
                    <a:pt x="45655" y="38765"/>
                    <a:pt x="46233" y="51318"/>
                  </a:cubicBezTo>
                  <a:cubicBezTo>
                    <a:pt x="46537" y="57306"/>
                    <a:pt x="48361" y="63051"/>
                    <a:pt x="49424" y="68917"/>
                  </a:cubicBezTo>
                  <a:cubicBezTo>
                    <a:pt x="56203" y="105453"/>
                    <a:pt x="12129" y="110407"/>
                    <a:pt x="4074" y="139709"/>
                  </a:cubicBezTo>
                  <a:cubicBezTo>
                    <a:pt x="1" y="154481"/>
                    <a:pt x="5807" y="171229"/>
                    <a:pt x="14743" y="182961"/>
                  </a:cubicBezTo>
                  <a:cubicBezTo>
                    <a:pt x="26749" y="198737"/>
                    <a:pt x="43680" y="207734"/>
                    <a:pt x="60640" y="214087"/>
                  </a:cubicBezTo>
                  <a:cubicBezTo>
                    <a:pt x="79704" y="221228"/>
                    <a:pt x="99526" y="225596"/>
                    <a:pt x="119331" y="225596"/>
                  </a:cubicBezTo>
                  <a:cubicBezTo>
                    <a:pt x="121947" y="225596"/>
                    <a:pt x="124563" y="225519"/>
                    <a:pt x="127177" y="225363"/>
                  </a:cubicBezTo>
                  <a:cubicBezTo>
                    <a:pt x="149548" y="224056"/>
                    <a:pt x="171737" y="216640"/>
                    <a:pt x="190339" y="202232"/>
                  </a:cubicBezTo>
                  <a:cubicBezTo>
                    <a:pt x="209123" y="187734"/>
                    <a:pt x="223926" y="166214"/>
                    <a:pt x="232255" y="141320"/>
                  </a:cubicBezTo>
                  <a:cubicBezTo>
                    <a:pt x="236449" y="128857"/>
                    <a:pt x="238942" y="115301"/>
                    <a:pt x="239094" y="101775"/>
                  </a:cubicBezTo>
                  <a:cubicBezTo>
                    <a:pt x="239276" y="89161"/>
                    <a:pt x="237422" y="76577"/>
                    <a:pt x="232954" y="64875"/>
                  </a:cubicBezTo>
                  <a:cubicBezTo>
                    <a:pt x="226631" y="48188"/>
                    <a:pt x="215476" y="34449"/>
                    <a:pt x="202497" y="24601"/>
                  </a:cubicBezTo>
                  <a:cubicBezTo>
                    <a:pt x="189579" y="14813"/>
                    <a:pt x="174898" y="8734"/>
                    <a:pt x="160004" y="4874"/>
                  </a:cubicBezTo>
                  <a:cubicBezTo>
                    <a:pt x="147640" y="1688"/>
                    <a:pt x="134999" y="0"/>
                    <a:pt x="1224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2"/>
            <p:cNvSpPr/>
            <p:nvPr/>
          </p:nvSpPr>
          <p:spPr>
            <a:xfrm>
              <a:off x="2638063" y="1046850"/>
              <a:ext cx="5502400" cy="5187725"/>
            </a:xfrm>
            <a:custGeom>
              <a:avLst/>
              <a:gdLst/>
              <a:ahLst/>
              <a:cxnLst/>
              <a:rect l="l" t="t" r="r" b="b"/>
              <a:pathLst>
                <a:path w="220096" h="207509" extrusionOk="0">
                  <a:moveTo>
                    <a:pt x="112644" y="1"/>
                  </a:moveTo>
                  <a:cubicBezTo>
                    <a:pt x="101893" y="1"/>
                    <a:pt x="91183" y="1338"/>
                    <a:pt x="80762" y="4148"/>
                  </a:cubicBezTo>
                  <a:cubicBezTo>
                    <a:pt x="71430" y="6640"/>
                    <a:pt x="62099" y="10440"/>
                    <a:pt x="54713" y="17583"/>
                  </a:cubicBezTo>
                  <a:cubicBezTo>
                    <a:pt x="47296" y="24726"/>
                    <a:pt x="42007" y="35668"/>
                    <a:pt x="42554" y="47188"/>
                  </a:cubicBezTo>
                  <a:cubicBezTo>
                    <a:pt x="42798" y="52690"/>
                    <a:pt x="44469" y="58009"/>
                    <a:pt x="45472" y="63359"/>
                  </a:cubicBezTo>
                  <a:cubicBezTo>
                    <a:pt x="51673" y="97007"/>
                    <a:pt x="11125" y="101566"/>
                    <a:pt x="3709" y="128496"/>
                  </a:cubicBezTo>
                  <a:cubicBezTo>
                    <a:pt x="0" y="142053"/>
                    <a:pt x="5350" y="157494"/>
                    <a:pt x="13557" y="168284"/>
                  </a:cubicBezTo>
                  <a:cubicBezTo>
                    <a:pt x="24621" y="182783"/>
                    <a:pt x="40184" y="191081"/>
                    <a:pt x="55777" y="196917"/>
                  </a:cubicBezTo>
                  <a:cubicBezTo>
                    <a:pt x="73225" y="203473"/>
                    <a:pt x="91427" y="207509"/>
                    <a:pt x="109575" y="207509"/>
                  </a:cubicBezTo>
                  <a:cubicBezTo>
                    <a:pt x="112039" y="207509"/>
                    <a:pt x="114503" y="207434"/>
                    <a:pt x="116963" y="207282"/>
                  </a:cubicBezTo>
                  <a:cubicBezTo>
                    <a:pt x="137571" y="206066"/>
                    <a:pt x="157967" y="199288"/>
                    <a:pt x="175110" y="186005"/>
                  </a:cubicBezTo>
                  <a:cubicBezTo>
                    <a:pt x="192344" y="172692"/>
                    <a:pt x="205992" y="152874"/>
                    <a:pt x="213682" y="130016"/>
                  </a:cubicBezTo>
                  <a:cubicBezTo>
                    <a:pt x="217512" y="118527"/>
                    <a:pt x="219792" y="106064"/>
                    <a:pt x="219944" y="93602"/>
                  </a:cubicBezTo>
                  <a:cubicBezTo>
                    <a:pt x="220096" y="82022"/>
                    <a:pt x="218394" y="70441"/>
                    <a:pt x="214351" y="59681"/>
                  </a:cubicBezTo>
                  <a:cubicBezTo>
                    <a:pt x="208545" y="44361"/>
                    <a:pt x="198272" y="31686"/>
                    <a:pt x="186357" y="22629"/>
                  </a:cubicBezTo>
                  <a:cubicBezTo>
                    <a:pt x="174411" y="13601"/>
                    <a:pt x="160915" y="8008"/>
                    <a:pt x="147207" y="4482"/>
                  </a:cubicBezTo>
                  <a:cubicBezTo>
                    <a:pt x="135844" y="1551"/>
                    <a:pt x="124220" y="1"/>
                    <a:pt x="112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2"/>
            <p:cNvSpPr/>
            <p:nvPr/>
          </p:nvSpPr>
          <p:spPr>
            <a:xfrm>
              <a:off x="2832588" y="1258600"/>
              <a:ext cx="4995575" cy="4707725"/>
            </a:xfrm>
            <a:custGeom>
              <a:avLst/>
              <a:gdLst/>
              <a:ahLst/>
              <a:cxnLst/>
              <a:rect l="l" t="t" r="r" b="b"/>
              <a:pathLst>
                <a:path w="199823" h="188309" extrusionOk="0">
                  <a:moveTo>
                    <a:pt x="102229" y="0"/>
                  </a:moveTo>
                  <a:cubicBezTo>
                    <a:pt x="92467" y="0"/>
                    <a:pt x="82745" y="1215"/>
                    <a:pt x="73285" y="3763"/>
                  </a:cubicBezTo>
                  <a:cubicBezTo>
                    <a:pt x="64804" y="6043"/>
                    <a:pt x="56385" y="9478"/>
                    <a:pt x="49667" y="15952"/>
                  </a:cubicBezTo>
                  <a:cubicBezTo>
                    <a:pt x="42919" y="22396"/>
                    <a:pt x="38117" y="32366"/>
                    <a:pt x="38603" y="42822"/>
                  </a:cubicBezTo>
                  <a:cubicBezTo>
                    <a:pt x="38816" y="47776"/>
                    <a:pt x="40336" y="52609"/>
                    <a:pt x="41248" y="57472"/>
                  </a:cubicBezTo>
                  <a:cubicBezTo>
                    <a:pt x="46932" y="87959"/>
                    <a:pt x="10092" y="92093"/>
                    <a:pt x="3375" y="116561"/>
                  </a:cubicBezTo>
                  <a:cubicBezTo>
                    <a:pt x="1" y="128902"/>
                    <a:pt x="4864" y="142884"/>
                    <a:pt x="12311" y="152702"/>
                  </a:cubicBezTo>
                  <a:cubicBezTo>
                    <a:pt x="22342" y="165863"/>
                    <a:pt x="36506" y="173401"/>
                    <a:pt x="50640" y="178690"/>
                  </a:cubicBezTo>
                  <a:cubicBezTo>
                    <a:pt x="66557" y="184649"/>
                    <a:pt x="83114" y="188308"/>
                    <a:pt x="99641" y="188308"/>
                  </a:cubicBezTo>
                  <a:cubicBezTo>
                    <a:pt x="101829" y="188308"/>
                    <a:pt x="104017" y="188244"/>
                    <a:pt x="106203" y="188112"/>
                  </a:cubicBezTo>
                  <a:cubicBezTo>
                    <a:pt x="124897" y="186988"/>
                    <a:pt x="143438" y="180818"/>
                    <a:pt x="158970" y="168811"/>
                  </a:cubicBezTo>
                  <a:cubicBezTo>
                    <a:pt x="174624" y="156714"/>
                    <a:pt x="186995" y="138750"/>
                    <a:pt x="193956" y="117959"/>
                  </a:cubicBezTo>
                  <a:cubicBezTo>
                    <a:pt x="197451" y="107564"/>
                    <a:pt x="199518" y="96227"/>
                    <a:pt x="199670" y="84950"/>
                  </a:cubicBezTo>
                  <a:cubicBezTo>
                    <a:pt x="199822" y="74403"/>
                    <a:pt x="198242" y="63916"/>
                    <a:pt x="194533" y="54159"/>
                  </a:cubicBezTo>
                  <a:cubicBezTo>
                    <a:pt x="189244" y="40268"/>
                    <a:pt x="179943" y="28748"/>
                    <a:pt x="169122" y="20542"/>
                  </a:cubicBezTo>
                  <a:cubicBezTo>
                    <a:pt x="158271" y="12335"/>
                    <a:pt x="146022" y="7259"/>
                    <a:pt x="133590" y="4067"/>
                  </a:cubicBezTo>
                  <a:cubicBezTo>
                    <a:pt x="123273" y="1405"/>
                    <a:pt x="112728" y="0"/>
                    <a:pt x="102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2"/>
            <p:cNvSpPr/>
            <p:nvPr/>
          </p:nvSpPr>
          <p:spPr>
            <a:xfrm>
              <a:off x="3340213" y="1451000"/>
              <a:ext cx="4291900" cy="4303150"/>
            </a:xfrm>
            <a:custGeom>
              <a:avLst/>
              <a:gdLst/>
              <a:ahLst/>
              <a:cxnLst/>
              <a:rect l="l" t="t" r="r" b="b"/>
              <a:pathLst>
                <a:path w="171676" h="172126" extrusionOk="0">
                  <a:moveTo>
                    <a:pt x="87006" y="1"/>
                  </a:moveTo>
                  <a:cubicBezTo>
                    <a:pt x="78760" y="1"/>
                    <a:pt x="70548" y="1075"/>
                    <a:pt x="62554" y="3332"/>
                  </a:cubicBezTo>
                  <a:cubicBezTo>
                    <a:pt x="55259" y="5368"/>
                    <a:pt x="48025" y="8499"/>
                    <a:pt x="42250" y="14365"/>
                  </a:cubicBezTo>
                  <a:cubicBezTo>
                    <a:pt x="36536" y="20293"/>
                    <a:pt x="32432" y="29350"/>
                    <a:pt x="32888" y="38925"/>
                  </a:cubicBezTo>
                  <a:cubicBezTo>
                    <a:pt x="33101" y="43484"/>
                    <a:pt x="34438" y="47892"/>
                    <a:pt x="35229" y="52329"/>
                  </a:cubicBezTo>
                  <a:cubicBezTo>
                    <a:pt x="40214" y="80233"/>
                    <a:pt x="8572" y="83880"/>
                    <a:pt x="2857" y="106221"/>
                  </a:cubicBezTo>
                  <a:cubicBezTo>
                    <a:pt x="0" y="117467"/>
                    <a:pt x="4225" y="130264"/>
                    <a:pt x="10699" y="139261"/>
                  </a:cubicBezTo>
                  <a:cubicBezTo>
                    <a:pt x="19393" y="151358"/>
                    <a:pt x="31581" y="158258"/>
                    <a:pt x="43800" y="163152"/>
                  </a:cubicBezTo>
                  <a:cubicBezTo>
                    <a:pt x="57572" y="168698"/>
                    <a:pt x="71970" y="172126"/>
                    <a:pt x="86308" y="172126"/>
                  </a:cubicBezTo>
                  <a:cubicBezTo>
                    <a:pt x="88078" y="172126"/>
                    <a:pt x="89846" y="172073"/>
                    <a:pt x="91613" y="171966"/>
                  </a:cubicBezTo>
                  <a:cubicBezTo>
                    <a:pt x="107692" y="170994"/>
                    <a:pt x="123619" y="165431"/>
                    <a:pt x="136933" y="154489"/>
                  </a:cubicBezTo>
                  <a:cubicBezTo>
                    <a:pt x="150368" y="143486"/>
                    <a:pt x="160976" y="127103"/>
                    <a:pt x="166842" y="108136"/>
                  </a:cubicBezTo>
                  <a:cubicBezTo>
                    <a:pt x="169821" y="98652"/>
                    <a:pt x="171553" y="88318"/>
                    <a:pt x="171645" y="77983"/>
                  </a:cubicBezTo>
                  <a:cubicBezTo>
                    <a:pt x="171675" y="68318"/>
                    <a:pt x="170307" y="58713"/>
                    <a:pt x="167085" y="49898"/>
                  </a:cubicBezTo>
                  <a:cubicBezTo>
                    <a:pt x="162465" y="37132"/>
                    <a:pt x="154410" y="26615"/>
                    <a:pt x="145079" y="19046"/>
                  </a:cubicBezTo>
                  <a:cubicBezTo>
                    <a:pt x="135717" y="11539"/>
                    <a:pt x="125170" y="6827"/>
                    <a:pt x="114440" y="3849"/>
                  </a:cubicBezTo>
                  <a:cubicBezTo>
                    <a:pt x="105422" y="1334"/>
                    <a:pt x="96192" y="1"/>
                    <a:pt x="870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2"/>
            <p:cNvSpPr/>
            <p:nvPr/>
          </p:nvSpPr>
          <p:spPr>
            <a:xfrm>
              <a:off x="4305263" y="1658500"/>
              <a:ext cx="3079100" cy="1928000"/>
            </a:xfrm>
            <a:custGeom>
              <a:avLst/>
              <a:gdLst/>
              <a:ahLst/>
              <a:cxnLst/>
              <a:rect l="l" t="t" r="r" b="b"/>
              <a:pathLst>
                <a:path w="123164" h="77120" extrusionOk="0">
                  <a:moveTo>
                    <a:pt x="53396" y="0"/>
                  </a:moveTo>
                  <a:cubicBezTo>
                    <a:pt x="45547" y="0"/>
                    <a:pt x="37723" y="1145"/>
                    <a:pt x="30153" y="3451"/>
                  </a:cubicBezTo>
                  <a:cubicBezTo>
                    <a:pt x="23010" y="5609"/>
                    <a:pt x="15867" y="8923"/>
                    <a:pt x="10548" y="14971"/>
                  </a:cubicBezTo>
                  <a:cubicBezTo>
                    <a:pt x="1338" y="25367"/>
                    <a:pt x="1" y="45215"/>
                    <a:pt x="11764" y="54638"/>
                  </a:cubicBezTo>
                  <a:cubicBezTo>
                    <a:pt x="16019" y="58042"/>
                    <a:pt x="21186" y="59258"/>
                    <a:pt x="26232" y="59531"/>
                  </a:cubicBezTo>
                  <a:cubicBezTo>
                    <a:pt x="27072" y="59575"/>
                    <a:pt x="27911" y="59594"/>
                    <a:pt x="28749" y="59594"/>
                  </a:cubicBezTo>
                  <a:cubicBezTo>
                    <a:pt x="36071" y="59594"/>
                    <a:pt x="43346" y="58111"/>
                    <a:pt x="50645" y="58111"/>
                  </a:cubicBezTo>
                  <a:cubicBezTo>
                    <a:pt x="51889" y="58111"/>
                    <a:pt x="53133" y="58154"/>
                    <a:pt x="54379" y="58255"/>
                  </a:cubicBezTo>
                  <a:cubicBezTo>
                    <a:pt x="70731" y="59531"/>
                    <a:pt x="85534" y="70504"/>
                    <a:pt x="101461" y="75671"/>
                  </a:cubicBezTo>
                  <a:cubicBezTo>
                    <a:pt x="103894" y="76476"/>
                    <a:pt x="106430" y="77119"/>
                    <a:pt x="108906" y="77119"/>
                  </a:cubicBezTo>
                  <a:cubicBezTo>
                    <a:pt x="110453" y="77119"/>
                    <a:pt x="111977" y="76868"/>
                    <a:pt x="113437" y="76249"/>
                  </a:cubicBezTo>
                  <a:cubicBezTo>
                    <a:pt x="120337" y="73361"/>
                    <a:pt x="123164" y="63209"/>
                    <a:pt x="122586" y="54394"/>
                  </a:cubicBezTo>
                  <a:cubicBezTo>
                    <a:pt x="122100" y="46461"/>
                    <a:pt x="119577" y="38862"/>
                    <a:pt x="115778" y="32266"/>
                  </a:cubicBezTo>
                  <a:cubicBezTo>
                    <a:pt x="113924" y="28953"/>
                    <a:pt x="111735" y="25914"/>
                    <a:pt x="109334" y="23178"/>
                  </a:cubicBezTo>
                  <a:cubicBezTo>
                    <a:pt x="102069" y="14941"/>
                    <a:pt x="92920" y="9379"/>
                    <a:pt x="83467" y="5701"/>
                  </a:cubicBezTo>
                  <a:cubicBezTo>
                    <a:pt x="73732" y="1913"/>
                    <a:pt x="63543" y="0"/>
                    <a:pt x="53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2"/>
            <p:cNvSpPr/>
            <p:nvPr/>
          </p:nvSpPr>
          <p:spPr>
            <a:xfrm>
              <a:off x="3641113" y="3404300"/>
              <a:ext cx="3576850" cy="1997400"/>
            </a:xfrm>
            <a:custGeom>
              <a:avLst/>
              <a:gdLst/>
              <a:ahLst/>
              <a:cxnLst/>
              <a:rect l="l" t="t" r="r" b="b"/>
              <a:pathLst>
                <a:path w="143074" h="79896" extrusionOk="0">
                  <a:moveTo>
                    <a:pt x="47562" y="0"/>
                  </a:moveTo>
                  <a:cubicBezTo>
                    <a:pt x="36312" y="0"/>
                    <a:pt x="24746" y="1996"/>
                    <a:pt x="15563" y="9396"/>
                  </a:cubicBezTo>
                  <a:cubicBezTo>
                    <a:pt x="6171" y="16934"/>
                    <a:pt x="1" y="31372"/>
                    <a:pt x="3375" y="44594"/>
                  </a:cubicBezTo>
                  <a:cubicBezTo>
                    <a:pt x="6323" y="56205"/>
                    <a:pt x="15503" y="64016"/>
                    <a:pt x="24682" y="69062"/>
                  </a:cubicBezTo>
                  <a:cubicBezTo>
                    <a:pt x="38334" y="76566"/>
                    <a:pt x="53244" y="79896"/>
                    <a:pt x="68164" y="79896"/>
                  </a:cubicBezTo>
                  <a:cubicBezTo>
                    <a:pt x="76996" y="79896"/>
                    <a:pt x="85831" y="78729"/>
                    <a:pt x="94410" y="76570"/>
                  </a:cubicBezTo>
                  <a:cubicBezTo>
                    <a:pt x="107176" y="73317"/>
                    <a:pt x="119669" y="67907"/>
                    <a:pt x="130125" y="58728"/>
                  </a:cubicBezTo>
                  <a:cubicBezTo>
                    <a:pt x="133955" y="55384"/>
                    <a:pt x="137541" y="51493"/>
                    <a:pt x="139851" y="46509"/>
                  </a:cubicBezTo>
                  <a:cubicBezTo>
                    <a:pt x="142161" y="41554"/>
                    <a:pt x="143073" y="35414"/>
                    <a:pt x="141493" y="29973"/>
                  </a:cubicBezTo>
                  <a:cubicBezTo>
                    <a:pt x="139669" y="23864"/>
                    <a:pt x="135140" y="19608"/>
                    <a:pt x="130338" y="16326"/>
                  </a:cubicBezTo>
                  <a:cubicBezTo>
                    <a:pt x="129730" y="15931"/>
                    <a:pt x="129122" y="15505"/>
                    <a:pt x="128483" y="15110"/>
                  </a:cubicBezTo>
                  <a:cubicBezTo>
                    <a:pt x="118514" y="8879"/>
                    <a:pt x="107754" y="4927"/>
                    <a:pt x="96750" y="2800"/>
                  </a:cubicBezTo>
                  <a:cubicBezTo>
                    <a:pt x="86385" y="794"/>
                    <a:pt x="76507" y="1371"/>
                    <a:pt x="66172" y="824"/>
                  </a:cubicBezTo>
                  <a:cubicBezTo>
                    <a:pt x="60215" y="520"/>
                    <a:pt x="54288" y="3"/>
                    <a:pt x="48330" y="3"/>
                  </a:cubicBezTo>
                  <a:cubicBezTo>
                    <a:pt x="48074" y="1"/>
                    <a:pt x="47818" y="0"/>
                    <a:pt x="475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2"/>
            <p:cNvSpPr/>
            <p:nvPr/>
          </p:nvSpPr>
          <p:spPr>
            <a:xfrm>
              <a:off x="3855413" y="3607250"/>
              <a:ext cx="2883050" cy="1609700"/>
            </a:xfrm>
            <a:custGeom>
              <a:avLst/>
              <a:gdLst/>
              <a:ahLst/>
              <a:cxnLst/>
              <a:rect l="l" t="t" r="r" b="b"/>
              <a:pathLst>
                <a:path w="115322" h="64388" extrusionOk="0">
                  <a:moveTo>
                    <a:pt x="38669" y="1"/>
                  </a:moveTo>
                  <a:cubicBezTo>
                    <a:pt x="29540" y="1"/>
                    <a:pt x="20019" y="1549"/>
                    <a:pt x="12554" y="7569"/>
                  </a:cubicBezTo>
                  <a:cubicBezTo>
                    <a:pt x="4985" y="13649"/>
                    <a:pt x="0" y="25320"/>
                    <a:pt x="2706" y="35959"/>
                  </a:cubicBezTo>
                  <a:cubicBezTo>
                    <a:pt x="5107" y="45260"/>
                    <a:pt x="12463" y="51613"/>
                    <a:pt x="19910" y="55655"/>
                  </a:cubicBezTo>
                  <a:cubicBezTo>
                    <a:pt x="30903" y="61705"/>
                    <a:pt x="42926" y="64388"/>
                    <a:pt x="54950" y="64388"/>
                  </a:cubicBezTo>
                  <a:cubicBezTo>
                    <a:pt x="62075" y="64388"/>
                    <a:pt x="69201" y="63446"/>
                    <a:pt x="76111" y="61704"/>
                  </a:cubicBezTo>
                  <a:cubicBezTo>
                    <a:pt x="86415" y="59120"/>
                    <a:pt x="96476" y="54713"/>
                    <a:pt x="104896" y="47357"/>
                  </a:cubicBezTo>
                  <a:cubicBezTo>
                    <a:pt x="107996" y="44652"/>
                    <a:pt x="110884" y="41491"/>
                    <a:pt x="112738" y="37479"/>
                  </a:cubicBezTo>
                  <a:cubicBezTo>
                    <a:pt x="114592" y="33466"/>
                    <a:pt x="115322" y="28542"/>
                    <a:pt x="114015" y="24135"/>
                  </a:cubicBezTo>
                  <a:cubicBezTo>
                    <a:pt x="112556" y="19272"/>
                    <a:pt x="108908" y="15807"/>
                    <a:pt x="105048" y="13193"/>
                  </a:cubicBezTo>
                  <a:cubicBezTo>
                    <a:pt x="104562" y="12858"/>
                    <a:pt x="104075" y="12554"/>
                    <a:pt x="103589" y="12220"/>
                  </a:cubicBezTo>
                  <a:cubicBezTo>
                    <a:pt x="95564" y="7205"/>
                    <a:pt x="86871" y="4013"/>
                    <a:pt x="77996" y="2281"/>
                  </a:cubicBezTo>
                  <a:cubicBezTo>
                    <a:pt x="69637" y="700"/>
                    <a:pt x="61704" y="1095"/>
                    <a:pt x="53345" y="700"/>
                  </a:cubicBezTo>
                  <a:cubicBezTo>
                    <a:pt x="48573" y="426"/>
                    <a:pt x="43740" y="62"/>
                    <a:pt x="38937" y="1"/>
                  </a:cubicBezTo>
                  <a:cubicBezTo>
                    <a:pt x="38848" y="1"/>
                    <a:pt x="38758" y="1"/>
                    <a:pt x="38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2"/>
            <p:cNvSpPr/>
            <p:nvPr/>
          </p:nvSpPr>
          <p:spPr>
            <a:xfrm>
              <a:off x="4128963" y="3759225"/>
              <a:ext cx="2340500" cy="1306675"/>
            </a:xfrm>
            <a:custGeom>
              <a:avLst/>
              <a:gdLst/>
              <a:ahLst/>
              <a:cxnLst/>
              <a:rect l="l" t="t" r="r" b="b"/>
              <a:pathLst>
                <a:path w="93620" h="52267" extrusionOk="0">
                  <a:moveTo>
                    <a:pt x="31342" y="1"/>
                  </a:moveTo>
                  <a:cubicBezTo>
                    <a:pt x="23947" y="1"/>
                    <a:pt x="16249" y="1246"/>
                    <a:pt x="10183" y="6141"/>
                  </a:cubicBezTo>
                  <a:cubicBezTo>
                    <a:pt x="4013" y="11065"/>
                    <a:pt x="1" y="20518"/>
                    <a:pt x="2189" y="29181"/>
                  </a:cubicBezTo>
                  <a:cubicBezTo>
                    <a:pt x="4135" y="36749"/>
                    <a:pt x="10153" y="41886"/>
                    <a:pt x="16141" y="45199"/>
                  </a:cubicBezTo>
                  <a:cubicBezTo>
                    <a:pt x="25080" y="50089"/>
                    <a:pt x="34847" y="52266"/>
                    <a:pt x="44613" y="52266"/>
                  </a:cubicBezTo>
                  <a:cubicBezTo>
                    <a:pt x="50388" y="52266"/>
                    <a:pt x="56163" y="51505"/>
                    <a:pt x="61765" y="50093"/>
                  </a:cubicBezTo>
                  <a:cubicBezTo>
                    <a:pt x="70124" y="47996"/>
                    <a:pt x="78300" y="44439"/>
                    <a:pt x="85139" y="38421"/>
                  </a:cubicBezTo>
                  <a:cubicBezTo>
                    <a:pt x="87662" y="36233"/>
                    <a:pt x="89972" y="33679"/>
                    <a:pt x="91492" y="30397"/>
                  </a:cubicBezTo>
                  <a:cubicBezTo>
                    <a:pt x="93012" y="27175"/>
                    <a:pt x="93620" y="23162"/>
                    <a:pt x="92556" y="19576"/>
                  </a:cubicBezTo>
                  <a:cubicBezTo>
                    <a:pt x="91370" y="15624"/>
                    <a:pt x="88452" y="12828"/>
                    <a:pt x="85322" y="10731"/>
                  </a:cubicBezTo>
                  <a:cubicBezTo>
                    <a:pt x="84926" y="10457"/>
                    <a:pt x="84531" y="10184"/>
                    <a:pt x="84106" y="9940"/>
                  </a:cubicBezTo>
                  <a:cubicBezTo>
                    <a:pt x="77631" y="5867"/>
                    <a:pt x="70519" y="3284"/>
                    <a:pt x="63345" y="1886"/>
                  </a:cubicBezTo>
                  <a:cubicBezTo>
                    <a:pt x="56537" y="579"/>
                    <a:pt x="50063" y="913"/>
                    <a:pt x="43315" y="579"/>
                  </a:cubicBezTo>
                  <a:cubicBezTo>
                    <a:pt x="39394" y="396"/>
                    <a:pt x="35533" y="62"/>
                    <a:pt x="31612" y="1"/>
                  </a:cubicBezTo>
                  <a:cubicBezTo>
                    <a:pt x="31522" y="1"/>
                    <a:pt x="31432" y="1"/>
                    <a:pt x="313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2"/>
            <p:cNvSpPr/>
            <p:nvPr/>
          </p:nvSpPr>
          <p:spPr>
            <a:xfrm>
              <a:off x="4341738" y="3873200"/>
              <a:ext cx="1921800" cy="1073875"/>
            </a:xfrm>
            <a:custGeom>
              <a:avLst/>
              <a:gdLst/>
              <a:ahLst/>
              <a:cxnLst/>
              <a:rect l="l" t="t" r="r" b="b"/>
              <a:pathLst>
                <a:path w="76872" h="42955" extrusionOk="0">
                  <a:moveTo>
                    <a:pt x="25697" y="1"/>
                  </a:moveTo>
                  <a:cubicBezTo>
                    <a:pt x="19608" y="1"/>
                    <a:pt x="13334" y="1062"/>
                    <a:pt x="8359" y="5077"/>
                  </a:cubicBezTo>
                  <a:cubicBezTo>
                    <a:pt x="3314" y="9120"/>
                    <a:pt x="1" y="16871"/>
                    <a:pt x="1794" y="23984"/>
                  </a:cubicBezTo>
                  <a:cubicBezTo>
                    <a:pt x="3375" y="30215"/>
                    <a:pt x="8299" y="34440"/>
                    <a:pt x="13253" y="37145"/>
                  </a:cubicBezTo>
                  <a:cubicBezTo>
                    <a:pt x="20594" y="41168"/>
                    <a:pt x="28593" y="42954"/>
                    <a:pt x="36597" y="42954"/>
                  </a:cubicBezTo>
                  <a:cubicBezTo>
                    <a:pt x="41352" y="42954"/>
                    <a:pt x="46109" y="42324"/>
                    <a:pt x="50731" y="41157"/>
                  </a:cubicBezTo>
                  <a:cubicBezTo>
                    <a:pt x="57600" y="39424"/>
                    <a:pt x="64318" y="36476"/>
                    <a:pt x="69911" y="31582"/>
                  </a:cubicBezTo>
                  <a:cubicBezTo>
                    <a:pt x="71947" y="29789"/>
                    <a:pt x="73893" y="27661"/>
                    <a:pt x="75108" y="25017"/>
                  </a:cubicBezTo>
                  <a:cubicBezTo>
                    <a:pt x="76355" y="22342"/>
                    <a:pt x="76871" y="19059"/>
                    <a:pt x="75990" y="16111"/>
                  </a:cubicBezTo>
                  <a:cubicBezTo>
                    <a:pt x="75078" y="12828"/>
                    <a:pt x="72646" y="10549"/>
                    <a:pt x="70063" y="8786"/>
                  </a:cubicBezTo>
                  <a:cubicBezTo>
                    <a:pt x="69728" y="8573"/>
                    <a:pt x="69424" y="8330"/>
                    <a:pt x="69090" y="8147"/>
                  </a:cubicBezTo>
                  <a:cubicBezTo>
                    <a:pt x="63710" y="4804"/>
                    <a:pt x="57904" y="2676"/>
                    <a:pt x="52008" y="1521"/>
                  </a:cubicBezTo>
                  <a:cubicBezTo>
                    <a:pt x="46445" y="457"/>
                    <a:pt x="41156" y="761"/>
                    <a:pt x="35564" y="457"/>
                  </a:cubicBezTo>
                  <a:cubicBezTo>
                    <a:pt x="32372" y="305"/>
                    <a:pt x="29150" y="1"/>
                    <a:pt x="25959" y="1"/>
                  </a:cubicBezTo>
                  <a:cubicBezTo>
                    <a:pt x="25872" y="1"/>
                    <a:pt x="25784" y="1"/>
                    <a:pt x="256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2"/>
            <p:cNvSpPr/>
            <p:nvPr/>
          </p:nvSpPr>
          <p:spPr>
            <a:xfrm>
              <a:off x="4584138" y="4006175"/>
              <a:ext cx="1443825" cy="806825"/>
            </a:xfrm>
            <a:custGeom>
              <a:avLst/>
              <a:gdLst/>
              <a:ahLst/>
              <a:cxnLst/>
              <a:rect l="l" t="t" r="r" b="b"/>
              <a:pathLst>
                <a:path w="57753" h="32273" extrusionOk="0">
                  <a:moveTo>
                    <a:pt x="19223" y="1"/>
                  </a:moveTo>
                  <a:cubicBezTo>
                    <a:pt x="14683" y="1"/>
                    <a:pt x="9990" y="789"/>
                    <a:pt x="6262" y="3801"/>
                  </a:cubicBezTo>
                  <a:cubicBezTo>
                    <a:pt x="2463" y="6841"/>
                    <a:pt x="1" y="12707"/>
                    <a:pt x="1338" y="18026"/>
                  </a:cubicBezTo>
                  <a:cubicBezTo>
                    <a:pt x="2493" y="22677"/>
                    <a:pt x="6232" y="25838"/>
                    <a:pt x="9940" y="27905"/>
                  </a:cubicBezTo>
                  <a:cubicBezTo>
                    <a:pt x="15456" y="30939"/>
                    <a:pt x="21475" y="32272"/>
                    <a:pt x="27500" y="32272"/>
                  </a:cubicBezTo>
                  <a:cubicBezTo>
                    <a:pt x="31071" y="32272"/>
                    <a:pt x="34645" y="31804"/>
                    <a:pt x="38117" y="30944"/>
                  </a:cubicBezTo>
                  <a:cubicBezTo>
                    <a:pt x="43284" y="29637"/>
                    <a:pt x="48330" y="27449"/>
                    <a:pt x="52555" y="23710"/>
                  </a:cubicBezTo>
                  <a:cubicBezTo>
                    <a:pt x="54105" y="22342"/>
                    <a:pt x="55534" y="20792"/>
                    <a:pt x="56446" y="18786"/>
                  </a:cubicBezTo>
                  <a:cubicBezTo>
                    <a:pt x="57388" y="16780"/>
                    <a:pt x="57753" y="14288"/>
                    <a:pt x="57114" y="12099"/>
                  </a:cubicBezTo>
                  <a:cubicBezTo>
                    <a:pt x="56385" y="9667"/>
                    <a:pt x="54561" y="7904"/>
                    <a:pt x="52616" y="6628"/>
                  </a:cubicBezTo>
                  <a:cubicBezTo>
                    <a:pt x="52342" y="6476"/>
                    <a:pt x="52129" y="6294"/>
                    <a:pt x="51856" y="6142"/>
                  </a:cubicBezTo>
                  <a:cubicBezTo>
                    <a:pt x="47844" y="3619"/>
                    <a:pt x="43467" y="2038"/>
                    <a:pt x="39059" y="1157"/>
                  </a:cubicBezTo>
                  <a:cubicBezTo>
                    <a:pt x="34865" y="336"/>
                    <a:pt x="30883" y="579"/>
                    <a:pt x="26719" y="336"/>
                  </a:cubicBezTo>
                  <a:cubicBezTo>
                    <a:pt x="24317" y="245"/>
                    <a:pt x="21886" y="2"/>
                    <a:pt x="19484" y="2"/>
                  </a:cubicBezTo>
                  <a:cubicBezTo>
                    <a:pt x="19397" y="1"/>
                    <a:pt x="19310" y="1"/>
                    <a:pt x="19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2"/>
            <p:cNvSpPr/>
            <p:nvPr/>
          </p:nvSpPr>
          <p:spPr>
            <a:xfrm>
              <a:off x="4859988" y="4158950"/>
              <a:ext cx="898225" cy="502350"/>
            </a:xfrm>
            <a:custGeom>
              <a:avLst/>
              <a:gdLst/>
              <a:ahLst/>
              <a:cxnLst/>
              <a:rect l="l" t="t" r="r" b="b"/>
              <a:pathLst>
                <a:path w="35929" h="20094" extrusionOk="0">
                  <a:moveTo>
                    <a:pt x="12128" y="0"/>
                  </a:moveTo>
                  <a:cubicBezTo>
                    <a:pt x="9241" y="0"/>
                    <a:pt x="6292" y="456"/>
                    <a:pt x="3922" y="2371"/>
                  </a:cubicBezTo>
                  <a:cubicBezTo>
                    <a:pt x="1581" y="4256"/>
                    <a:pt x="0" y="7873"/>
                    <a:pt x="852" y="11216"/>
                  </a:cubicBezTo>
                  <a:cubicBezTo>
                    <a:pt x="1581" y="14104"/>
                    <a:pt x="3891" y="16079"/>
                    <a:pt x="6201" y="17386"/>
                  </a:cubicBezTo>
                  <a:cubicBezTo>
                    <a:pt x="9631" y="19254"/>
                    <a:pt x="13360" y="20094"/>
                    <a:pt x="17095" y="20094"/>
                  </a:cubicBezTo>
                  <a:cubicBezTo>
                    <a:pt x="19318" y="20094"/>
                    <a:pt x="21543" y="19796"/>
                    <a:pt x="23709" y="19241"/>
                  </a:cubicBezTo>
                  <a:cubicBezTo>
                    <a:pt x="26901" y="18450"/>
                    <a:pt x="30062" y="17082"/>
                    <a:pt x="32676" y="14772"/>
                  </a:cubicBezTo>
                  <a:cubicBezTo>
                    <a:pt x="33649" y="13921"/>
                    <a:pt x="34560" y="12949"/>
                    <a:pt x="35108" y="11672"/>
                  </a:cubicBezTo>
                  <a:cubicBezTo>
                    <a:pt x="35685" y="10426"/>
                    <a:pt x="35928" y="8906"/>
                    <a:pt x="35533" y="7538"/>
                  </a:cubicBezTo>
                  <a:cubicBezTo>
                    <a:pt x="35077" y="6018"/>
                    <a:pt x="33952" y="4924"/>
                    <a:pt x="32737" y="4134"/>
                  </a:cubicBezTo>
                  <a:cubicBezTo>
                    <a:pt x="32585" y="4012"/>
                    <a:pt x="32433" y="3921"/>
                    <a:pt x="32281" y="3830"/>
                  </a:cubicBezTo>
                  <a:cubicBezTo>
                    <a:pt x="29758" y="2249"/>
                    <a:pt x="27053" y="1277"/>
                    <a:pt x="24287" y="730"/>
                  </a:cubicBezTo>
                  <a:cubicBezTo>
                    <a:pt x="21673" y="243"/>
                    <a:pt x="19211" y="365"/>
                    <a:pt x="16627" y="243"/>
                  </a:cubicBezTo>
                  <a:cubicBezTo>
                    <a:pt x="15138" y="183"/>
                    <a:pt x="13618" y="61"/>
                    <a:pt x="121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2"/>
            <p:cNvSpPr/>
            <p:nvPr/>
          </p:nvSpPr>
          <p:spPr>
            <a:xfrm>
              <a:off x="4625188" y="1789725"/>
              <a:ext cx="2441550" cy="1528025"/>
            </a:xfrm>
            <a:custGeom>
              <a:avLst/>
              <a:gdLst/>
              <a:ahLst/>
              <a:cxnLst/>
              <a:rect l="l" t="t" r="r" b="b"/>
              <a:pathLst>
                <a:path w="97662" h="61121" extrusionOk="0">
                  <a:moveTo>
                    <a:pt x="42255" y="1"/>
                  </a:moveTo>
                  <a:cubicBezTo>
                    <a:pt x="36038" y="1"/>
                    <a:pt x="29843" y="905"/>
                    <a:pt x="23861" y="2731"/>
                  </a:cubicBezTo>
                  <a:cubicBezTo>
                    <a:pt x="18146" y="4433"/>
                    <a:pt x="12523" y="7048"/>
                    <a:pt x="8298" y="11850"/>
                  </a:cubicBezTo>
                  <a:cubicBezTo>
                    <a:pt x="1003" y="20087"/>
                    <a:pt x="0" y="35832"/>
                    <a:pt x="9271" y="43309"/>
                  </a:cubicBezTo>
                  <a:cubicBezTo>
                    <a:pt x="12645" y="46015"/>
                    <a:pt x="16748" y="46987"/>
                    <a:pt x="20760" y="47170"/>
                  </a:cubicBezTo>
                  <a:cubicBezTo>
                    <a:pt x="21443" y="47206"/>
                    <a:pt x="22125" y="47222"/>
                    <a:pt x="22805" y="47222"/>
                  </a:cubicBezTo>
                  <a:cubicBezTo>
                    <a:pt x="28613" y="47222"/>
                    <a:pt x="34358" y="46051"/>
                    <a:pt x="40125" y="46051"/>
                  </a:cubicBezTo>
                  <a:cubicBezTo>
                    <a:pt x="41117" y="46051"/>
                    <a:pt x="42108" y="46086"/>
                    <a:pt x="43101" y="46167"/>
                  </a:cubicBezTo>
                  <a:cubicBezTo>
                    <a:pt x="56080" y="47170"/>
                    <a:pt x="67843" y="55893"/>
                    <a:pt x="80458" y="59997"/>
                  </a:cubicBezTo>
                  <a:cubicBezTo>
                    <a:pt x="82393" y="60617"/>
                    <a:pt x="84421" y="61121"/>
                    <a:pt x="86392" y="61121"/>
                  </a:cubicBezTo>
                  <a:cubicBezTo>
                    <a:pt x="87609" y="61121"/>
                    <a:pt x="88804" y="60928"/>
                    <a:pt x="89941" y="60453"/>
                  </a:cubicBezTo>
                  <a:cubicBezTo>
                    <a:pt x="95412" y="58112"/>
                    <a:pt x="97662" y="50118"/>
                    <a:pt x="97206" y="43127"/>
                  </a:cubicBezTo>
                  <a:cubicBezTo>
                    <a:pt x="96811" y="36896"/>
                    <a:pt x="94774" y="30847"/>
                    <a:pt x="91795" y="25589"/>
                  </a:cubicBezTo>
                  <a:cubicBezTo>
                    <a:pt x="90306" y="22975"/>
                    <a:pt x="88543" y="20574"/>
                    <a:pt x="86658" y="18385"/>
                  </a:cubicBezTo>
                  <a:cubicBezTo>
                    <a:pt x="80883" y="11850"/>
                    <a:pt x="73619" y="7443"/>
                    <a:pt x="66141" y="4525"/>
                  </a:cubicBezTo>
                  <a:cubicBezTo>
                    <a:pt x="58419" y="1521"/>
                    <a:pt x="50318" y="1"/>
                    <a:pt x="422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2"/>
            <p:cNvSpPr/>
            <p:nvPr/>
          </p:nvSpPr>
          <p:spPr>
            <a:xfrm>
              <a:off x="4853138" y="1901075"/>
              <a:ext cx="1878500" cy="1176275"/>
            </a:xfrm>
            <a:custGeom>
              <a:avLst/>
              <a:gdLst/>
              <a:ahLst/>
              <a:cxnLst/>
              <a:rect l="l" t="t" r="r" b="b"/>
              <a:pathLst>
                <a:path w="75140" h="47051" extrusionOk="0">
                  <a:moveTo>
                    <a:pt x="32563" y="0"/>
                  </a:moveTo>
                  <a:cubicBezTo>
                    <a:pt x="27762" y="0"/>
                    <a:pt x="22980" y="700"/>
                    <a:pt x="18360" y="2107"/>
                  </a:cubicBezTo>
                  <a:cubicBezTo>
                    <a:pt x="14013" y="3445"/>
                    <a:pt x="9667" y="5451"/>
                    <a:pt x="6414" y="9129"/>
                  </a:cubicBezTo>
                  <a:cubicBezTo>
                    <a:pt x="791" y="15481"/>
                    <a:pt x="1" y="27609"/>
                    <a:pt x="7174" y="33354"/>
                  </a:cubicBezTo>
                  <a:cubicBezTo>
                    <a:pt x="9758" y="35421"/>
                    <a:pt x="12949" y="36150"/>
                    <a:pt x="16019" y="36333"/>
                  </a:cubicBezTo>
                  <a:cubicBezTo>
                    <a:pt x="16539" y="36360"/>
                    <a:pt x="17059" y="36372"/>
                    <a:pt x="17578" y="36372"/>
                  </a:cubicBezTo>
                  <a:cubicBezTo>
                    <a:pt x="22049" y="36372"/>
                    <a:pt x="26490" y="35458"/>
                    <a:pt x="30958" y="35458"/>
                  </a:cubicBezTo>
                  <a:cubicBezTo>
                    <a:pt x="31702" y="35458"/>
                    <a:pt x="32447" y="35483"/>
                    <a:pt x="33193" y="35542"/>
                  </a:cubicBezTo>
                  <a:cubicBezTo>
                    <a:pt x="43193" y="36333"/>
                    <a:pt x="52221" y="43020"/>
                    <a:pt x="61917" y="46181"/>
                  </a:cubicBezTo>
                  <a:cubicBezTo>
                    <a:pt x="63401" y="46651"/>
                    <a:pt x="64956" y="47051"/>
                    <a:pt x="66472" y="47051"/>
                  </a:cubicBezTo>
                  <a:cubicBezTo>
                    <a:pt x="67408" y="47051"/>
                    <a:pt x="68330" y="46898"/>
                    <a:pt x="69212" y="46515"/>
                  </a:cubicBezTo>
                  <a:cubicBezTo>
                    <a:pt x="73437" y="44722"/>
                    <a:pt x="75139" y="38582"/>
                    <a:pt x="74805" y="33171"/>
                  </a:cubicBezTo>
                  <a:cubicBezTo>
                    <a:pt x="74501" y="28399"/>
                    <a:pt x="72951" y="23779"/>
                    <a:pt x="70671" y="19706"/>
                  </a:cubicBezTo>
                  <a:cubicBezTo>
                    <a:pt x="69516" y="17700"/>
                    <a:pt x="68178" y="15816"/>
                    <a:pt x="66719" y="14144"/>
                  </a:cubicBezTo>
                  <a:cubicBezTo>
                    <a:pt x="62251" y="9098"/>
                    <a:pt x="56689" y="5724"/>
                    <a:pt x="50914" y="3475"/>
                  </a:cubicBezTo>
                  <a:cubicBezTo>
                    <a:pt x="44973" y="1164"/>
                    <a:pt x="38753" y="0"/>
                    <a:pt x="32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2"/>
            <p:cNvSpPr/>
            <p:nvPr/>
          </p:nvSpPr>
          <p:spPr>
            <a:xfrm>
              <a:off x="5139638" y="2085450"/>
              <a:ext cx="1312350" cy="819825"/>
            </a:xfrm>
            <a:custGeom>
              <a:avLst/>
              <a:gdLst/>
              <a:ahLst/>
              <a:cxnLst/>
              <a:rect l="l" t="t" r="r" b="b"/>
              <a:pathLst>
                <a:path w="52494" h="32793" extrusionOk="0">
                  <a:moveTo>
                    <a:pt x="22746" y="1"/>
                  </a:moveTo>
                  <a:cubicBezTo>
                    <a:pt x="19399" y="1"/>
                    <a:pt x="16058" y="483"/>
                    <a:pt x="12827" y="1450"/>
                  </a:cubicBezTo>
                  <a:cubicBezTo>
                    <a:pt x="9788" y="2361"/>
                    <a:pt x="6748" y="3790"/>
                    <a:pt x="4468" y="6343"/>
                  </a:cubicBezTo>
                  <a:cubicBezTo>
                    <a:pt x="578" y="10811"/>
                    <a:pt x="0" y="19231"/>
                    <a:pt x="5015" y="23274"/>
                  </a:cubicBezTo>
                  <a:cubicBezTo>
                    <a:pt x="6839" y="24702"/>
                    <a:pt x="9028" y="25249"/>
                    <a:pt x="11216" y="25371"/>
                  </a:cubicBezTo>
                  <a:cubicBezTo>
                    <a:pt x="11576" y="25390"/>
                    <a:pt x="11936" y="25399"/>
                    <a:pt x="12295" y="25399"/>
                  </a:cubicBezTo>
                  <a:cubicBezTo>
                    <a:pt x="15444" y="25399"/>
                    <a:pt x="18564" y="24740"/>
                    <a:pt x="21729" y="24740"/>
                  </a:cubicBezTo>
                  <a:cubicBezTo>
                    <a:pt x="22226" y="24740"/>
                    <a:pt x="22723" y="24756"/>
                    <a:pt x="23222" y="24793"/>
                  </a:cubicBezTo>
                  <a:cubicBezTo>
                    <a:pt x="30153" y="25371"/>
                    <a:pt x="36475" y="30021"/>
                    <a:pt x="43284" y="32210"/>
                  </a:cubicBezTo>
                  <a:cubicBezTo>
                    <a:pt x="44321" y="32531"/>
                    <a:pt x="45418" y="32793"/>
                    <a:pt x="46478" y="32793"/>
                  </a:cubicBezTo>
                  <a:cubicBezTo>
                    <a:pt x="47126" y="32793"/>
                    <a:pt x="47760" y="32695"/>
                    <a:pt x="48360" y="32453"/>
                  </a:cubicBezTo>
                  <a:cubicBezTo>
                    <a:pt x="51338" y="31207"/>
                    <a:pt x="52493" y="26921"/>
                    <a:pt x="52281" y="23152"/>
                  </a:cubicBezTo>
                  <a:cubicBezTo>
                    <a:pt x="51977" y="19809"/>
                    <a:pt x="50913" y="16587"/>
                    <a:pt x="49332" y="13729"/>
                  </a:cubicBezTo>
                  <a:cubicBezTo>
                    <a:pt x="48512" y="12331"/>
                    <a:pt x="47569" y="11024"/>
                    <a:pt x="46566" y="9869"/>
                  </a:cubicBezTo>
                  <a:cubicBezTo>
                    <a:pt x="43496" y="6313"/>
                    <a:pt x="39575" y="3972"/>
                    <a:pt x="35563" y="2422"/>
                  </a:cubicBezTo>
                  <a:cubicBezTo>
                    <a:pt x="31429" y="810"/>
                    <a:pt x="27082" y="1"/>
                    <a:pt x="227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2"/>
            <p:cNvSpPr/>
            <p:nvPr/>
          </p:nvSpPr>
          <p:spPr>
            <a:xfrm>
              <a:off x="5390388" y="2207675"/>
              <a:ext cx="735600" cy="460625"/>
            </a:xfrm>
            <a:custGeom>
              <a:avLst/>
              <a:gdLst/>
              <a:ahLst/>
              <a:cxnLst/>
              <a:rect l="l" t="t" r="r" b="b"/>
              <a:pathLst>
                <a:path w="29424" h="18425" extrusionOk="0">
                  <a:moveTo>
                    <a:pt x="12728" y="1"/>
                  </a:moveTo>
                  <a:cubicBezTo>
                    <a:pt x="10850" y="1"/>
                    <a:pt x="8977" y="272"/>
                    <a:pt x="7174" y="816"/>
                  </a:cubicBezTo>
                  <a:cubicBezTo>
                    <a:pt x="5472" y="1363"/>
                    <a:pt x="3770" y="2123"/>
                    <a:pt x="2524" y="3552"/>
                  </a:cubicBezTo>
                  <a:cubicBezTo>
                    <a:pt x="305" y="6044"/>
                    <a:pt x="1" y="10786"/>
                    <a:pt x="2827" y="13035"/>
                  </a:cubicBezTo>
                  <a:cubicBezTo>
                    <a:pt x="3831" y="13825"/>
                    <a:pt x="5046" y="14129"/>
                    <a:pt x="6262" y="14190"/>
                  </a:cubicBezTo>
                  <a:cubicBezTo>
                    <a:pt x="6470" y="14201"/>
                    <a:pt x="6677" y="14206"/>
                    <a:pt x="6884" y="14206"/>
                  </a:cubicBezTo>
                  <a:cubicBezTo>
                    <a:pt x="8629" y="14206"/>
                    <a:pt x="10373" y="13852"/>
                    <a:pt x="12118" y="13852"/>
                  </a:cubicBezTo>
                  <a:cubicBezTo>
                    <a:pt x="12415" y="13852"/>
                    <a:pt x="12713" y="13862"/>
                    <a:pt x="13010" y="13886"/>
                  </a:cubicBezTo>
                  <a:cubicBezTo>
                    <a:pt x="16901" y="14190"/>
                    <a:pt x="20457" y="16834"/>
                    <a:pt x="24256" y="18081"/>
                  </a:cubicBezTo>
                  <a:cubicBezTo>
                    <a:pt x="24845" y="18271"/>
                    <a:pt x="25446" y="18425"/>
                    <a:pt x="26037" y="18425"/>
                  </a:cubicBezTo>
                  <a:cubicBezTo>
                    <a:pt x="26391" y="18425"/>
                    <a:pt x="26741" y="18369"/>
                    <a:pt x="27083" y="18233"/>
                  </a:cubicBezTo>
                  <a:cubicBezTo>
                    <a:pt x="28725" y="17534"/>
                    <a:pt x="29424" y="15102"/>
                    <a:pt x="29302" y="13035"/>
                  </a:cubicBezTo>
                  <a:cubicBezTo>
                    <a:pt x="29181" y="11120"/>
                    <a:pt x="28573" y="9296"/>
                    <a:pt x="27661" y="7716"/>
                  </a:cubicBezTo>
                  <a:cubicBezTo>
                    <a:pt x="27205" y="6895"/>
                    <a:pt x="26658" y="6196"/>
                    <a:pt x="26111" y="5527"/>
                  </a:cubicBezTo>
                  <a:cubicBezTo>
                    <a:pt x="24348" y="3552"/>
                    <a:pt x="22190" y="2245"/>
                    <a:pt x="19910" y="1363"/>
                  </a:cubicBezTo>
                  <a:cubicBezTo>
                    <a:pt x="17596" y="455"/>
                    <a:pt x="15157" y="1"/>
                    <a:pt x="127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5" name="Google Shape;1655;p52"/>
          <p:cNvGrpSpPr/>
          <p:nvPr/>
        </p:nvGrpSpPr>
        <p:grpSpPr>
          <a:xfrm rot="9175961">
            <a:off x="-448322" y="-2073575"/>
            <a:ext cx="5777780" cy="2936536"/>
            <a:chOff x="-606675" y="3285525"/>
            <a:chExt cx="5778250" cy="2936775"/>
          </a:xfrm>
        </p:grpSpPr>
        <p:sp>
          <p:nvSpPr>
            <p:cNvPr id="1656" name="Google Shape;1656;p52"/>
            <p:cNvSpPr/>
            <p:nvPr/>
          </p:nvSpPr>
          <p:spPr>
            <a:xfrm>
              <a:off x="-606675" y="3285525"/>
              <a:ext cx="5778250" cy="2936775"/>
            </a:xfrm>
            <a:custGeom>
              <a:avLst/>
              <a:gdLst/>
              <a:ahLst/>
              <a:cxnLst/>
              <a:rect l="l" t="t" r="r" b="b"/>
              <a:pathLst>
                <a:path w="231130" h="117471" extrusionOk="0">
                  <a:moveTo>
                    <a:pt x="190951" y="0"/>
                  </a:moveTo>
                  <a:cubicBezTo>
                    <a:pt x="190676" y="0"/>
                    <a:pt x="190401" y="6"/>
                    <a:pt x="190125" y="18"/>
                  </a:cubicBezTo>
                  <a:cubicBezTo>
                    <a:pt x="182040" y="353"/>
                    <a:pt x="175110" y="5641"/>
                    <a:pt x="168635" y="10505"/>
                  </a:cubicBezTo>
                  <a:cubicBezTo>
                    <a:pt x="164684" y="13483"/>
                    <a:pt x="160641" y="16341"/>
                    <a:pt x="156508" y="19137"/>
                  </a:cubicBezTo>
                  <a:cubicBezTo>
                    <a:pt x="141918" y="28894"/>
                    <a:pt x="126173" y="37222"/>
                    <a:pt x="109242" y="41873"/>
                  </a:cubicBezTo>
                  <a:cubicBezTo>
                    <a:pt x="100914" y="44153"/>
                    <a:pt x="92373" y="45581"/>
                    <a:pt x="83740" y="45885"/>
                  </a:cubicBezTo>
                  <a:cubicBezTo>
                    <a:pt x="83239" y="45902"/>
                    <a:pt x="82739" y="45910"/>
                    <a:pt x="82241" y="45910"/>
                  </a:cubicBezTo>
                  <a:cubicBezTo>
                    <a:pt x="72871" y="45910"/>
                    <a:pt x="64115" y="43007"/>
                    <a:pt x="55168" y="40323"/>
                  </a:cubicBezTo>
                  <a:cubicBezTo>
                    <a:pt x="49116" y="38540"/>
                    <a:pt x="42678" y="37019"/>
                    <a:pt x="36401" y="37019"/>
                  </a:cubicBezTo>
                  <a:cubicBezTo>
                    <a:pt x="32402" y="37019"/>
                    <a:pt x="28469" y="37637"/>
                    <a:pt x="24742" y="39198"/>
                  </a:cubicBezTo>
                  <a:cubicBezTo>
                    <a:pt x="13648" y="43818"/>
                    <a:pt x="7325" y="55673"/>
                    <a:pt x="3891" y="67223"/>
                  </a:cubicBezTo>
                  <a:cubicBezTo>
                    <a:pt x="1398" y="75460"/>
                    <a:pt x="0" y="84731"/>
                    <a:pt x="3891" y="92451"/>
                  </a:cubicBezTo>
                  <a:cubicBezTo>
                    <a:pt x="6474" y="97618"/>
                    <a:pt x="11125" y="101448"/>
                    <a:pt x="16079" y="104457"/>
                  </a:cubicBezTo>
                  <a:cubicBezTo>
                    <a:pt x="28238" y="111783"/>
                    <a:pt x="42524" y="114792"/>
                    <a:pt x="56658" y="116251"/>
                  </a:cubicBezTo>
                  <a:cubicBezTo>
                    <a:pt x="64938" y="117106"/>
                    <a:pt x="73240" y="117471"/>
                    <a:pt x="81545" y="117471"/>
                  </a:cubicBezTo>
                  <a:cubicBezTo>
                    <a:pt x="97449" y="117471"/>
                    <a:pt x="113368" y="116133"/>
                    <a:pt x="129182" y="114336"/>
                  </a:cubicBezTo>
                  <a:cubicBezTo>
                    <a:pt x="151006" y="111874"/>
                    <a:pt x="172921" y="108500"/>
                    <a:pt x="193286" y="100354"/>
                  </a:cubicBezTo>
                  <a:cubicBezTo>
                    <a:pt x="205505" y="95491"/>
                    <a:pt x="217725" y="88287"/>
                    <a:pt x="223743" y="76585"/>
                  </a:cubicBezTo>
                  <a:cubicBezTo>
                    <a:pt x="224199" y="75673"/>
                    <a:pt x="224655" y="74731"/>
                    <a:pt x="225050" y="73758"/>
                  </a:cubicBezTo>
                  <a:cubicBezTo>
                    <a:pt x="231129" y="58864"/>
                    <a:pt x="226448" y="41295"/>
                    <a:pt x="219883" y="26310"/>
                  </a:cubicBezTo>
                  <a:cubicBezTo>
                    <a:pt x="217025" y="19836"/>
                    <a:pt x="213773" y="13423"/>
                    <a:pt x="208849" y="8377"/>
                  </a:cubicBezTo>
                  <a:cubicBezTo>
                    <a:pt x="204147" y="3529"/>
                    <a:pt x="197678" y="0"/>
                    <a:pt x="190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2"/>
            <p:cNvSpPr/>
            <p:nvPr/>
          </p:nvSpPr>
          <p:spPr>
            <a:xfrm>
              <a:off x="-223700" y="3562900"/>
              <a:ext cx="5005450" cy="2545475"/>
            </a:xfrm>
            <a:custGeom>
              <a:avLst/>
              <a:gdLst/>
              <a:ahLst/>
              <a:cxnLst/>
              <a:rect l="l" t="t" r="r" b="b"/>
              <a:pathLst>
                <a:path w="200218" h="101819" extrusionOk="0">
                  <a:moveTo>
                    <a:pt x="165432" y="1"/>
                  </a:moveTo>
                  <a:cubicBezTo>
                    <a:pt x="165184" y="1"/>
                    <a:pt x="164934" y="6"/>
                    <a:pt x="164684" y="18"/>
                  </a:cubicBezTo>
                  <a:cubicBezTo>
                    <a:pt x="157693" y="322"/>
                    <a:pt x="151705" y="4881"/>
                    <a:pt x="146082" y="9106"/>
                  </a:cubicBezTo>
                  <a:cubicBezTo>
                    <a:pt x="142617" y="11690"/>
                    <a:pt x="139122" y="14182"/>
                    <a:pt x="135565" y="16583"/>
                  </a:cubicBezTo>
                  <a:cubicBezTo>
                    <a:pt x="122951" y="25064"/>
                    <a:pt x="109334" y="32237"/>
                    <a:pt x="94622" y="36310"/>
                  </a:cubicBezTo>
                  <a:cubicBezTo>
                    <a:pt x="87449" y="38286"/>
                    <a:pt x="80002" y="39501"/>
                    <a:pt x="72555" y="39775"/>
                  </a:cubicBezTo>
                  <a:cubicBezTo>
                    <a:pt x="72140" y="39788"/>
                    <a:pt x="71726" y="39795"/>
                    <a:pt x="71314" y="39795"/>
                  </a:cubicBezTo>
                  <a:cubicBezTo>
                    <a:pt x="63156" y="39795"/>
                    <a:pt x="55566" y="37287"/>
                    <a:pt x="47783" y="34973"/>
                  </a:cubicBezTo>
                  <a:cubicBezTo>
                    <a:pt x="42545" y="33413"/>
                    <a:pt x="36956" y="32102"/>
                    <a:pt x="31515" y="32102"/>
                  </a:cubicBezTo>
                  <a:cubicBezTo>
                    <a:pt x="28050" y="32102"/>
                    <a:pt x="24646" y="32633"/>
                    <a:pt x="21429" y="33969"/>
                  </a:cubicBezTo>
                  <a:cubicBezTo>
                    <a:pt x="11764" y="38042"/>
                    <a:pt x="6323" y="48316"/>
                    <a:pt x="3344" y="58286"/>
                  </a:cubicBezTo>
                  <a:cubicBezTo>
                    <a:pt x="1156" y="65490"/>
                    <a:pt x="1" y="73484"/>
                    <a:pt x="3344" y="80201"/>
                  </a:cubicBezTo>
                  <a:cubicBezTo>
                    <a:pt x="5563" y="84639"/>
                    <a:pt x="9606" y="87982"/>
                    <a:pt x="13891" y="90566"/>
                  </a:cubicBezTo>
                  <a:cubicBezTo>
                    <a:pt x="24408" y="96888"/>
                    <a:pt x="36810" y="99533"/>
                    <a:pt x="49029" y="100779"/>
                  </a:cubicBezTo>
                  <a:cubicBezTo>
                    <a:pt x="56174" y="101507"/>
                    <a:pt x="63341" y="101819"/>
                    <a:pt x="70514" y="101819"/>
                  </a:cubicBezTo>
                  <a:cubicBezTo>
                    <a:pt x="84305" y="101819"/>
                    <a:pt x="98120" y="100667"/>
                    <a:pt x="111857" y="99107"/>
                  </a:cubicBezTo>
                  <a:cubicBezTo>
                    <a:pt x="130732" y="96980"/>
                    <a:pt x="149730" y="94001"/>
                    <a:pt x="167390" y="86979"/>
                  </a:cubicBezTo>
                  <a:cubicBezTo>
                    <a:pt x="177998" y="82754"/>
                    <a:pt x="188575" y="76523"/>
                    <a:pt x="193804" y="66402"/>
                  </a:cubicBezTo>
                  <a:cubicBezTo>
                    <a:pt x="194229" y="65611"/>
                    <a:pt x="194594" y="64791"/>
                    <a:pt x="194959" y="63970"/>
                  </a:cubicBezTo>
                  <a:cubicBezTo>
                    <a:pt x="200217" y="51052"/>
                    <a:pt x="196205" y="35824"/>
                    <a:pt x="190460" y="22814"/>
                  </a:cubicBezTo>
                  <a:cubicBezTo>
                    <a:pt x="187998" y="17222"/>
                    <a:pt x="185171" y="11690"/>
                    <a:pt x="180916" y="7282"/>
                  </a:cubicBezTo>
                  <a:cubicBezTo>
                    <a:pt x="176834" y="3054"/>
                    <a:pt x="171297" y="1"/>
                    <a:pt x="165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2"/>
            <p:cNvSpPr/>
            <p:nvPr/>
          </p:nvSpPr>
          <p:spPr>
            <a:xfrm>
              <a:off x="178275" y="3863175"/>
              <a:ext cx="4195400" cy="2131650"/>
            </a:xfrm>
            <a:custGeom>
              <a:avLst/>
              <a:gdLst/>
              <a:ahLst/>
              <a:cxnLst/>
              <a:rect l="l" t="t" r="r" b="b"/>
              <a:pathLst>
                <a:path w="167816" h="85266" extrusionOk="0">
                  <a:moveTo>
                    <a:pt x="138644" y="1"/>
                  </a:moveTo>
                  <a:cubicBezTo>
                    <a:pt x="138449" y="1"/>
                    <a:pt x="138254" y="5"/>
                    <a:pt x="138058" y="13"/>
                  </a:cubicBezTo>
                  <a:cubicBezTo>
                    <a:pt x="132161" y="286"/>
                    <a:pt x="127146" y="4116"/>
                    <a:pt x="122435" y="7642"/>
                  </a:cubicBezTo>
                  <a:cubicBezTo>
                    <a:pt x="119547" y="9831"/>
                    <a:pt x="116629" y="11898"/>
                    <a:pt x="113620" y="13934"/>
                  </a:cubicBezTo>
                  <a:cubicBezTo>
                    <a:pt x="103073" y="21016"/>
                    <a:pt x="91644" y="27065"/>
                    <a:pt x="79334" y="30439"/>
                  </a:cubicBezTo>
                  <a:cubicBezTo>
                    <a:pt x="73285" y="32080"/>
                    <a:pt x="67084" y="33114"/>
                    <a:pt x="60823" y="33326"/>
                  </a:cubicBezTo>
                  <a:cubicBezTo>
                    <a:pt x="60460" y="33339"/>
                    <a:pt x="60098" y="33345"/>
                    <a:pt x="59738" y="33345"/>
                  </a:cubicBezTo>
                  <a:cubicBezTo>
                    <a:pt x="52917" y="33345"/>
                    <a:pt x="46558" y="31220"/>
                    <a:pt x="40062" y="29314"/>
                  </a:cubicBezTo>
                  <a:cubicBezTo>
                    <a:pt x="35649" y="28011"/>
                    <a:pt x="30962" y="26901"/>
                    <a:pt x="26392" y="26901"/>
                  </a:cubicBezTo>
                  <a:cubicBezTo>
                    <a:pt x="23503" y="26901"/>
                    <a:pt x="20661" y="27345"/>
                    <a:pt x="17965" y="28463"/>
                  </a:cubicBezTo>
                  <a:cubicBezTo>
                    <a:pt x="9879" y="31867"/>
                    <a:pt x="5320" y="40439"/>
                    <a:pt x="2797" y="48828"/>
                  </a:cubicBezTo>
                  <a:cubicBezTo>
                    <a:pt x="1004" y="54846"/>
                    <a:pt x="1" y="61564"/>
                    <a:pt x="2797" y="67157"/>
                  </a:cubicBezTo>
                  <a:cubicBezTo>
                    <a:pt x="4651" y="70926"/>
                    <a:pt x="8056" y="73692"/>
                    <a:pt x="11642" y="75850"/>
                  </a:cubicBezTo>
                  <a:cubicBezTo>
                    <a:pt x="20457" y="81169"/>
                    <a:pt x="30852" y="83327"/>
                    <a:pt x="41096" y="84391"/>
                  </a:cubicBezTo>
                  <a:cubicBezTo>
                    <a:pt x="47076" y="85004"/>
                    <a:pt x="53078" y="85265"/>
                    <a:pt x="59085" y="85265"/>
                  </a:cubicBezTo>
                  <a:cubicBezTo>
                    <a:pt x="70665" y="85265"/>
                    <a:pt x="82264" y="84294"/>
                    <a:pt x="93772" y="82993"/>
                  </a:cubicBezTo>
                  <a:cubicBezTo>
                    <a:pt x="109608" y="81199"/>
                    <a:pt x="125535" y="78737"/>
                    <a:pt x="140307" y="72841"/>
                  </a:cubicBezTo>
                  <a:cubicBezTo>
                    <a:pt x="149153" y="69284"/>
                    <a:pt x="158059" y="64087"/>
                    <a:pt x="162405" y="55576"/>
                  </a:cubicBezTo>
                  <a:cubicBezTo>
                    <a:pt x="162770" y="54877"/>
                    <a:pt x="163104" y="54208"/>
                    <a:pt x="163378" y="53509"/>
                  </a:cubicBezTo>
                  <a:cubicBezTo>
                    <a:pt x="167816" y="42719"/>
                    <a:pt x="164442" y="29922"/>
                    <a:pt x="159669" y="19101"/>
                  </a:cubicBezTo>
                  <a:cubicBezTo>
                    <a:pt x="157603" y="14420"/>
                    <a:pt x="155232" y="9770"/>
                    <a:pt x="151675" y="6092"/>
                  </a:cubicBezTo>
                  <a:cubicBezTo>
                    <a:pt x="148225" y="2554"/>
                    <a:pt x="143566" y="1"/>
                    <a:pt x="138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2"/>
            <p:cNvSpPr/>
            <p:nvPr/>
          </p:nvSpPr>
          <p:spPr>
            <a:xfrm>
              <a:off x="359150" y="4228700"/>
              <a:ext cx="3772125" cy="1645850"/>
            </a:xfrm>
            <a:custGeom>
              <a:avLst/>
              <a:gdLst/>
              <a:ahLst/>
              <a:cxnLst/>
              <a:rect l="l" t="t" r="r" b="b"/>
              <a:pathLst>
                <a:path w="150885" h="65834" extrusionOk="0">
                  <a:moveTo>
                    <a:pt x="124735" y="1"/>
                  </a:moveTo>
                  <a:cubicBezTo>
                    <a:pt x="124546" y="1"/>
                    <a:pt x="124356" y="5"/>
                    <a:pt x="124166" y="12"/>
                  </a:cubicBezTo>
                  <a:cubicBezTo>
                    <a:pt x="118847" y="225"/>
                    <a:pt x="114349" y="3173"/>
                    <a:pt x="110124" y="5909"/>
                  </a:cubicBezTo>
                  <a:cubicBezTo>
                    <a:pt x="107510" y="7581"/>
                    <a:pt x="104865" y="9192"/>
                    <a:pt x="102190" y="10742"/>
                  </a:cubicBezTo>
                  <a:cubicBezTo>
                    <a:pt x="92677" y="16213"/>
                    <a:pt x="82433" y="20833"/>
                    <a:pt x="71339" y="23478"/>
                  </a:cubicBezTo>
                  <a:cubicBezTo>
                    <a:pt x="65898" y="24754"/>
                    <a:pt x="60305" y="25544"/>
                    <a:pt x="54682" y="25696"/>
                  </a:cubicBezTo>
                  <a:cubicBezTo>
                    <a:pt x="54321" y="25708"/>
                    <a:pt x="53961" y="25714"/>
                    <a:pt x="53602" y="25714"/>
                  </a:cubicBezTo>
                  <a:cubicBezTo>
                    <a:pt x="47511" y="25714"/>
                    <a:pt x="41846" y="24060"/>
                    <a:pt x="36019" y="22596"/>
                  </a:cubicBezTo>
                  <a:cubicBezTo>
                    <a:pt x="32062" y="21593"/>
                    <a:pt x="27854" y="20737"/>
                    <a:pt x="23758" y="20737"/>
                  </a:cubicBezTo>
                  <a:cubicBezTo>
                    <a:pt x="21153" y="20737"/>
                    <a:pt x="18593" y="21083"/>
                    <a:pt x="16171" y="21958"/>
                  </a:cubicBezTo>
                  <a:cubicBezTo>
                    <a:pt x="8906" y="24572"/>
                    <a:pt x="4772" y="31228"/>
                    <a:pt x="2523" y="37672"/>
                  </a:cubicBezTo>
                  <a:cubicBezTo>
                    <a:pt x="882" y="42292"/>
                    <a:pt x="0" y="47490"/>
                    <a:pt x="2523" y="51806"/>
                  </a:cubicBezTo>
                  <a:cubicBezTo>
                    <a:pt x="4225" y="54694"/>
                    <a:pt x="7265" y="56852"/>
                    <a:pt x="10487" y="58524"/>
                  </a:cubicBezTo>
                  <a:cubicBezTo>
                    <a:pt x="18450" y="62627"/>
                    <a:pt x="27751" y="64329"/>
                    <a:pt x="36992" y="65150"/>
                  </a:cubicBezTo>
                  <a:cubicBezTo>
                    <a:pt x="42382" y="65629"/>
                    <a:pt x="47794" y="65834"/>
                    <a:pt x="53212" y="65834"/>
                  </a:cubicBezTo>
                  <a:cubicBezTo>
                    <a:pt x="63590" y="65834"/>
                    <a:pt x="73993" y="65084"/>
                    <a:pt x="84318" y="64086"/>
                  </a:cubicBezTo>
                  <a:cubicBezTo>
                    <a:pt x="98573" y="62718"/>
                    <a:pt x="112890" y="60803"/>
                    <a:pt x="126203" y="56244"/>
                  </a:cubicBezTo>
                  <a:cubicBezTo>
                    <a:pt x="134167" y="53508"/>
                    <a:pt x="142161" y="49496"/>
                    <a:pt x="146112" y="42931"/>
                  </a:cubicBezTo>
                  <a:cubicBezTo>
                    <a:pt x="146416" y="42384"/>
                    <a:pt x="146659" y="41867"/>
                    <a:pt x="146933" y="41320"/>
                  </a:cubicBezTo>
                  <a:cubicBezTo>
                    <a:pt x="150884" y="32961"/>
                    <a:pt x="147845" y="23082"/>
                    <a:pt x="143589" y="14754"/>
                  </a:cubicBezTo>
                  <a:cubicBezTo>
                    <a:pt x="141735" y="11137"/>
                    <a:pt x="139607" y="7581"/>
                    <a:pt x="136416" y="4723"/>
                  </a:cubicBezTo>
                  <a:cubicBezTo>
                    <a:pt x="133356" y="2013"/>
                    <a:pt x="129149" y="1"/>
                    <a:pt x="1247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2"/>
            <p:cNvSpPr/>
            <p:nvPr/>
          </p:nvSpPr>
          <p:spPr>
            <a:xfrm>
              <a:off x="2019500" y="4507175"/>
              <a:ext cx="1905075" cy="1164700"/>
            </a:xfrm>
            <a:custGeom>
              <a:avLst/>
              <a:gdLst/>
              <a:ahLst/>
              <a:cxnLst/>
              <a:rect l="l" t="t" r="r" b="b"/>
              <a:pathLst>
                <a:path w="76203" h="46588" extrusionOk="0">
                  <a:moveTo>
                    <a:pt x="57143" y="1"/>
                  </a:moveTo>
                  <a:cubicBezTo>
                    <a:pt x="55711" y="1"/>
                    <a:pt x="54281" y="124"/>
                    <a:pt x="52889" y="363"/>
                  </a:cubicBezTo>
                  <a:cubicBezTo>
                    <a:pt x="44986" y="1730"/>
                    <a:pt x="38573" y="6320"/>
                    <a:pt x="31551" y="9755"/>
                  </a:cubicBezTo>
                  <a:cubicBezTo>
                    <a:pt x="23861" y="13463"/>
                    <a:pt x="15806" y="16381"/>
                    <a:pt x="8207" y="20302"/>
                  </a:cubicBezTo>
                  <a:cubicBezTo>
                    <a:pt x="4347" y="22308"/>
                    <a:pt x="1" y="25469"/>
                    <a:pt x="457" y="29816"/>
                  </a:cubicBezTo>
                  <a:cubicBezTo>
                    <a:pt x="700" y="32096"/>
                    <a:pt x="2280" y="34011"/>
                    <a:pt x="4013" y="35591"/>
                  </a:cubicBezTo>
                  <a:cubicBezTo>
                    <a:pt x="10122" y="41214"/>
                    <a:pt x="18208" y="44254"/>
                    <a:pt x="26415" y="45652"/>
                  </a:cubicBezTo>
                  <a:cubicBezTo>
                    <a:pt x="29890" y="46255"/>
                    <a:pt x="33431" y="46587"/>
                    <a:pt x="36963" y="46587"/>
                  </a:cubicBezTo>
                  <a:cubicBezTo>
                    <a:pt x="41802" y="46587"/>
                    <a:pt x="46627" y="45963"/>
                    <a:pt x="51248" y="44558"/>
                  </a:cubicBezTo>
                  <a:cubicBezTo>
                    <a:pt x="59272" y="42126"/>
                    <a:pt x="66598" y="37202"/>
                    <a:pt x="71339" y="30272"/>
                  </a:cubicBezTo>
                  <a:cubicBezTo>
                    <a:pt x="74440" y="25591"/>
                    <a:pt x="76203" y="19512"/>
                    <a:pt x="75443" y="14010"/>
                  </a:cubicBezTo>
                  <a:cubicBezTo>
                    <a:pt x="75048" y="11305"/>
                    <a:pt x="74075" y="8752"/>
                    <a:pt x="72403" y="6594"/>
                  </a:cubicBezTo>
                  <a:cubicBezTo>
                    <a:pt x="68887" y="2051"/>
                    <a:pt x="62996" y="1"/>
                    <a:pt x="57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2"/>
            <p:cNvSpPr/>
            <p:nvPr/>
          </p:nvSpPr>
          <p:spPr>
            <a:xfrm>
              <a:off x="2296100" y="4659125"/>
              <a:ext cx="1406600" cy="860225"/>
            </a:xfrm>
            <a:custGeom>
              <a:avLst/>
              <a:gdLst/>
              <a:ahLst/>
              <a:cxnLst/>
              <a:rect l="l" t="t" r="r" b="b"/>
              <a:pathLst>
                <a:path w="56264" h="34409" extrusionOk="0">
                  <a:moveTo>
                    <a:pt x="42203" y="0"/>
                  </a:moveTo>
                  <a:cubicBezTo>
                    <a:pt x="41142" y="0"/>
                    <a:pt x="40085" y="93"/>
                    <a:pt x="39059" y="273"/>
                  </a:cubicBezTo>
                  <a:cubicBezTo>
                    <a:pt x="33254" y="1306"/>
                    <a:pt x="28512" y="4680"/>
                    <a:pt x="23284" y="7203"/>
                  </a:cubicBezTo>
                  <a:cubicBezTo>
                    <a:pt x="17630" y="9969"/>
                    <a:pt x="11673" y="12096"/>
                    <a:pt x="6080" y="15014"/>
                  </a:cubicBezTo>
                  <a:cubicBezTo>
                    <a:pt x="3223" y="16504"/>
                    <a:pt x="1" y="18814"/>
                    <a:pt x="335" y="22005"/>
                  </a:cubicBezTo>
                  <a:cubicBezTo>
                    <a:pt x="548" y="23738"/>
                    <a:pt x="1703" y="25136"/>
                    <a:pt x="2979" y="26261"/>
                  </a:cubicBezTo>
                  <a:cubicBezTo>
                    <a:pt x="7478" y="30395"/>
                    <a:pt x="13466" y="32644"/>
                    <a:pt x="19484" y="33708"/>
                  </a:cubicBezTo>
                  <a:cubicBezTo>
                    <a:pt x="22064" y="34159"/>
                    <a:pt x="24692" y="34408"/>
                    <a:pt x="27317" y="34408"/>
                  </a:cubicBezTo>
                  <a:cubicBezTo>
                    <a:pt x="30878" y="34408"/>
                    <a:pt x="34431" y="33950"/>
                    <a:pt x="37843" y="32917"/>
                  </a:cubicBezTo>
                  <a:cubicBezTo>
                    <a:pt x="43770" y="31124"/>
                    <a:pt x="49211" y="27477"/>
                    <a:pt x="52616" y="22401"/>
                  </a:cubicBezTo>
                  <a:cubicBezTo>
                    <a:pt x="55017" y="18905"/>
                    <a:pt x="56263" y="14407"/>
                    <a:pt x="55716" y="10364"/>
                  </a:cubicBezTo>
                  <a:cubicBezTo>
                    <a:pt x="55442" y="8388"/>
                    <a:pt x="54713" y="6473"/>
                    <a:pt x="53467" y="4893"/>
                  </a:cubicBezTo>
                  <a:cubicBezTo>
                    <a:pt x="50881" y="1526"/>
                    <a:pt x="46513" y="0"/>
                    <a:pt x="42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2"/>
            <p:cNvSpPr/>
            <p:nvPr/>
          </p:nvSpPr>
          <p:spPr>
            <a:xfrm>
              <a:off x="2532425" y="4792825"/>
              <a:ext cx="940775" cy="574400"/>
            </a:xfrm>
            <a:custGeom>
              <a:avLst/>
              <a:gdLst/>
              <a:ahLst/>
              <a:cxnLst/>
              <a:rect l="l" t="t" r="r" b="b"/>
              <a:pathLst>
                <a:path w="37631" h="22976" extrusionOk="0">
                  <a:moveTo>
                    <a:pt x="28228" y="0"/>
                  </a:moveTo>
                  <a:cubicBezTo>
                    <a:pt x="27516" y="0"/>
                    <a:pt x="26804" y="62"/>
                    <a:pt x="26111" y="183"/>
                  </a:cubicBezTo>
                  <a:cubicBezTo>
                    <a:pt x="22250" y="852"/>
                    <a:pt x="19059" y="3101"/>
                    <a:pt x="15594" y="4803"/>
                  </a:cubicBezTo>
                  <a:cubicBezTo>
                    <a:pt x="11794" y="6657"/>
                    <a:pt x="7843" y="8086"/>
                    <a:pt x="4074" y="10001"/>
                  </a:cubicBezTo>
                  <a:cubicBezTo>
                    <a:pt x="2189" y="11004"/>
                    <a:pt x="1" y="12554"/>
                    <a:pt x="244" y="14682"/>
                  </a:cubicBezTo>
                  <a:cubicBezTo>
                    <a:pt x="365" y="15837"/>
                    <a:pt x="1156" y="16779"/>
                    <a:pt x="1976" y="17539"/>
                  </a:cubicBezTo>
                  <a:cubicBezTo>
                    <a:pt x="4986" y="20305"/>
                    <a:pt x="9028" y="21794"/>
                    <a:pt x="13040" y="22524"/>
                  </a:cubicBezTo>
                  <a:cubicBezTo>
                    <a:pt x="14743" y="22816"/>
                    <a:pt x="16478" y="22975"/>
                    <a:pt x="18209" y="22975"/>
                  </a:cubicBezTo>
                  <a:cubicBezTo>
                    <a:pt x="20618" y="22975"/>
                    <a:pt x="23021" y="22667"/>
                    <a:pt x="25320" y="21977"/>
                  </a:cubicBezTo>
                  <a:cubicBezTo>
                    <a:pt x="29272" y="20761"/>
                    <a:pt x="32919" y="18360"/>
                    <a:pt x="35199" y="14955"/>
                  </a:cubicBezTo>
                  <a:cubicBezTo>
                    <a:pt x="36749" y="12645"/>
                    <a:pt x="37631" y="9636"/>
                    <a:pt x="37235" y="6900"/>
                  </a:cubicBezTo>
                  <a:cubicBezTo>
                    <a:pt x="37053" y="5563"/>
                    <a:pt x="36567" y="4317"/>
                    <a:pt x="35716" y="3253"/>
                  </a:cubicBezTo>
                  <a:cubicBezTo>
                    <a:pt x="33986" y="1012"/>
                    <a:pt x="31104" y="0"/>
                    <a:pt x="282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2"/>
            <p:cNvSpPr/>
            <p:nvPr/>
          </p:nvSpPr>
          <p:spPr>
            <a:xfrm>
              <a:off x="500475" y="4926675"/>
              <a:ext cx="1638350" cy="847325"/>
            </a:xfrm>
            <a:custGeom>
              <a:avLst/>
              <a:gdLst/>
              <a:ahLst/>
              <a:cxnLst/>
              <a:rect l="l" t="t" r="r" b="b"/>
              <a:pathLst>
                <a:path w="65534" h="33893" extrusionOk="0">
                  <a:moveTo>
                    <a:pt x="20327" y="1"/>
                  </a:moveTo>
                  <a:cubicBezTo>
                    <a:pt x="19263" y="1"/>
                    <a:pt x="18201" y="55"/>
                    <a:pt x="17144" y="179"/>
                  </a:cubicBezTo>
                  <a:cubicBezTo>
                    <a:pt x="12736" y="726"/>
                    <a:pt x="8299" y="2701"/>
                    <a:pt x="5837" y="6410"/>
                  </a:cubicBezTo>
                  <a:cubicBezTo>
                    <a:pt x="1" y="15103"/>
                    <a:pt x="7843" y="25194"/>
                    <a:pt x="15867" y="28720"/>
                  </a:cubicBezTo>
                  <a:cubicBezTo>
                    <a:pt x="20639" y="30817"/>
                    <a:pt x="25928" y="31577"/>
                    <a:pt x="31126" y="32276"/>
                  </a:cubicBezTo>
                  <a:cubicBezTo>
                    <a:pt x="37048" y="33098"/>
                    <a:pt x="43080" y="33893"/>
                    <a:pt x="49030" y="33893"/>
                  </a:cubicBezTo>
                  <a:cubicBezTo>
                    <a:pt x="53861" y="33893"/>
                    <a:pt x="58637" y="33369"/>
                    <a:pt x="63254" y="31912"/>
                  </a:cubicBezTo>
                  <a:cubicBezTo>
                    <a:pt x="64257" y="31608"/>
                    <a:pt x="65443" y="31000"/>
                    <a:pt x="65473" y="29936"/>
                  </a:cubicBezTo>
                  <a:cubicBezTo>
                    <a:pt x="65534" y="29389"/>
                    <a:pt x="65321" y="29024"/>
                    <a:pt x="65078" y="28690"/>
                  </a:cubicBezTo>
                  <a:cubicBezTo>
                    <a:pt x="64835" y="28416"/>
                    <a:pt x="64561" y="28143"/>
                    <a:pt x="64318" y="27930"/>
                  </a:cubicBezTo>
                  <a:cubicBezTo>
                    <a:pt x="60822" y="24921"/>
                    <a:pt x="56810" y="22489"/>
                    <a:pt x="53527" y="19267"/>
                  </a:cubicBezTo>
                  <a:cubicBezTo>
                    <a:pt x="50214" y="16015"/>
                    <a:pt x="47600" y="11699"/>
                    <a:pt x="47843" y="7109"/>
                  </a:cubicBezTo>
                  <a:cubicBezTo>
                    <a:pt x="47904" y="6349"/>
                    <a:pt x="47995" y="5498"/>
                    <a:pt x="47631" y="4860"/>
                  </a:cubicBezTo>
                  <a:cubicBezTo>
                    <a:pt x="47144" y="4008"/>
                    <a:pt x="46020" y="3765"/>
                    <a:pt x="45077" y="3613"/>
                  </a:cubicBezTo>
                  <a:cubicBezTo>
                    <a:pt x="40184" y="2762"/>
                    <a:pt x="35320" y="1942"/>
                    <a:pt x="30396" y="1121"/>
                  </a:cubicBezTo>
                  <a:cubicBezTo>
                    <a:pt x="27092" y="543"/>
                    <a:pt x="23700" y="1"/>
                    <a:pt x="20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2"/>
            <p:cNvSpPr/>
            <p:nvPr/>
          </p:nvSpPr>
          <p:spPr>
            <a:xfrm>
              <a:off x="747450" y="5099325"/>
              <a:ext cx="1038800" cy="537525"/>
            </a:xfrm>
            <a:custGeom>
              <a:avLst/>
              <a:gdLst/>
              <a:ahLst/>
              <a:cxnLst/>
              <a:rect l="l" t="t" r="r" b="b"/>
              <a:pathLst>
                <a:path w="41552" h="21501" extrusionOk="0">
                  <a:moveTo>
                    <a:pt x="12828" y="1"/>
                  </a:moveTo>
                  <a:cubicBezTo>
                    <a:pt x="12178" y="1"/>
                    <a:pt x="11529" y="34"/>
                    <a:pt x="10882" y="112"/>
                  </a:cubicBezTo>
                  <a:cubicBezTo>
                    <a:pt x="8055" y="446"/>
                    <a:pt x="5259" y="1723"/>
                    <a:pt x="3709" y="4063"/>
                  </a:cubicBezTo>
                  <a:cubicBezTo>
                    <a:pt x="0" y="9565"/>
                    <a:pt x="4985" y="15948"/>
                    <a:pt x="10031" y="18197"/>
                  </a:cubicBezTo>
                  <a:cubicBezTo>
                    <a:pt x="13070" y="19534"/>
                    <a:pt x="16414" y="20021"/>
                    <a:pt x="19727" y="20477"/>
                  </a:cubicBezTo>
                  <a:cubicBezTo>
                    <a:pt x="23478" y="20998"/>
                    <a:pt x="27313" y="21501"/>
                    <a:pt x="31097" y="21501"/>
                  </a:cubicBezTo>
                  <a:cubicBezTo>
                    <a:pt x="34152" y="21501"/>
                    <a:pt x="37174" y="21173"/>
                    <a:pt x="40092" y="20264"/>
                  </a:cubicBezTo>
                  <a:cubicBezTo>
                    <a:pt x="40761" y="20051"/>
                    <a:pt x="41521" y="19686"/>
                    <a:pt x="41551" y="18987"/>
                  </a:cubicBezTo>
                  <a:cubicBezTo>
                    <a:pt x="41521" y="18683"/>
                    <a:pt x="41399" y="18440"/>
                    <a:pt x="41247" y="18227"/>
                  </a:cubicBezTo>
                  <a:cubicBezTo>
                    <a:pt x="41095" y="18045"/>
                    <a:pt x="40943" y="17893"/>
                    <a:pt x="40761" y="17741"/>
                  </a:cubicBezTo>
                  <a:cubicBezTo>
                    <a:pt x="38542" y="15857"/>
                    <a:pt x="35989" y="14276"/>
                    <a:pt x="33922" y="12239"/>
                  </a:cubicBezTo>
                  <a:cubicBezTo>
                    <a:pt x="31825" y="10173"/>
                    <a:pt x="30153" y="7437"/>
                    <a:pt x="30305" y="4519"/>
                  </a:cubicBezTo>
                  <a:cubicBezTo>
                    <a:pt x="30335" y="4033"/>
                    <a:pt x="30426" y="3546"/>
                    <a:pt x="30153" y="3090"/>
                  </a:cubicBezTo>
                  <a:cubicBezTo>
                    <a:pt x="29849" y="2543"/>
                    <a:pt x="29150" y="2391"/>
                    <a:pt x="28542" y="2270"/>
                  </a:cubicBezTo>
                  <a:cubicBezTo>
                    <a:pt x="25472" y="1753"/>
                    <a:pt x="22341" y="1206"/>
                    <a:pt x="19271" y="720"/>
                  </a:cubicBezTo>
                  <a:cubicBezTo>
                    <a:pt x="17145" y="369"/>
                    <a:pt x="14984" y="1"/>
                    <a:pt x="1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AA48712E-5EFB-102A-8791-DC43957BE422}"/>
              </a:ext>
            </a:extLst>
          </p:cNvPr>
          <p:cNvSpPr txBox="1"/>
          <p:nvPr/>
        </p:nvSpPr>
        <p:spPr>
          <a:xfrm>
            <a:off x="2480648" y="1241632"/>
            <a:ext cx="3515968" cy="306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4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Creamos un proyecto en el cual trabajar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7A1FBE2-2983-E8FF-347A-6961EC49164B}"/>
              </a:ext>
            </a:extLst>
          </p:cNvPr>
          <p:cNvSpPr txBox="1"/>
          <p:nvPr/>
        </p:nvSpPr>
        <p:spPr>
          <a:xfrm>
            <a:off x="2480648" y="0"/>
            <a:ext cx="30533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rgbClr val="9EA9ED"/>
                </a:solidFill>
                <a:effectLst/>
                <a:uLnTx/>
                <a:uFillTx/>
                <a:latin typeface="Ubuntu Condensed"/>
                <a:cs typeface="Arial"/>
                <a:sym typeface="Ubuntu Condensed"/>
              </a:rPr>
              <a:t>Generación de ejecutables</a:t>
            </a:r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4EB7841-D68E-3140-EC51-4C75B2B1A7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648" y="1575632"/>
            <a:ext cx="4251895" cy="2303071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7" name="Google Shape;1637;p52"/>
          <p:cNvGrpSpPr/>
          <p:nvPr/>
        </p:nvGrpSpPr>
        <p:grpSpPr>
          <a:xfrm rot="543719" flipH="1">
            <a:off x="-3366329" y="3938261"/>
            <a:ext cx="6870096" cy="6474579"/>
            <a:chOff x="1812813" y="413725"/>
            <a:chExt cx="6870225" cy="6474700"/>
          </a:xfrm>
        </p:grpSpPr>
        <p:sp>
          <p:nvSpPr>
            <p:cNvPr id="1638" name="Google Shape;1638;p52"/>
            <p:cNvSpPr/>
            <p:nvPr/>
          </p:nvSpPr>
          <p:spPr>
            <a:xfrm>
              <a:off x="1812813" y="413725"/>
              <a:ext cx="6870225" cy="6474700"/>
            </a:xfrm>
            <a:custGeom>
              <a:avLst/>
              <a:gdLst/>
              <a:ahLst/>
              <a:cxnLst/>
              <a:rect l="l" t="t" r="r" b="b"/>
              <a:pathLst>
                <a:path w="274809" h="258988" extrusionOk="0">
                  <a:moveTo>
                    <a:pt x="140648" y="1"/>
                  </a:moveTo>
                  <a:cubicBezTo>
                    <a:pt x="127230" y="1"/>
                    <a:pt x="113866" y="1674"/>
                    <a:pt x="100854" y="5187"/>
                  </a:cubicBezTo>
                  <a:cubicBezTo>
                    <a:pt x="89182" y="8318"/>
                    <a:pt x="77571" y="13090"/>
                    <a:pt x="68330" y="21965"/>
                  </a:cubicBezTo>
                  <a:cubicBezTo>
                    <a:pt x="59060" y="30871"/>
                    <a:pt x="52494" y="44519"/>
                    <a:pt x="53132" y="58896"/>
                  </a:cubicBezTo>
                  <a:cubicBezTo>
                    <a:pt x="53436" y="65796"/>
                    <a:pt x="55534" y="72392"/>
                    <a:pt x="56780" y="79079"/>
                  </a:cubicBezTo>
                  <a:cubicBezTo>
                    <a:pt x="64561" y="121025"/>
                    <a:pt x="13922" y="126739"/>
                    <a:pt x="4682" y="160356"/>
                  </a:cubicBezTo>
                  <a:cubicBezTo>
                    <a:pt x="1" y="177287"/>
                    <a:pt x="6688" y="196527"/>
                    <a:pt x="16962" y="209992"/>
                  </a:cubicBezTo>
                  <a:cubicBezTo>
                    <a:pt x="30761" y="228139"/>
                    <a:pt x="50214" y="238473"/>
                    <a:pt x="69668" y="245768"/>
                  </a:cubicBezTo>
                  <a:cubicBezTo>
                    <a:pt x="91528" y="253975"/>
                    <a:pt x="114287" y="258988"/>
                    <a:pt x="136985" y="258988"/>
                  </a:cubicBezTo>
                  <a:cubicBezTo>
                    <a:pt x="140009" y="258988"/>
                    <a:pt x="143032" y="258899"/>
                    <a:pt x="146052" y="258716"/>
                  </a:cubicBezTo>
                  <a:cubicBezTo>
                    <a:pt x="171767" y="257197"/>
                    <a:pt x="197238" y="248686"/>
                    <a:pt x="218637" y="232151"/>
                  </a:cubicBezTo>
                  <a:cubicBezTo>
                    <a:pt x="240188" y="215524"/>
                    <a:pt x="257209" y="190813"/>
                    <a:pt x="266784" y="162241"/>
                  </a:cubicBezTo>
                  <a:cubicBezTo>
                    <a:pt x="271556" y="147925"/>
                    <a:pt x="274413" y="132362"/>
                    <a:pt x="274596" y="116800"/>
                  </a:cubicBezTo>
                  <a:cubicBezTo>
                    <a:pt x="274808" y="102331"/>
                    <a:pt x="272620" y="87863"/>
                    <a:pt x="267574" y="74519"/>
                  </a:cubicBezTo>
                  <a:cubicBezTo>
                    <a:pt x="260310" y="55340"/>
                    <a:pt x="247483" y="39534"/>
                    <a:pt x="232619" y="28227"/>
                  </a:cubicBezTo>
                  <a:cubicBezTo>
                    <a:pt x="217756" y="16950"/>
                    <a:pt x="200886" y="9989"/>
                    <a:pt x="183804" y="5613"/>
                  </a:cubicBezTo>
                  <a:cubicBezTo>
                    <a:pt x="169605" y="1941"/>
                    <a:pt x="155095" y="1"/>
                    <a:pt x="140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2"/>
            <p:cNvSpPr/>
            <p:nvPr/>
          </p:nvSpPr>
          <p:spPr>
            <a:xfrm>
              <a:off x="2013438" y="599050"/>
              <a:ext cx="6472775" cy="6103575"/>
            </a:xfrm>
            <a:custGeom>
              <a:avLst/>
              <a:gdLst/>
              <a:ahLst/>
              <a:cxnLst/>
              <a:rect l="l" t="t" r="r" b="b"/>
              <a:pathLst>
                <a:path w="258911" h="244143" extrusionOk="0">
                  <a:moveTo>
                    <a:pt x="132505" y="1"/>
                  </a:moveTo>
                  <a:cubicBezTo>
                    <a:pt x="119876" y="1"/>
                    <a:pt x="107297" y="1567"/>
                    <a:pt x="95048" y="4856"/>
                  </a:cubicBezTo>
                  <a:cubicBezTo>
                    <a:pt x="84014" y="7835"/>
                    <a:pt x="73071" y="12303"/>
                    <a:pt x="64378" y="20723"/>
                  </a:cubicBezTo>
                  <a:cubicBezTo>
                    <a:pt x="55624" y="29112"/>
                    <a:pt x="49454" y="42000"/>
                    <a:pt x="50062" y="55556"/>
                  </a:cubicBezTo>
                  <a:cubicBezTo>
                    <a:pt x="50366" y="62061"/>
                    <a:pt x="52342" y="68292"/>
                    <a:pt x="53497" y="74584"/>
                  </a:cubicBezTo>
                  <a:cubicBezTo>
                    <a:pt x="60792" y="114098"/>
                    <a:pt x="13070" y="119508"/>
                    <a:pt x="4377" y="151180"/>
                  </a:cubicBezTo>
                  <a:cubicBezTo>
                    <a:pt x="0" y="167138"/>
                    <a:pt x="6322" y="185315"/>
                    <a:pt x="15958" y="197990"/>
                  </a:cubicBezTo>
                  <a:cubicBezTo>
                    <a:pt x="28967" y="215102"/>
                    <a:pt x="47326" y="224829"/>
                    <a:pt x="65625" y="231698"/>
                  </a:cubicBezTo>
                  <a:cubicBezTo>
                    <a:pt x="86224" y="239423"/>
                    <a:pt x="107653" y="244142"/>
                    <a:pt x="129074" y="244142"/>
                  </a:cubicBezTo>
                  <a:cubicBezTo>
                    <a:pt x="131928" y="244142"/>
                    <a:pt x="134781" y="244058"/>
                    <a:pt x="137632" y="243887"/>
                  </a:cubicBezTo>
                  <a:cubicBezTo>
                    <a:pt x="161827" y="242458"/>
                    <a:pt x="185840" y="234434"/>
                    <a:pt x="206022" y="218871"/>
                  </a:cubicBezTo>
                  <a:cubicBezTo>
                    <a:pt x="226296" y="203157"/>
                    <a:pt x="242376" y="179874"/>
                    <a:pt x="251373" y="152943"/>
                  </a:cubicBezTo>
                  <a:cubicBezTo>
                    <a:pt x="255871" y="139448"/>
                    <a:pt x="258576" y="124736"/>
                    <a:pt x="258759" y="110116"/>
                  </a:cubicBezTo>
                  <a:cubicBezTo>
                    <a:pt x="258911" y="96468"/>
                    <a:pt x="256905" y="82821"/>
                    <a:pt x="252224" y="70267"/>
                  </a:cubicBezTo>
                  <a:cubicBezTo>
                    <a:pt x="245385" y="52182"/>
                    <a:pt x="233287" y="37288"/>
                    <a:pt x="219275" y="26650"/>
                  </a:cubicBezTo>
                  <a:cubicBezTo>
                    <a:pt x="205262" y="16011"/>
                    <a:pt x="189335" y="9415"/>
                    <a:pt x="173225" y="5282"/>
                  </a:cubicBezTo>
                  <a:cubicBezTo>
                    <a:pt x="159829" y="1826"/>
                    <a:pt x="146138" y="1"/>
                    <a:pt x="1325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2"/>
            <p:cNvSpPr/>
            <p:nvPr/>
          </p:nvSpPr>
          <p:spPr>
            <a:xfrm>
              <a:off x="2258863" y="830375"/>
              <a:ext cx="5981900" cy="5639900"/>
            </a:xfrm>
            <a:custGeom>
              <a:avLst/>
              <a:gdLst/>
              <a:ahLst/>
              <a:cxnLst/>
              <a:rect l="l" t="t" r="r" b="b"/>
              <a:pathLst>
                <a:path w="239276" h="225596" extrusionOk="0">
                  <a:moveTo>
                    <a:pt x="122406" y="0"/>
                  </a:moveTo>
                  <a:cubicBezTo>
                    <a:pt x="110726" y="0"/>
                    <a:pt x="99088" y="1452"/>
                    <a:pt x="87753" y="4509"/>
                  </a:cubicBezTo>
                  <a:cubicBezTo>
                    <a:pt x="77632" y="7245"/>
                    <a:pt x="67510" y="11378"/>
                    <a:pt x="59455" y="19129"/>
                  </a:cubicBezTo>
                  <a:cubicBezTo>
                    <a:pt x="51400" y="26880"/>
                    <a:pt x="45655" y="38765"/>
                    <a:pt x="46233" y="51318"/>
                  </a:cubicBezTo>
                  <a:cubicBezTo>
                    <a:pt x="46537" y="57306"/>
                    <a:pt x="48361" y="63051"/>
                    <a:pt x="49424" y="68917"/>
                  </a:cubicBezTo>
                  <a:cubicBezTo>
                    <a:pt x="56203" y="105453"/>
                    <a:pt x="12129" y="110407"/>
                    <a:pt x="4074" y="139709"/>
                  </a:cubicBezTo>
                  <a:cubicBezTo>
                    <a:pt x="1" y="154481"/>
                    <a:pt x="5807" y="171229"/>
                    <a:pt x="14743" y="182961"/>
                  </a:cubicBezTo>
                  <a:cubicBezTo>
                    <a:pt x="26749" y="198737"/>
                    <a:pt x="43680" y="207734"/>
                    <a:pt x="60640" y="214087"/>
                  </a:cubicBezTo>
                  <a:cubicBezTo>
                    <a:pt x="79704" y="221228"/>
                    <a:pt x="99526" y="225596"/>
                    <a:pt x="119331" y="225596"/>
                  </a:cubicBezTo>
                  <a:cubicBezTo>
                    <a:pt x="121947" y="225596"/>
                    <a:pt x="124563" y="225519"/>
                    <a:pt x="127177" y="225363"/>
                  </a:cubicBezTo>
                  <a:cubicBezTo>
                    <a:pt x="149548" y="224056"/>
                    <a:pt x="171737" y="216640"/>
                    <a:pt x="190339" y="202232"/>
                  </a:cubicBezTo>
                  <a:cubicBezTo>
                    <a:pt x="209123" y="187734"/>
                    <a:pt x="223926" y="166214"/>
                    <a:pt x="232255" y="141320"/>
                  </a:cubicBezTo>
                  <a:cubicBezTo>
                    <a:pt x="236449" y="128857"/>
                    <a:pt x="238942" y="115301"/>
                    <a:pt x="239094" y="101775"/>
                  </a:cubicBezTo>
                  <a:cubicBezTo>
                    <a:pt x="239276" y="89161"/>
                    <a:pt x="237422" y="76577"/>
                    <a:pt x="232954" y="64875"/>
                  </a:cubicBezTo>
                  <a:cubicBezTo>
                    <a:pt x="226631" y="48188"/>
                    <a:pt x="215476" y="34449"/>
                    <a:pt x="202497" y="24601"/>
                  </a:cubicBezTo>
                  <a:cubicBezTo>
                    <a:pt x="189579" y="14813"/>
                    <a:pt x="174898" y="8734"/>
                    <a:pt x="160004" y="4874"/>
                  </a:cubicBezTo>
                  <a:cubicBezTo>
                    <a:pt x="147640" y="1688"/>
                    <a:pt x="134999" y="0"/>
                    <a:pt x="1224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2"/>
            <p:cNvSpPr/>
            <p:nvPr/>
          </p:nvSpPr>
          <p:spPr>
            <a:xfrm>
              <a:off x="2638063" y="1046850"/>
              <a:ext cx="5502400" cy="5187725"/>
            </a:xfrm>
            <a:custGeom>
              <a:avLst/>
              <a:gdLst/>
              <a:ahLst/>
              <a:cxnLst/>
              <a:rect l="l" t="t" r="r" b="b"/>
              <a:pathLst>
                <a:path w="220096" h="207509" extrusionOk="0">
                  <a:moveTo>
                    <a:pt x="112644" y="1"/>
                  </a:moveTo>
                  <a:cubicBezTo>
                    <a:pt x="101893" y="1"/>
                    <a:pt x="91183" y="1338"/>
                    <a:pt x="80762" y="4148"/>
                  </a:cubicBezTo>
                  <a:cubicBezTo>
                    <a:pt x="71430" y="6640"/>
                    <a:pt x="62099" y="10440"/>
                    <a:pt x="54713" y="17583"/>
                  </a:cubicBezTo>
                  <a:cubicBezTo>
                    <a:pt x="47296" y="24726"/>
                    <a:pt x="42007" y="35668"/>
                    <a:pt x="42554" y="47188"/>
                  </a:cubicBezTo>
                  <a:cubicBezTo>
                    <a:pt x="42798" y="52690"/>
                    <a:pt x="44469" y="58009"/>
                    <a:pt x="45472" y="63359"/>
                  </a:cubicBezTo>
                  <a:cubicBezTo>
                    <a:pt x="51673" y="97007"/>
                    <a:pt x="11125" y="101566"/>
                    <a:pt x="3709" y="128496"/>
                  </a:cubicBezTo>
                  <a:cubicBezTo>
                    <a:pt x="0" y="142053"/>
                    <a:pt x="5350" y="157494"/>
                    <a:pt x="13557" y="168284"/>
                  </a:cubicBezTo>
                  <a:cubicBezTo>
                    <a:pt x="24621" y="182783"/>
                    <a:pt x="40184" y="191081"/>
                    <a:pt x="55777" y="196917"/>
                  </a:cubicBezTo>
                  <a:cubicBezTo>
                    <a:pt x="73225" y="203473"/>
                    <a:pt x="91427" y="207509"/>
                    <a:pt x="109575" y="207509"/>
                  </a:cubicBezTo>
                  <a:cubicBezTo>
                    <a:pt x="112039" y="207509"/>
                    <a:pt x="114503" y="207434"/>
                    <a:pt x="116963" y="207282"/>
                  </a:cubicBezTo>
                  <a:cubicBezTo>
                    <a:pt x="137571" y="206066"/>
                    <a:pt x="157967" y="199288"/>
                    <a:pt x="175110" y="186005"/>
                  </a:cubicBezTo>
                  <a:cubicBezTo>
                    <a:pt x="192344" y="172692"/>
                    <a:pt x="205992" y="152874"/>
                    <a:pt x="213682" y="130016"/>
                  </a:cubicBezTo>
                  <a:cubicBezTo>
                    <a:pt x="217512" y="118527"/>
                    <a:pt x="219792" y="106064"/>
                    <a:pt x="219944" y="93602"/>
                  </a:cubicBezTo>
                  <a:cubicBezTo>
                    <a:pt x="220096" y="82022"/>
                    <a:pt x="218394" y="70441"/>
                    <a:pt x="214351" y="59681"/>
                  </a:cubicBezTo>
                  <a:cubicBezTo>
                    <a:pt x="208545" y="44361"/>
                    <a:pt x="198272" y="31686"/>
                    <a:pt x="186357" y="22629"/>
                  </a:cubicBezTo>
                  <a:cubicBezTo>
                    <a:pt x="174411" y="13601"/>
                    <a:pt x="160915" y="8008"/>
                    <a:pt x="147207" y="4482"/>
                  </a:cubicBezTo>
                  <a:cubicBezTo>
                    <a:pt x="135844" y="1551"/>
                    <a:pt x="124220" y="1"/>
                    <a:pt x="112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2"/>
            <p:cNvSpPr/>
            <p:nvPr/>
          </p:nvSpPr>
          <p:spPr>
            <a:xfrm>
              <a:off x="2832588" y="1258600"/>
              <a:ext cx="4995575" cy="4707725"/>
            </a:xfrm>
            <a:custGeom>
              <a:avLst/>
              <a:gdLst/>
              <a:ahLst/>
              <a:cxnLst/>
              <a:rect l="l" t="t" r="r" b="b"/>
              <a:pathLst>
                <a:path w="199823" h="188309" extrusionOk="0">
                  <a:moveTo>
                    <a:pt x="102229" y="0"/>
                  </a:moveTo>
                  <a:cubicBezTo>
                    <a:pt x="92467" y="0"/>
                    <a:pt x="82745" y="1215"/>
                    <a:pt x="73285" y="3763"/>
                  </a:cubicBezTo>
                  <a:cubicBezTo>
                    <a:pt x="64804" y="6043"/>
                    <a:pt x="56385" y="9478"/>
                    <a:pt x="49667" y="15952"/>
                  </a:cubicBezTo>
                  <a:cubicBezTo>
                    <a:pt x="42919" y="22396"/>
                    <a:pt x="38117" y="32366"/>
                    <a:pt x="38603" y="42822"/>
                  </a:cubicBezTo>
                  <a:cubicBezTo>
                    <a:pt x="38816" y="47776"/>
                    <a:pt x="40336" y="52609"/>
                    <a:pt x="41248" y="57472"/>
                  </a:cubicBezTo>
                  <a:cubicBezTo>
                    <a:pt x="46932" y="87959"/>
                    <a:pt x="10092" y="92093"/>
                    <a:pt x="3375" y="116561"/>
                  </a:cubicBezTo>
                  <a:cubicBezTo>
                    <a:pt x="1" y="128902"/>
                    <a:pt x="4864" y="142884"/>
                    <a:pt x="12311" y="152702"/>
                  </a:cubicBezTo>
                  <a:cubicBezTo>
                    <a:pt x="22342" y="165863"/>
                    <a:pt x="36506" y="173401"/>
                    <a:pt x="50640" y="178690"/>
                  </a:cubicBezTo>
                  <a:cubicBezTo>
                    <a:pt x="66557" y="184649"/>
                    <a:pt x="83114" y="188308"/>
                    <a:pt x="99641" y="188308"/>
                  </a:cubicBezTo>
                  <a:cubicBezTo>
                    <a:pt x="101829" y="188308"/>
                    <a:pt x="104017" y="188244"/>
                    <a:pt x="106203" y="188112"/>
                  </a:cubicBezTo>
                  <a:cubicBezTo>
                    <a:pt x="124897" y="186988"/>
                    <a:pt x="143438" y="180818"/>
                    <a:pt x="158970" y="168811"/>
                  </a:cubicBezTo>
                  <a:cubicBezTo>
                    <a:pt x="174624" y="156714"/>
                    <a:pt x="186995" y="138750"/>
                    <a:pt x="193956" y="117959"/>
                  </a:cubicBezTo>
                  <a:cubicBezTo>
                    <a:pt x="197451" y="107564"/>
                    <a:pt x="199518" y="96227"/>
                    <a:pt x="199670" y="84950"/>
                  </a:cubicBezTo>
                  <a:cubicBezTo>
                    <a:pt x="199822" y="74403"/>
                    <a:pt x="198242" y="63916"/>
                    <a:pt x="194533" y="54159"/>
                  </a:cubicBezTo>
                  <a:cubicBezTo>
                    <a:pt x="189244" y="40268"/>
                    <a:pt x="179943" y="28748"/>
                    <a:pt x="169122" y="20542"/>
                  </a:cubicBezTo>
                  <a:cubicBezTo>
                    <a:pt x="158271" y="12335"/>
                    <a:pt x="146022" y="7259"/>
                    <a:pt x="133590" y="4067"/>
                  </a:cubicBezTo>
                  <a:cubicBezTo>
                    <a:pt x="123273" y="1405"/>
                    <a:pt x="112728" y="0"/>
                    <a:pt x="102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2"/>
            <p:cNvSpPr/>
            <p:nvPr/>
          </p:nvSpPr>
          <p:spPr>
            <a:xfrm>
              <a:off x="3340213" y="1451000"/>
              <a:ext cx="4291900" cy="4303150"/>
            </a:xfrm>
            <a:custGeom>
              <a:avLst/>
              <a:gdLst/>
              <a:ahLst/>
              <a:cxnLst/>
              <a:rect l="l" t="t" r="r" b="b"/>
              <a:pathLst>
                <a:path w="171676" h="172126" extrusionOk="0">
                  <a:moveTo>
                    <a:pt x="87006" y="1"/>
                  </a:moveTo>
                  <a:cubicBezTo>
                    <a:pt x="78760" y="1"/>
                    <a:pt x="70548" y="1075"/>
                    <a:pt x="62554" y="3332"/>
                  </a:cubicBezTo>
                  <a:cubicBezTo>
                    <a:pt x="55259" y="5368"/>
                    <a:pt x="48025" y="8499"/>
                    <a:pt x="42250" y="14365"/>
                  </a:cubicBezTo>
                  <a:cubicBezTo>
                    <a:pt x="36536" y="20293"/>
                    <a:pt x="32432" y="29350"/>
                    <a:pt x="32888" y="38925"/>
                  </a:cubicBezTo>
                  <a:cubicBezTo>
                    <a:pt x="33101" y="43484"/>
                    <a:pt x="34438" y="47892"/>
                    <a:pt x="35229" y="52329"/>
                  </a:cubicBezTo>
                  <a:cubicBezTo>
                    <a:pt x="40214" y="80233"/>
                    <a:pt x="8572" y="83880"/>
                    <a:pt x="2857" y="106221"/>
                  </a:cubicBezTo>
                  <a:cubicBezTo>
                    <a:pt x="0" y="117467"/>
                    <a:pt x="4225" y="130264"/>
                    <a:pt x="10699" y="139261"/>
                  </a:cubicBezTo>
                  <a:cubicBezTo>
                    <a:pt x="19393" y="151358"/>
                    <a:pt x="31581" y="158258"/>
                    <a:pt x="43800" y="163152"/>
                  </a:cubicBezTo>
                  <a:cubicBezTo>
                    <a:pt x="57572" y="168698"/>
                    <a:pt x="71970" y="172126"/>
                    <a:pt x="86308" y="172126"/>
                  </a:cubicBezTo>
                  <a:cubicBezTo>
                    <a:pt x="88078" y="172126"/>
                    <a:pt x="89846" y="172073"/>
                    <a:pt x="91613" y="171966"/>
                  </a:cubicBezTo>
                  <a:cubicBezTo>
                    <a:pt x="107692" y="170994"/>
                    <a:pt x="123619" y="165431"/>
                    <a:pt x="136933" y="154489"/>
                  </a:cubicBezTo>
                  <a:cubicBezTo>
                    <a:pt x="150368" y="143486"/>
                    <a:pt x="160976" y="127103"/>
                    <a:pt x="166842" y="108136"/>
                  </a:cubicBezTo>
                  <a:cubicBezTo>
                    <a:pt x="169821" y="98652"/>
                    <a:pt x="171553" y="88318"/>
                    <a:pt x="171645" y="77983"/>
                  </a:cubicBezTo>
                  <a:cubicBezTo>
                    <a:pt x="171675" y="68318"/>
                    <a:pt x="170307" y="58713"/>
                    <a:pt x="167085" y="49898"/>
                  </a:cubicBezTo>
                  <a:cubicBezTo>
                    <a:pt x="162465" y="37132"/>
                    <a:pt x="154410" y="26615"/>
                    <a:pt x="145079" y="19046"/>
                  </a:cubicBezTo>
                  <a:cubicBezTo>
                    <a:pt x="135717" y="11539"/>
                    <a:pt x="125170" y="6827"/>
                    <a:pt x="114440" y="3849"/>
                  </a:cubicBezTo>
                  <a:cubicBezTo>
                    <a:pt x="105422" y="1334"/>
                    <a:pt x="96192" y="1"/>
                    <a:pt x="870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2"/>
            <p:cNvSpPr/>
            <p:nvPr/>
          </p:nvSpPr>
          <p:spPr>
            <a:xfrm>
              <a:off x="4305263" y="1658500"/>
              <a:ext cx="3079100" cy="1928000"/>
            </a:xfrm>
            <a:custGeom>
              <a:avLst/>
              <a:gdLst/>
              <a:ahLst/>
              <a:cxnLst/>
              <a:rect l="l" t="t" r="r" b="b"/>
              <a:pathLst>
                <a:path w="123164" h="77120" extrusionOk="0">
                  <a:moveTo>
                    <a:pt x="53396" y="0"/>
                  </a:moveTo>
                  <a:cubicBezTo>
                    <a:pt x="45547" y="0"/>
                    <a:pt x="37723" y="1145"/>
                    <a:pt x="30153" y="3451"/>
                  </a:cubicBezTo>
                  <a:cubicBezTo>
                    <a:pt x="23010" y="5609"/>
                    <a:pt x="15867" y="8923"/>
                    <a:pt x="10548" y="14971"/>
                  </a:cubicBezTo>
                  <a:cubicBezTo>
                    <a:pt x="1338" y="25367"/>
                    <a:pt x="1" y="45215"/>
                    <a:pt x="11764" y="54638"/>
                  </a:cubicBezTo>
                  <a:cubicBezTo>
                    <a:pt x="16019" y="58042"/>
                    <a:pt x="21186" y="59258"/>
                    <a:pt x="26232" y="59531"/>
                  </a:cubicBezTo>
                  <a:cubicBezTo>
                    <a:pt x="27072" y="59575"/>
                    <a:pt x="27911" y="59594"/>
                    <a:pt x="28749" y="59594"/>
                  </a:cubicBezTo>
                  <a:cubicBezTo>
                    <a:pt x="36071" y="59594"/>
                    <a:pt x="43346" y="58111"/>
                    <a:pt x="50645" y="58111"/>
                  </a:cubicBezTo>
                  <a:cubicBezTo>
                    <a:pt x="51889" y="58111"/>
                    <a:pt x="53133" y="58154"/>
                    <a:pt x="54379" y="58255"/>
                  </a:cubicBezTo>
                  <a:cubicBezTo>
                    <a:pt x="70731" y="59531"/>
                    <a:pt x="85534" y="70504"/>
                    <a:pt x="101461" y="75671"/>
                  </a:cubicBezTo>
                  <a:cubicBezTo>
                    <a:pt x="103894" y="76476"/>
                    <a:pt x="106430" y="77119"/>
                    <a:pt x="108906" y="77119"/>
                  </a:cubicBezTo>
                  <a:cubicBezTo>
                    <a:pt x="110453" y="77119"/>
                    <a:pt x="111977" y="76868"/>
                    <a:pt x="113437" y="76249"/>
                  </a:cubicBezTo>
                  <a:cubicBezTo>
                    <a:pt x="120337" y="73361"/>
                    <a:pt x="123164" y="63209"/>
                    <a:pt x="122586" y="54394"/>
                  </a:cubicBezTo>
                  <a:cubicBezTo>
                    <a:pt x="122100" y="46461"/>
                    <a:pt x="119577" y="38862"/>
                    <a:pt x="115778" y="32266"/>
                  </a:cubicBezTo>
                  <a:cubicBezTo>
                    <a:pt x="113924" y="28953"/>
                    <a:pt x="111735" y="25914"/>
                    <a:pt x="109334" y="23178"/>
                  </a:cubicBezTo>
                  <a:cubicBezTo>
                    <a:pt x="102069" y="14941"/>
                    <a:pt x="92920" y="9379"/>
                    <a:pt x="83467" y="5701"/>
                  </a:cubicBezTo>
                  <a:cubicBezTo>
                    <a:pt x="73732" y="1913"/>
                    <a:pt x="63543" y="0"/>
                    <a:pt x="53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2"/>
            <p:cNvSpPr/>
            <p:nvPr/>
          </p:nvSpPr>
          <p:spPr>
            <a:xfrm>
              <a:off x="3641113" y="3404300"/>
              <a:ext cx="3576850" cy="1997400"/>
            </a:xfrm>
            <a:custGeom>
              <a:avLst/>
              <a:gdLst/>
              <a:ahLst/>
              <a:cxnLst/>
              <a:rect l="l" t="t" r="r" b="b"/>
              <a:pathLst>
                <a:path w="143074" h="79896" extrusionOk="0">
                  <a:moveTo>
                    <a:pt x="47562" y="0"/>
                  </a:moveTo>
                  <a:cubicBezTo>
                    <a:pt x="36312" y="0"/>
                    <a:pt x="24746" y="1996"/>
                    <a:pt x="15563" y="9396"/>
                  </a:cubicBezTo>
                  <a:cubicBezTo>
                    <a:pt x="6171" y="16934"/>
                    <a:pt x="1" y="31372"/>
                    <a:pt x="3375" y="44594"/>
                  </a:cubicBezTo>
                  <a:cubicBezTo>
                    <a:pt x="6323" y="56205"/>
                    <a:pt x="15503" y="64016"/>
                    <a:pt x="24682" y="69062"/>
                  </a:cubicBezTo>
                  <a:cubicBezTo>
                    <a:pt x="38334" y="76566"/>
                    <a:pt x="53244" y="79896"/>
                    <a:pt x="68164" y="79896"/>
                  </a:cubicBezTo>
                  <a:cubicBezTo>
                    <a:pt x="76996" y="79896"/>
                    <a:pt x="85831" y="78729"/>
                    <a:pt x="94410" y="76570"/>
                  </a:cubicBezTo>
                  <a:cubicBezTo>
                    <a:pt x="107176" y="73317"/>
                    <a:pt x="119669" y="67907"/>
                    <a:pt x="130125" y="58728"/>
                  </a:cubicBezTo>
                  <a:cubicBezTo>
                    <a:pt x="133955" y="55384"/>
                    <a:pt x="137541" y="51493"/>
                    <a:pt x="139851" y="46509"/>
                  </a:cubicBezTo>
                  <a:cubicBezTo>
                    <a:pt x="142161" y="41554"/>
                    <a:pt x="143073" y="35414"/>
                    <a:pt x="141493" y="29973"/>
                  </a:cubicBezTo>
                  <a:cubicBezTo>
                    <a:pt x="139669" y="23864"/>
                    <a:pt x="135140" y="19608"/>
                    <a:pt x="130338" y="16326"/>
                  </a:cubicBezTo>
                  <a:cubicBezTo>
                    <a:pt x="129730" y="15931"/>
                    <a:pt x="129122" y="15505"/>
                    <a:pt x="128483" y="15110"/>
                  </a:cubicBezTo>
                  <a:cubicBezTo>
                    <a:pt x="118514" y="8879"/>
                    <a:pt x="107754" y="4927"/>
                    <a:pt x="96750" y="2800"/>
                  </a:cubicBezTo>
                  <a:cubicBezTo>
                    <a:pt x="86385" y="794"/>
                    <a:pt x="76507" y="1371"/>
                    <a:pt x="66172" y="824"/>
                  </a:cubicBezTo>
                  <a:cubicBezTo>
                    <a:pt x="60215" y="520"/>
                    <a:pt x="54288" y="3"/>
                    <a:pt x="48330" y="3"/>
                  </a:cubicBezTo>
                  <a:cubicBezTo>
                    <a:pt x="48074" y="1"/>
                    <a:pt x="47818" y="0"/>
                    <a:pt x="475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2"/>
            <p:cNvSpPr/>
            <p:nvPr/>
          </p:nvSpPr>
          <p:spPr>
            <a:xfrm>
              <a:off x="3855413" y="3607250"/>
              <a:ext cx="2883050" cy="1609700"/>
            </a:xfrm>
            <a:custGeom>
              <a:avLst/>
              <a:gdLst/>
              <a:ahLst/>
              <a:cxnLst/>
              <a:rect l="l" t="t" r="r" b="b"/>
              <a:pathLst>
                <a:path w="115322" h="64388" extrusionOk="0">
                  <a:moveTo>
                    <a:pt x="38669" y="1"/>
                  </a:moveTo>
                  <a:cubicBezTo>
                    <a:pt x="29540" y="1"/>
                    <a:pt x="20019" y="1549"/>
                    <a:pt x="12554" y="7569"/>
                  </a:cubicBezTo>
                  <a:cubicBezTo>
                    <a:pt x="4985" y="13649"/>
                    <a:pt x="0" y="25320"/>
                    <a:pt x="2706" y="35959"/>
                  </a:cubicBezTo>
                  <a:cubicBezTo>
                    <a:pt x="5107" y="45260"/>
                    <a:pt x="12463" y="51613"/>
                    <a:pt x="19910" y="55655"/>
                  </a:cubicBezTo>
                  <a:cubicBezTo>
                    <a:pt x="30903" y="61705"/>
                    <a:pt x="42926" y="64388"/>
                    <a:pt x="54950" y="64388"/>
                  </a:cubicBezTo>
                  <a:cubicBezTo>
                    <a:pt x="62075" y="64388"/>
                    <a:pt x="69201" y="63446"/>
                    <a:pt x="76111" y="61704"/>
                  </a:cubicBezTo>
                  <a:cubicBezTo>
                    <a:pt x="86415" y="59120"/>
                    <a:pt x="96476" y="54713"/>
                    <a:pt x="104896" y="47357"/>
                  </a:cubicBezTo>
                  <a:cubicBezTo>
                    <a:pt x="107996" y="44652"/>
                    <a:pt x="110884" y="41491"/>
                    <a:pt x="112738" y="37479"/>
                  </a:cubicBezTo>
                  <a:cubicBezTo>
                    <a:pt x="114592" y="33466"/>
                    <a:pt x="115322" y="28542"/>
                    <a:pt x="114015" y="24135"/>
                  </a:cubicBezTo>
                  <a:cubicBezTo>
                    <a:pt x="112556" y="19272"/>
                    <a:pt x="108908" y="15807"/>
                    <a:pt x="105048" y="13193"/>
                  </a:cubicBezTo>
                  <a:cubicBezTo>
                    <a:pt x="104562" y="12858"/>
                    <a:pt x="104075" y="12554"/>
                    <a:pt x="103589" y="12220"/>
                  </a:cubicBezTo>
                  <a:cubicBezTo>
                    <a:pt x="95564" y="7205"/>
                    <a:pt x="86871" y="4013"/>
                    <a:pt x="77996" y="2281"/>
                  </a:cubicBezTo>
                  <a:cubicBezTo>
                    <a:pt x="69637" y="700"/>
                    <a:pt x="61704" y="1095"/>
                    <a:pt x="53345" y="700"/>
                  </a:cubicBezTo>
                  <a:cubicBezTo>
                    <a:pt x="48573" y="426"/>
                    <a:pt x="43740" y="62"/>
                    <a:pt x="38937" y="1"/>
                  </a:cubicBezTo>
                  <a:cubicBezTo>
                    <a:pt x="38848" y="1"/>
                    <a:pt x="38758" y="1"/>
                    <a:pt x="38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2"/>
            <p:cNvSpPr/>
            <p:nvPr/>
          </p:nvSpPr>
          <p:spPr>
            <a:xfrm>
              <a:off x="4128963" y="3759225"/>
              <a:ext cx="2340500" cy="1306675"/>
            </a:xfrm>
            <a:custGeom>
              <a:avLst/>
              <a:gdLst/>
              <a:ahLst/>
              <a:cxnLst/>
              <a:rect l="l" t="t" r="r" b="b"/>
              <a:pathLst>
                <a:path w="93620" h="52267" extrusionOk="0">
                  <a:moveTo>
                    <a:pt x="31342" y="1"/>
                  </a:moveTo>
                  <a:cubicBezTo>
                    <a:pt x="23947" y="1"/>
                    <a:pt x="16249" y="1246"/>
                    <a:pt x="10183" y="6141"/>
                  </a:cubicBezTo>
                  <a:cubicBezTo>
                    <a:pt x="4013" y="11065"/>
                    <a:pt x="1" y="20518"/>
                    <a:pt x="2189" y="29181"/>
                  </a:cubicBezTo>
                  <a:cubicBezTo>
                    <a:pt x="4135" y="36749"/>
                    <a:pt x="10153" y="41886"/>
                    <a:pt x="16141" y="45199"/>
                  </a:cubicBezTo>
                  <a:cubicBezTo>
                    <a:pt x="25080" y="50089"/>
                    <a:pt x="34847" y="52266"/>
                    <a:pt x="44613" y="52266"/>
                  </a:cubicBezTo>
                  <a:cubicBezTo>
                    <a:pt x="50388" y="52266"/>
                    <a:pt x="56163" y="51505"/>
                    <a:pt x="61765" y="50093"/>
                  </a:cubicBezTo>
                  <a:cubicBezTo>
                    <a:pt x="70124" y="47996"/>
                    <a:pt x="78300" y="44439"/>
                    <a:pt x="85139" y="38421"/>
                  </a:cubicBezTo>
                  <a:cubicBezTo>
                    <a:pt x="87662" y="36233"/>
                    <a:pt x="89972" y="33679"/>
                    <a:pt x="91492" y="30397"/>
                  </a:cubicBezTo>
                  <a:cubicBezTo>
                    <a:pt x="93012" y="27175"/>
                    <a:pt x="93620" y="23162"/>
                    <a:pt x="92556" y="19576"/>
                  </a:cubicBezTo>
                  <a:cubicBezTo>
                    <a:pt x="91370" y="15624"/>
                    <a:pt x="88452" y="12828"/>
                    <a:pt x="85322" y="10731"/>
                  </a:cubicBezTo>
                  <a:cubicBezTo>
                    <a:pt x="84926" y="10457"/>
                    <a:pt x="84531" y="10184"/>
                    <a:pt x="84106" y="9940"/>
                  </a:cubicBezTo>
                  <a:cubicBezTo>
                    <a:pt x="77631" y="5867"/>
                    <a:pt x="70519" y="3284"/>
                    <a:pt x="63345" y="1886"/>
                  </a:cubicBezTo>
                  <a:cubicBezTo>
                    <a:pt x="56537" y="579"/>
                    <a:pt x="50063" y="913"/>
                    <a:pt x="43315" y="579"/>
                  </a:cubicBezTo>
                  <a:cubicBezTo>
                    <a:pt x="39394" y="396"/>
                    <a:pt x="35533" y="62"/>
                    <a:pt x="31612" y="1"/>
                  </a:cubicBezTo>
                  <a:cubicBezTo>
                    <a:pt x="31522" y="1"/>
                    <a:pt x="31432" y="1"/>
                    <a:pt x="313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2"/>
            <p:cNvSpPr/>
            <p:nvPr/>
          </p:nvSpPr>
          <p:spPr>
            <a:xfrm>
              <a:off x="4341738" y="3873200"/>
              <a:ext cx="1921800" cy="1073875"/>
            </a:xfrm>
            <a:custGeom>
              <a:avLst/>
              <a:gdLst/>
              <a:ahLst/>
              <a:cxnLst/>
              <a:rect l="l" t="t" r="r" b="b"/>
              <a:pathLst>
                <a:path w="76872" h="42955" extrusionOk="0">
                  <a:moveTo>
                    <a:pt x="25697" y="1"/>
                  </a:moveTo>
                  <a:cubicBezTo>
                    <a:pt x="19608" y="1"/>
                    <a:pt x="13334" y="1062"/>
                    <a:pt x="8359" y="5077"/>
                  </a:cubicBezTo>
                  <a:cubicBezTo>
                    <a:pt x="3314" y="9120"/>
                    <a:pt x="1" y="16871"/>
                    <a:pt x="1794" y="23984"/>
                  </a:cubicBezTo>
                  <a:cubicBezTo>
                    <a:pt x="3375" y="30215"/>
                    <a:pt x="8299" y="34440"/>
                    <a:pt x="13253" y="37145"/>
                  </a:cubicBezTo>
                  <a:cubicBezTo>
                    <a:pt x="20594" y="41168"/>
                    <a:pt x="28593" y="42954"/>
                    <a:pt x="36597" y="42954"/>
                  </a:cubicBezTo>
                  <a:cubicBezTo>
                    <a:pt x="41352" y="42954"/>
                    <a:pt x="46109" y="42324"/>
                    <a:pt x="50731" y="41157"/>
                  </a:cubicBezTo>
                  <a:cubicBezTo>
                    <a:pt x="57600" y="39424"/>
                    <a:pt x="64318" y="36476"/>
                    <a:pt x="69911" y="31582"/>
                  </a:cubicBezTo>
                  <a:cubicBezTo>
                    <a:pt x="71947" y="29789"/>
                    <a:pt x="73893" y="27661"/>
                    <a:pt x="75108" y="25017"/>
                  </a:cubicBezTo>
                  <a:cubicBezTo>
                    <a:pt x="76355" y="22342"/>
                    <a:pt x="76871" y="19059"/>
                    <a:pt x="75990" y="16111"/>
                  </a:cubicBezTo>
                  <a:cubicBezTo>
                    <a:pt x="75078" y="12828"/>
                    <a:pt x="72646" y="10549"/>
                    <a:pt x="70063" y="8786"/>
                  </a:cubicBezTo>
                  <a:cubicBezTo>
                    <a:pt x="69728" y="8573"/>
                    <a:pt x="69424" y="8330"/>
                    <a:pt x="69090" y="8147"/>
                  </a:cubicBezTo>
                  <a:cubicBezTo>
                    <a:pt x="63710" y="4804"/>
                    <a:pt x="57904" y="2676"/>
                    <a:pt x="52008" y="1521"/>
                  </a:cubicBezTo>
                  <a:cubicBezTo>
                    <a:pt x="46445" y="457"/>
                    <a:pt x="41156" y="761"/>
                    <a:pt x="35564" y="457"/>
                  </a:cubicBezTo>
                  <a:cubicBezTo>
                    <a:pt x="32372" y="305"/>
                    <a:pt x="29150" y="1"/>
                    <a:pt x="25959" y="1"/>
                  </a:cubicBezTo>
                  <a:cubicBezTo>
                    <a:pt x="25872" y="1"/>
                    <a:pt x="25784" y="1"/>
                    <a:pt x="256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2"/>
            <p:cNvSpPr/>
            <p:nvPr/>
          </p:nvSpPr>
          <p:spPr>
            <a:xfrm>
              <a:off x="4584138" y="4006175"/>
              <a:ext cx="1443825" cy="806825"/>
            </a:xfrm>
            <a:custGeom>
              <a:avLst/>
              <a:gdLst/>
              <a:ahLst/>
              <a:cxnLst/>
              <a:rect l="l" t="t" r="r" b="b"/>
              <a:pathLst>
                <a:path w="57753" h="32273" extrusionOk="0">
                  <a:moveTo>
                    <a:pt x="19223" y="1"/>
                  </a:moveTo>
                  <a:cubicBezTo>
                    <a:pt x="14683" y="1"/>
                    <a:pt x="9990" y="789"/>
                    <a:pt x="6262" y="3801"/>
                  </a:cubicBezTo>
                  <a:cubicBezTo>
                    <a:pt x="2463" y="6841"/>
                    <a:pt x="1" y="12707"/>
                    <a:pt x="1338" y="18026"/>
                  </a:cubicBezTo>
                  <a:cubicBezTo>
                    <a:pt x="2493" y="22677"/>
                    <a:pt x="6232" y="25838"/>
                    <a:pt x="9940" y="27905"/>
                  </a:cubicBezTo>
                  <a:cubicBezTo>
                    <a:pt x="15456" y="30939"/>
                    <a:pt x="21475" y="32272"/>
                    <a:pt x="27500" y="32272"/>
                  </a:cubicBezTo>
                  <a:cubicBezTo>
                    <a:pt x="31071" y="32272"/>
                    <a:pt x="34645" y="31804"/>
                    <a:pt x="38117" y="30944"/>
                  </a:cubicBezTo>
                  <a:cubicBezTo>
                    <a:pt x="43284" y="29637"/>
                    <a:pt x="48330" y="27449"/>
                    <a:pt x="52555" y="23710"/>
                  </a:cubicBezTo>
                  <a:cubicBezTo>
                    <a:pt x="54105" y="22342"/>
                    <a:pt x="55534" y="20792"/>
                    <a:pt x="56446" y="18786"/>
                  </a:cubicBezTo>
                  <a:cubicBezTo>
                    <a:pt x="57388" y="16780"/>
                    <a:pt x="57753" y="14288"/>
                    <a:pt x="57114" y="12099"/>
                  </a:cubicBezTo>
                  <a:cubicBezTo>
                    <a:pt x="56385" y="9667"/>
                    <a:pt x="54561" y="7904"/>
                    <a:pt x="52616" y="6628"/>
                  </a:cubicBezTo>
                  <a:cubicBezTo>
                    <a:pt x="52342" y="6476"/>
                    <a:pt x="52129" y="6294"/>
                    <a:pt x="51856" y="6142"/>
                  </a:cubicBezTo>
                  <a:cubicBezTo>
                    <a:pt x="47844" y="3619"/>
                    <a:pt x="43467" y="2038"/>
                    <a:pt x="39059" y="1157"/>
                  </a:cubicBezTo>
                  <a:cubicBezTo>
                    <a:pt x="34865" y="336"/>
                    <a:pt x="30883" y="579"/>
                    <a:pt x="26719" y="336"/>
                  </a:cubicBezTo>
                  <a:cubicBezTo>
                    <a:pt x="24317" y="245"/>
                    <a:pt x="21886" y="2"/>
                    <a:pt x="19484" y="2"/>
                  </a:cubicBezTo>
                  <a:cubicBezTo>
                    <a:pt x="19397" y="1"/>
                    <a:pt x="19310" y="1"/>
                    <a:pt x="19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2"/>
            <p:cNvSpPr/>
            <p:nvPr/>
          </p:nvSpPr>
          <p:spPr>
            <a:xfrm>
              <a:off x="4859988" y="4158950"/>
              <a:ext cx="898225" cy="502350"/>
            </a:xfrm>
            <a:custGeom>
              <a:avLst/>
              <a:gdLst/>
              <a:ahLst/>
              <a:cxnLst/>
              <a:rect l="l" t="t" r="r" b="b"/>
              <a:pathLst>
                <a:path w="35929" h="20094" extrusionOk="0">
                  <a:moveTo>
                    <a:pt x="12128" y="0"/>
                  </a:moveTo>
                  <a:cubicBezTo>
                    <a:pt x="9241" y="0"/>
                    <a:pt x="6292" y="456"/>
                    <a:pt x="3922" y="2371"/>
                  </a:cubicBezTo>
                  <a:cubicBezTo>
                    <a:pt x="1581" y="4256"/>
                    <a:pt x="0" y="7873"/>
                    <a:pt x="852" y="11216"/>
                  </a:cubicBezTo>
                  <a:cubicBezTo>
                    <a:pt x="1581" y="14104"/>
                    <a:pt x="3891" y="16079"/>
                    <a:pt x="6201" y="17386"/>
                  </a:cubicBezTo>
                  <a:cubicBezTo>
                    <a:pt x="9631" y="19254"/>
                    <a:pt x="13360" y="20094"/>
                    <a:pt x="17095" y="20094"/>
                  </a:cubicBezTo>
                  <a:cubicBezTo>
                    <a:pt x="19318" y="20094"/>
                    <a:pt x="21543" y="19796"/>
                    <a:pt x="23709" y="19241"/>
                  </a:cubicBezTo>
                  <a:cubicBezTo>
                    <a:pt x="26901" y="18450"/>
                    <a:pt x="30062" y="17082"/>
                    <a:pt x="32676" y="14772"/>
                  </a:cubicBezTo>
                  <a:cubicBezTo>
                    <a:pt x="33649" y="13921"/>
                    <a:pt x="34560" y="12949"/>
                    <a:pt x="35108" y="11672"/>
                  </a:cubicBezTo>
                  <a:cubicBezTo>
                    <a:pt x="35685" y="10426"/>
                    <a:pt x="35928" y="8906"/>
                    <a:pt x="35533" y="7538"/>
                  </a:cubicBezTo>
                  <a:cubicBezTo>
                    <a:pt x="35077" y="6018"/>
                    <a:pt x="33952" y="4924"/>
                    <a:pt x="32737" y="4134"/>
                  </a:cubicBezTo>
                  <a:cubicBezTo>
                    <a:pt x="32585" y="4012"/>
                    <a:pt x="32433" y="3921"/>
                    <a:pt x="32281" y="3830"/>
                  </a:cubicBezTo>
                  <a:cubicBezTo>
                    <a:pt x="29758" y="2249"/>
                    <a:pt x="27053" y="1277"/>
                    <a:pt x="24287" y="730"/>
                  </a:cubicBezTo>
                  <a:cubicBezTo>
                    <a:pt x="21673" y="243"/>
                    <a:pt x="19211" y="365"/>
                    <a:pt x="16627" y="243"/>
                  </a:cubicBezTo>
                  <a:cubicBezTo>
                    <a:pt x="15138" y="183"/>
                    <a:pt x="13618" y="61"/>
                    <a:pt x="121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2"/>
            <p:cNvSpPr/>
            <p:nvPr/>
          </p:nvSpPr>
          <p:spPr>
            <a:xfrm>
              <a:off x="4625188" y="1789725"/>
              <a:ext cx="2441550" cy="1528025"/>
            </a:xfrm>
            <a:custGeom>
              <a:avLst/>
              <a:gdLst/>
              <a:ahLst/>
              <a:cxnLst/>
              <a:rect l="l" t="t" r="r" b="b"/>
              <a:pathLst>
                <a:path w="97662" h="61121" extrusionOk="0">
                  <a:moveTo>
                    <a:pt x="42255" y="1"/>
                  </a:moveTo>
                  <a:cubicBezTo>
                    <a:pt x="36038" y="1"/>
                    <a:pt x="29843" y="905"/>
                    <a:pt x="23861" y="2731"/>
                  </a:cubicBezTo>
                  <a:cubicBezTo>
                    <a:pt x="18146" y="4433"/>
                    <a:pt x="12523" y="7048"/>
                    <a:pt x="8298" y="11850"/>
                  </a:cubicBezTo>
                  <a:cubicBezTo>
                    <a:pt x="1003" y="20087"/>
                    <a:pt x="0" y="35832"/>
                    <a:pt x="9271" y="43309"/>
                  </a:cubicBezTo>
                  <a:cubicBezTo>
                    <a:pt x="12645" y="46015"/>
                    <a:pt x="16748" y="46987"/>
                    <a:pt x="20760" y="47170"/>
                  </a:cubicBezTo>
                  <a:cubicBezTo>
                    <a:pt x="21443" y="47206"/>
                    <a:pt x="22125" y="47222"/>
                    <a:pt x="22805" y="47222"/>
                  </a:cubicBezTo>
                  <a:cubicBezTo>
                    <a:pt x="28613" y="47222"/>
                    <a:pt x="34358" y="46051"/>
                    <a:pt x="40125" y="46051"/>
                  </a:cubicBezTo>
                  <a:cubicBezTo>
                    <a:pt x="41117" y="46051"/>
                    <a:pt x="42108" y="46086"/>
                    <a:pt x="43101" y="46167"/>
                  </a:cubicBezTo>
                  <a:cubicBezTo>
                    <a:pt x="56080" y="47170"/>
                    <a:pt x="67843" y="55893"/>
                    <a:pt x="80458" y="59997"/>
                  </a:cubicBezTo>
                  <a:cubicBezTo>
                    <a:pt x="82393" y="60617"/>
                    <a:pt x="84421" y="61121"/>
                    <a:pt x="86392" y="61121"/>
                  </a:cubicBezTo>
                  <a:cubicBezTo>
                    <a:pt x="87609" y="61121"/>
                    <a:pt x="88804" y="60928"/>
                    <a:pt x="89941" y="60453"/>
                  </a:cubicBezTo>
                  <a:cubicBezTo>
                    <a:pt x="95412" y="58112"/>
                    <a:pt x="97662" y="50118"/>
                    <a:pt x="97206" y="43127"/>
                  </a:cubicBezTo>
                  <a:cubicBezTo>
                    <a:pt x="96811" y="36896"/>
                    <a:pt x="94774" y="30847"/>
                    <a:pt x="91795" y="25589"/>
                  </a:cubicBezTo>
                  <a:cubicBezTo>
                    <a:pt x="90306" y="22975"/>
                    <a:pt x="88543" y="20574"/>
                    <a:pt x="86658" y="18385"/>
                  </a:cubicBezTo>
                  <a:cubicBezTo>
                    <a:pt x="80883" y="11850"/>
                    <a:pt x="73619" y="7443"/>
                    <a:pt x="66141" y="4525"/>
                  </a:cubicBezTo>
                  <a:cubicBezTo>
                    <a:pt x="58419" y="1521"/>
                    <a:pt x="50318" y="1"/>
                    <a:pt x="422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2"/>
            <p:cNvSpPr/>
            <p:nvPr/>
          </p:nvSpPr>
          <p:spPr>
            <a:xfrm>
              <a:off x="4853138" y="1901075"/>
              <a:ext cx="1878500" cy="1176275"/>
            </a:xfrm>
            <a:custGeom>
              <a:avLst/>
              <a:gdLst/>
              <a:ahLst/>
              <a:cxnLst/>
              <a:rect l="l" t="t" r="r" b="b"/>
              <a:pathLst>
                <a:path w="75140" h="47051" extrusionOk="0">
                  <a:moveTo>
                    <a:pt x="32563" y="0"/>
                  </a:moveTo>
                  <a:cubicBezTo>
                    <a:pt x="27762" y="0"/>
                    <a:pt x="22980" y="700"/>
                    <a:pt x="18360" y="2107"/>
                  </a:cubicBezTo>
                  <a:cubicBezTo>
                    <a:pt x="14013" y="3445"/>
                    <a:pt x="9667" y="5451"/>
                    <a:pt x="6414" y="9129"/>
                  </a:cubicBezTo>
                  <a:cubicBezTo>
                    <a:pt x="791" y="15481"/>
                    <a:pt x="1" y="27609"/>
                    <a:pt x="7174" y="33354"/>
                  </a:cubicBezTo>
                  <a:cubicBezTo>
                    <a:pt x="9758" y="35421"/>
                    <a:pt x="12949" y="36150"/>
                    <a:pt x="16019" y="36333"/>
                  </a:cubicBezTo>
                  <a:cubicBezTo>
                    <a:pt x="16539" y="36360"/>
                    <a:pt x="17059" y="36372"/>
                    <a:pt x="17578" y="36372"/>
                  </a:cubicBezTo>
                  <a:cubicBezTo>
                    <a:pt x="22049" y="36372"/>
                    <a:pt x="26490" y="35458"/>
                    <a:pt x="30958" y="35458"/>
                  </a:cubicBezTo>
                  <a:cubicBezTo>
                    <a:pt x="31702" y="35458"/>
                    <a:pt x="32447" y="35483"/>
                    <a:pt x="33193" y="35542"/>
                  </a:cubicBezTo>
                  <a:cubicBezTo>
                    <a:pt x="43193" y="36333"/>
                    <a:pt x="52221" y="43020"/>
                    <a:pt x="61917" y="46181"/>
                  </a:cubicBezTo>
                  <a:cubicBezTo>
                    <a:pt x="63401" y="46651"/>
                    <a:pt x="64956" y="47051"/>
                    <a:pt x="66472" y="47051"/>
                  </a:cubicBezTo>
                  <a:cubicBezTo>
                    <a:pt x="67408" y="47051"/>
                    <a:pt x="68330" y="46898"/>
                    <a:pt x="69212" y="46515"/>
                  </a:cubicBezTo>
                  <a:cubicBezTo>
                    <a:pt x="73437" y="44722"/>
                    <a:pt x="75139" y="38582"/>
                    <a:pt x="74805" y="33171"/>
                  </a:cubicBezTo>
                  <a:cubicBezTo>
                    <a:pt x="74501" y="28399"/>
                    <a:pt x="72951" y="23779"/>
                    <a:pt x="70671" y="19706"/>
                  </a:cubicBezTo>
                  <a:cubicBezTo>
                    <a:pt x="69516" y="17700"/>
                    <a:pt x="68178" y="15816"/>
                    <a:pt x="66719" y="14144"/>
                  </a:cubicBezTo>
                  <a:cubicBezTo>
                    <a:pt x="62251" y="9098"/>
                    <a:pt x="56689" y="5724"/>
                    <a:pt x="50914" y="3475"/>
                  </a:cubicBezTo>
                  <a:cubicBezTo>
                    <a:pt x="44973" y="1164"/>
                    <a:pt x="38753" y="0"/>
                    <a:pt x="32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2"/>
            <p:cNvSpPr/>
            <p:nvPr/>
          </p:nvSpPr>
          <p:spPr>
            <a:xfrm>
              <a:off x="5139638" y="2085450"/>
              <a:ext cx="1312350" cy="819825"/>
            </a:xfrm>
            <a:custGeom>
              <a:avLst/>
              <a:gdLst/>
              <a:ahLst/>
              <a:cxnLst/>
              <a:rect l="l" t="t" r="r" b="b"/>
              <a:pathLst>
                <a:path w="52494" h="32793" extrusionOk="0">
                  <a:moveTo>
                    <a:pt x="22746" y="1"/>
                  </a:moveTo>
                  <a:cubicBezTo>
                    <a:pt x="19399" y="1"/>
                    <a:pt x="16058" y="483"/>
                    <a:pt x="12827" y="1450"/>
                  </a:cubicBezTo>
                  <a:cubicBezTo>
                    <a:pt x="9788" y="2361"/>
                    <a:pt x="6748" y="3790"/>
                    <a:pt x="4468" y="6343"/>
                  </a:cubicBezTo>
                  <a:cubicBezTo>
                    <a:pt x="578" y="10811"/>
                    <a:pt x="0" y="19231"/>
                    <a:pt x="5015" y="23274"/>
                  </a:cubicBezTo>
                  <a:cubicBezTo>
                    <a:pt x="6839" y="24702"/>
                    <a:pt x="9028" y="25249"/>
                    <a:pt x="11216" y="25371"/>
                  </a:cubicBezTo>
                  <a:cubicBezTo>
                    <a:pt x="11576" y="25390"/>
                    <a:pt x="11936" y="25399"/>
                    <a:pt x="12295" y="25399"/>
                  </a:cubicBezTo>
                  <a:cubicBezTo>
                    <a:pt x="15444" y="25399"/>
                    <a:pt x="18564" y="24740"/>
                    <a:pt x="21729" y="24740"/>
                  </a:cubicBezTo>
                  <a:cubicBezTo>
                    <a:pt x="22226" y="24740"/>
                    <a:pt x="22723" y="24756"/>
                    <a:pt x="23222" y="24793"/>
                  </a:cubicBezTo>
                  <a:cubicBezTo>
                    <a:pt x="30153" y="25371"/>
                    <a:pt x="36475" y="30021"/>
                    <a:pt x="43284" y="32210"/>
                  </a:cubicBezTo>
                  <a:cubicBezTo>
                    <a:pt x="44321" y="32531"/>
                    <a:pt x="45418" y="32793"/>
                    <a:pt x="46478" y="32793"/>
                  </a:cubicBezTo>
                  <a:cubicBezTo>
                    <a:pt x="47126" y="32793"/>
                    <a:pt x="47760" y="32695"/>
                    <a:pt x="48360" y="32453"/>
                  </a:cubicBezTo>
                  <a:cubicBezTo>
                    <a:pt x="51338" y="31207"/>
                    <a:pt x="52493" y="26921"/>
                    <a:pt x="52281" y="23152"/>
                  </a:cubicBezTo>
                  <a:cubicBezTo>
                    <a:pt x="51977" y="19809"/>
                    <a:pt x="50913" y="16587"/>
                    <a:pt x="49332" y="13729"/>
                  </a:cubicBezTo>
                  <a:cubicBezTo>
                    <a:pt x="48512" y="12331"/>
                    <a:pt x="47569" y="11024"/>
                    <a:pt x="46566" y="9869"/>
                  </a:cubicBezTo>
                  <a:cubicBezTo>
                    <a:pt x="43496" y="6313"/>
                    <a:pt x="39575" y="3972"/>
                    <a:pt x="35563" y="2422"/>
                  </a:cubicBezTo>
                  <a:cubicBezTo>
                    <a:pt x="31429" y="810"/>
                    <a:pt x="27082" y="1"/>
                    <a:pt x="227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2"/>
            <p:cNvSpPr/>
            <p:nvPr/>
          </p:nvSpPr>
          <p:spPr>
            <a:xfrm>
              <a:off x="5390388" y="2207675"/>
              <a:ext cx="735600" cy="460625"/>
            </a:xfrm>
            <a:custGeom>
              <a:avLst/>
              <a:gdLst/>
              <a:ahLst/>
              <a:cxnLst/>
              <a:rect l="l" t="t" r="r" b="b"/>
              <a:pathLst>
                <a:path w="29424" h="18425" extrusionOk="0">
                  <a:moveTo>
                    <a:pt x="12728" y="1"/>
                  </a:moveTo>
                  <a:cubicBezTo>
                    <a:pt x="10850" y="1"/>
                    <a:pt x="8977" y="272"/>
                    <a:pt x="7174" y="816"/>
                  </a:cubicBezTo>
                  <a:cubicBezTo>
                    <a:pt x="5472" y="1363"/>
                    <a:pt x="3770" y="2123"/>
                    <a:pt x="2524" y="3552"/>
                  </a:cubicBezTo>
                  <a:cubicBezTo>
                    <a:pt x="305" y="6044"/>
                    <a:pt x="1" y="10786"/>
                    <a:pt x="2827" y="13035"/>
                  </a:cubicBezTo>
                  <a:cubicBezTo>
                    <a:pt x="3831" y="13825"/>
                    <a:pt x="5046" y="14129"/>
                    <a:pt x="6262" y="14190"/>
                  </a:cubicBezTo>
                  <a:cubicBezTo>
                    <a:pt x="6470" y="14201"/>
                    <a:pt x="6677" y="14206"/>
                    <a:pt x="6884" y="14206"/>
                  </a:cubicBezTo>
                  <a:cubicBezTo>
                    <a:pt x="8629" y="14206"/>
                    <a:pt x="10373" y="13852"/>
                    <a:pt x="12118" y="13852"/>
                  </a:cubicBezTo>
                  <a:cubicBezTo>
                    <a:pt x="12415" y="13852"/>
                    <a:pt x="12713" y="13862"/>
                    <a:pt x="13010" y="13886"/>
                  </a:cubicBezTo>
                  <a:cubicBezTo>
                    <a:pt x="16901" y="14190"/>
                    <a:pt x="20457" y="16834"/>
                    <a:pt x="24256" y="18081"/>
                  </a:cubicBezTo>
                  <a:cubicBezTo>
                    <a:pt x="24845" y="18271"/>
                    <a:pt x="25446" y="18425"/>
                    <a:pt x="26037" y="18425"/>
                  </a:cubicBezTo>
                  <a:cubicBezTo>
                    <a:pt x="26391" y="18425"/>
                    <a:pt x="26741" y="18369"/>
                    <a:pt x="27083" y="18233"/>
                  </a:cubicBezTo>
                  <a:cubicBezTo>
                    <a:pt x="28725" y="17534"/>
                    <a:pt x="29424" y="15102"/>
                    <a:pt x="29302" y="13035"/>
                  </a:cubicBezTo>
                  <a:cubicBezTo>
                    <a:pt x="29181" y="11120"/>
                    <a:pt x="28573" y="9296"/>
                    <a:pt x="27661" y="7716"/>
                  </a:cubicBezTo>
                  <a:cubicBezTo>
                    <a:pt x="27205" y="6895"/>
                    <a:pt x="26658" y="6196"/>
                    <a:pt x="26111" y="5527"/>
                  </a:cubicBezTo>
                  <a:cubicBezTo>
                    <a:pt x="24348" y="3552"/>
                    <a:pt x="22190" y="2245"/>
                    <a:pt x="19910" y="1363"/>
                  </a:cubicBezTo>
                  <a:cubicBezTo>
                    <a:pt x="17596" y="455"/>
                    <a:pt x="15157" y="1"/>
                    <a:pt x="127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5" name="Google Shape;1655;p52"/>
          <p:cNvGrpSpPr/>
          <p:nvPr/>
        </p:nvGrpSpPr>
        <p:grpSpPr>
          <a:xfrm rot="9175961">
            <a:off x="-448322" y="-2073575"/>
            <a:ext cx="5777780" cy="2936536"/>
            <a:chOff x="-606675" y="3285525"/>
            <a:chExt cx="5778250" cy="2936775"/>
          </a:xfrm>
        </p:grpSpPr>
        <p:sp>
          <p:nvSpPr>
            <p:cNvPr id="1656" name="Google Shape;1656;p52"/>
            <p:cNvSpPr/>
            <p:nvPr/>
          </p:nvSpPr>
          <p:spPr>
            <a:xfrm>
              <a:off x="-606675" y="3285525"/>
              <a:ext cx="5778250" cy="2936775"/>
            </a:xfrm>
            <a:custGeom>
              <a:avLst/>
              <a:gdLst/>
              <a:ahLst/>
              <a:cxnLst/>
              <a:rect l="l" t="t" r="r" b="b"/>
              <a:pathLst>
                <a:path w="231130" h="117471" extrusionOk="0">
                  <a:moveTo>
                    <a:pt x="190951" y="0"/>
                  </a:moveTo>
                  <a:cubicBezTo>
                    <a:pt x="190676" y="0"/>
                    <a:pt x="190401" y="6"/>
                    <a:pt x="190125" y="18"/>
                  </a:cubicBezTo>
                  <a:cubicBezTo>
                    <a:pt x="182040" y="353"/>
                    <a:pt x="175110" y="5641"/>
                    <a:pt x="168635" y="10505"/>
                  </a:cubicBezTo>
                  <a:cubicBezTo>
                    <a:pt x="164684" y="13483"/>
                    <a:pt x="160641" y="16341"/>
                    <a:pt x="156508" y="19137"/>
                  </a:cubicBezTo>
                  <a:cubicBezTo>
                    <a:pt x="141918" y="28894"/>
                    <a:pt x="126173" y="37222"/>
                    <a:pt x="109242" y="41873"/>
                  </a:cubicBezTo>
                  <a:cubicBezTo>
                    <a:pt x="100914" y="44153"/>
                    <a:pt x="92373" y="45581"/>
                    <a:pt x="83740" y="45885"/>
                  </a:cubicBezTo>
                  <a:cubicBezTo>
                    <a:pt x="83239" y="45902"/>
                    <a:pt x="82739" y="45910"/>
                    <a:pt x="82241" y="45910"/>
                  </a:cubicBezTo>
                  <a:cubicBezTo>
                    <a:pt x="72871" y="45910"/>
                    <a:pt x="64115" y="43007"/>
                    <a:pt x="55168" y="40323"/>
                  </a:cubicBezTo>
                  <a:cubicBezTo>
                    <a:pt x="49116" y="38540"/>
                    <a:pt x="42678" y="37019"/>
                    <a:pt x="36401" y="37019"/>
                  </a:cubicBezTo>
                  <a:cubicBezTo>
                    <a:pt x="32402" y="37019"/>
                    <a:pt x="28469" y="37637"/>
                    <a:pt x="24742" y="39198"/>
                  </a:cubicBezTo>
                  <a:cubicBezTo>
                    <a:pt x="13648" y="43818"/>
                    <a:pt x="7325" y="55673"/>
                    <a:pt x="3891" y="67223"/>
                  </a:cubicBezTo>
                  <a:cubicBezTo>
                    <a:pt x="1398" y="75460"/>
                    <a:pt x="0" y="84731"/>
                    <a:pt x="3891" y="92451"/>
                  </a:cubicBezTo>
                  <a:cubicBezTo>
                    <a:pt x="6474" y="97618"/>
                    <a:pt x="11125" y="101448"/>
                    <a:pt x="16079" y="104457"/>
                  </a:cubicBezTo>
                  <a:cubicBezTo>
                    <a:pt x="28238" y="111783"/>
                    <a:pt x="42524" y="114792"/>
                    <a:pt x="56658" y="116251"/>
                  </a:cubicBezTo>
                  <a:cubicBezTo>
                    <a:pt x="64938" y="117106"/>
                    <a:pt x="73240" y="117471"/>
                    <a:pt x="81545" y="117471"/>
                  </a:cubicBezTo>
                  <a:cubicBezTo>
                    <a:pt x="97449" y="117471"/>
                    <a:pt x="113368" y="116133"/>
                    <a:pt x="129182" y="114336"/>
                  </a:cubicBezTo>
                  <a:cubicBezTo>
                    <a:pt x="151006" y="111874"/>
                    <a:pt x="172921" y="108500"/>
                    <a:pt x="193286" y="100354"/>
                  </a:cubicBezTo>
                  <a:cubicBezTo>
                    <a:pt x="205505" y="95491"/>
                    <a:pt x="217725" y="88287"/>
                    <a:pt x="223743" y="76585"/>
                  </a:cubicBezTo>
                  <a:cubicBezTo>
                    <a:pt x="224199" y="75673"/>
                    <a:pt x="224655" y="74731"/>
                    <a:pt x="225050" y="73758"/>
                  </a:cubicBezTo>
                  <a:cubicBezTo>
                    <a:pt x="231129" y="58864"/>
                    <a:pt x="226448" y="41295"/>
                    <a:pt x="219883" y="26310"/>
                  </a:cubicBezTo>
                  <a:cubicBezTo>
                    <a:pt x="217025" y="19836"/>
                    <a:pt x="213773" y="13423"/>
                    <a:pt x="208849" y="8377"/>
                  </a:cubicBezTo>
                  <a:cubicBezTo>
                    <a:pt x="204147" y="3529"/>
                    <a:pt x="197678" y="0"/>
                    <a:pt x="190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2"/>
            <p:cNvSpPr/>
            <p:nvPr/>
          </p:nvSpPr>
          <p:spPr>
            <a:xfrm>
              <a:off x="-223700" y="3562900"/>
              <a:ext cx="5005450" cy="2545475"/>
            </a:xfrm>
            <a:custGeom>
              <a:avLst/>
              <a:gdLst/>
              <a:ahLst/>
              <a:cxnLst/>
              <a:rect l="l" t="t" r="r" b="b"/>
              <a:pathLst>
                <a:path w="200218" h="101819" extrusionOk="0">
                  <a:moveTo>
                    <a:pt x="165432" y="1"/>
                  </a:moveTo>
                  <a:cubicBezTo>
                    <a:pt x="165184" y="1"/>
                    <a:pt x="164934" y="6"/>
                    <a:pt x="164684" y="18"/>
                  </a:cubicBezTo>
                  <a:cubicBezTo>
                    <a:pt x="157693" y="322"/>
                    <a:pt x="151705" y="4881"/>
                    <a:pt x="146082" y="9106"/>
                  </a:cubicBezTo>
                  <a:cubicBezTo>
                    <a:pt x="142617" y="11690"/>
                    <a:pt x="139122" y="14182"/>
                    <a:pt x="135565" y="16583"/>
                  </a:cubicBezTo>
                  <a:cubicBezTo>
                    <a:pt x="122951" y="25064"/>
                    <a:pt x="109334" y="32237"/>
                    <a:pt x="94622" y="36310"/>
                  </a:cubicBezTo>
                  <a:cubicBezTo>
                    <a:pt x="87449" y="38286"/>
                    <a:pt x="80002" y="39501"/>
                    <a:pt x="72555" y="39775"/>
                  </a:cubicBezTo>
                  <a:cubicBezTo>
                    <a:pt x="72140" y="39788"/>
                    <a:pt x="71726" y="39795"/>
                    <a:pt x="71314" y="39795"/>
                  </a:cubicBezTo>
                  <a:cubicBezTo>
                    <a:pt x="63156" y="39795"/>
                    <a:pt x="55566" y="37287"/>
                    <a:pt x="47783" y="34973"/>
                  </a:cubicBezTo>
                  <a:cubicBezTo>
                    <a:pt x="42545" y="33413"/>
                    <a:pt x="36956" y="32102"/>
                    <a:pt x="31515" y="32102"/>
                  </a:cubicBezTo>
                  <a:cubicBezTo>
                    <a:pt x="28050" y="32102"/>
                    <a:pt x="24646" y="32633"/>
                    <a:pt x="21429" y="33969"/>
                  </a:cubicBezTo>
                  <a:cubicBezTo>
                    <a:pt x="11764" y="38042"/>
                    <a:pt x="6323" y="48316"/>
                    <a:pt x="3344" y="58286"/>
                  </a:cubicBezTo>
                  <a:cubicBezTo>
                    <a:pt x="1156" y="65490"/>
                    <a:pt x="1" y="73484"/>
                    <a:pt x="3344" y="80201"/>
                  </a:cubicBezTo>
                  <a:cubicBezTo>
                    <a:pt x="5563" y="84639"/>
                    <a:pt x="9606" y="87982"/>
                    <a:pt x="13891" y="90566"/>
                  </a:cubicBezTo>
                  <a:cubicBezTo>
                    <a:pt x="24408" y="96888"/>
                    <a:pt x="36810" y="99533"/>
                    <a:pt x="49029" y="100779"/>
                  </a:cubicBezTo>
                  <a:cubicBezTo>
                    <a:pt x="56174" y="101507"/>
                    <a:pt x="63341" y="101819"/>
                    <a:pt x="70514" y="101819"/>
                  </a:cubicBezTo>
                  <a:cubicBezTo>
                    <a:pt x="84305" y="101819"/>
                    <a:pt x="98120" y="100667"/>
                    <a:pt x="111857" y="99107"/>
                  </a:cubicBezTo>
                  <a:cubicBezTo>
                    <a:pt x="130732" y="96980"/>
                    <a:pt x="149730" y="94001"/>
                    <a:pt x="167390" y="86979"/>
                  </a:cubicBezTo>
                  <a:cubicBezTo>
                    <a:pt x="177998" y="82754"/>
                    <a:pt x="188575" y="76523"/>
                    <a:pt x="193804" y="66402"/>
                  </a:cubicBezTo>
                  <a:cubicBezTo>
                    <a:pt x="194229" y="65611"/>
                    <a:pt x="194594" y="64791"/>
                    <a:pt x="194959" y="63970"/>
                  </a:cubicBezTo>
                  <a:cubicBezTo>
                    <a:pt x="200217" y="51052"/>
                    <a:pt x="196205" y="35824"/>
                    <a:pt x="190460" y="22814"/>
                  </a:cubicBezTo>
                  <a:cubicBezTo>
                    <a:pt x="187998" y="17222"/>
                    <a:pt x="185171" y="11690"/>
                    <a:pt x="180916" y="7282"/>
                  </a:cubicBezTo>
                  <a:cubicBezTo>
                    <a:pt x="176834" y="3054"/>
                    <a:pt x="171297" y="1"/>
                    <a:pt x="165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2"/>
            <p:cNvSpPr/>
            <p:nvPr/>
          </p:nvSpPr>
          <p:spPr>
            <a:xfrm>
              <a:off x="178275" y="3863175"/>
              <a:ext cx="4195400" cy="2131650"/>
            </a:xfrm>
            <a:custGeom>
              <a:avLst/>
              <a:gdLst/>
              <a:ahLst/>
              <a:cxnLst/>
              <a:rect l="l" t="t" r="r" b="b"/>
              <a:pathLst>
                <a:path w="167816" h="85266" extrusionOk="0">
                  <a:moveTo>
                    <a:pt x="138644" y="1"/>
                  </a:moveTo>
                  <a:cubicBezTo>
                    <a:pt x="138449" y="1"/>
                    <a:pt x="138254" y="5"/>
                    <a:pt x="138058" y="13"/>
                  </a:cubicBezTo>
                  <a:cubicBezTo>
                    <a:pt x="132161" y="286"/>
                    <a:pt x="127146" y="4116"/>
                    <a:pt x="122435" y="7642"/>
                  </a:cubicBezTo>
                  <a:cubicBezTo>
                    <a:pt x="119547" y="9831"/>
                    <a:pt x="116629" y="11898"/>
                    <a:pt x="113620" y="13934"/>
                  </a:cubicBezTo>
                  <a:cubicBezTo>
                    <a:pt x="103073" y="21016"/>
                    <a:pt x="91644" y="27065"/>
                    <a:pt x="79334" y="30439"/>
                  </a:cubicBezTo>
                  <a:cubicBezTo>
                    <a:pt x="73285" y="32080"/>
                    <a:pt x="67084" y="33114"/>
                    <a:pt x="60823" y="33326"/>
                  </a:cubicBezTo>
                  <a:cubicBezTo>
                    <a:pt x="60460" y="33339"/>
                    <a:pt x="60098" y="33345"/>
                    <a:pt x="59738" y="33345"/>
                  </a:cubicBezTo>
                  <a:cubicBezTo>
                    <a:pt x="52917" y="33345"/>
                    <a:pt x="46558" y="31220"/>
                    <a:pt x="40062" y="29314"/>
                  </a:cubicBezTo>
                  <a:cubicBezTo>
                    <a:pt x="35649" y="28011"/>
                    <a:pt x="30962" y="26901"/>
                    <a:pt x="26392" y="26901"/>
                  </a:cubicBezTo>
                  <a:cubicBezTo>
                    <a:pt x="23503" y="26901"/>
                    <a:pt x="20661" y="27345"/>
                    <a:pt x="17965" y="28463"/>
                  </a:cubicBezTo>
                  <a:cubicBezTo>
                    <a:pt x="9879" y="31867"/>
                    <a:pt x="5320" y="40439"/>
                    <a:pt x="2797" y="48828"/>
                  </a:cubicBezTo>
                  <a:cubicBezTo>
                    <a:pt x="1004" y="54846"/>
                    <a:pt x="1" y="61564"/>
                    <a:pt x="2797" y="67157"/>
                  </a:cubicBezTo>
                  <a:cubicBezTo>
                    <a:pt x="4651" y="70926"/>
                    <a:pt x="8056" y="73692"/>
                    <a:pt x="11642" y="75850"/>
                  </a:cubicBezTo>
                  <a:cubicBezTo>
                    <a:pt x="20457" y="81169"/>
                    <a:pt x="30852" y="83327"/>
                    <a:pt x="41096" y="84391"/>
                  </a:cubicBezTo>
                  <a:cubicBezTo>
                    <a:pt x="47076" y="85004"/>
                    <a:pt x="53078" y="85265"/>
                    <a:pt x="59085" y="85265"/>
                  </a:cubicBezTo>
                  <a:cubicBezTo>
                    <a:pt x="70665" y="85265"/>
                    <a:pt x="82264" y="84294"/>
                    <a:pt x="93772" y="82993"/>
                  </a:cubicBezTo>
                  <a:cubicBezTo>
                    <a:pt x="109608" y="81199"/>
                    <a:pt x="125535" y="78737"/>
                    <a:pt x="140307" y="72841"/>
                  </a:cubicBezTo>
                  <a:cubicBezTo>
                    <a:pt x="149153" y="69284"/>
                    <a:pt x="158059" y="64087"/>
                    <a:pt x="162405" y="55576"/>
                  </a:cubicBezTo>
                  <a:cubicBezTo>
                    <a:pt x="162770" y="54877"/>
                    <a:pt x="163104" y="54208"/>
                    <a:pt x="163378" y="53509"/>
                  </a:cubicBezTo>
                  <a:cubicBezTo>
                    <a:pt x="167816" y="42719"/>
                    <a:pt x="164442" y="29922"/>
                    <a:pt x="159669" y="19101"/>
                  </a:cubicBezTo>
                  <a:cubicBezTo>
                    <a:pt x="157603" y="14420"/>
                    <a:pt x="155232" y="9770"/>
                    <a:pt x="151675" y="6092"/>
                  </a:cubicBezTo>
                  <a:cubicBezTo>
                    <a:pt x="148225" y="2554"/>
                    <a:pt x="143566" y="1"/>
                    <a:pt x="138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2"/>
            <p:cNvSpPr/>
            <p:nvPr/>
          </p:nvSpPr>
          <p:spPr>
            <a:xfrm>
              <a:off x="359150" y="4228700"/>
              <a:ext cx="3772125" cy="1645850"/>
            </a:xfrm>
            <a:custGeom>
              <a:avLst/>
              <a:gdLst/>
              <a:ahLst/>
              <a:cxnLst/>
              <a:rect l="l" t="t" r="r" b="b"/>
              <a:pathLst>
                <a:path w="150885" h="65834" extrusionOk="0">
                  <a:moveTo>
                    <a:pt x="124735" y="1"/>
                  </a:moveTo>
                  <a:cubicBezTo>
                    <a:pt x="124546" y="1"/>
                    <a:pt x="124356" y="5"/>
                    <a:pt x="124166" y="12"/>
                  </a:cubicBezTo>
                  <a:cubicBezTo>
                    <a:pt x="118847" y="225"/>
                    <a:pt x="114349" y="3173"/>
                    <a:pt x="110124" y="5909"/>
                  </a:cubicBezTo>
                  <a:cubicBezTo>
                    <a:pt x="107510" y="7581"/>
                    <a:pt x="104865" y="9192"/>
                    <a:pt x="102190" y="10742"/>
                  </a:cubicBezTo>
                  <a:cubicBezTo>
                    <a:pt x="92677" y="16213"/>
                    <a:pt x="82433" y="20833"/>
                    <a:pt x="71339" y="23478"/>
                  </a:cubicBezTo>
                  <a:cubicBezTo>
                    <a:pt x="65898" y="24754"/>
                    <a:pt x="60305" y="25544"/>
                    <a:pt x="54682" y="25696"/>
                  </a:cubicBezTo>
                  <a:cubicBezTo>
                    <a:pt x="54321" y="25708"/>
                    <a:pt x="53961" y="25714"/>
                    <a:pt x="53602" y="25714"/>
                  </a:cubicBezTo>
                  <a:cubicBezTo>
                    <a:pt x="47511" y="25714"/>
                    <a:pt x="41846" y="24060"/>
                    <a:pt x="36019" y="22596"/>
                  </a:cubicBezTo>
                  <a:cubicBezTo>
                    <a:pt x="32062" y="21593"/>
                    <a:pt x="27854" y="20737"/>
                    <a:pt x="23758" y="20737"/>
                  </a:cubicBezTo>
                  <a:cubicBezTo>
                    <a:pt x="21153" y="20737"/>
                    <a:pt x="18593" y="21083"/>
                    <a:pt x="16171" y="21958"/>
                  </a:cubicBezTo>
                  <a:cubicBezTo>
                    <a:pt x="8906" y="24572"/>
                    <a:pt x="4772" y="31228"/>
                    <a:pt x="2523" y="37672"/>
                  </a:cubicBezTo>
                  <a:cubicBezTo>
                    <a:pt x="882" y="42292"/>
                    <a:pt x="0" y="47490"/>
                    <a:pt x="2523" y="51806"/>
                  </a:cubicBezTo>
                  <a:cubicBezTo>
                    <a:pt x="4225" y="54694"/>
                    <a:pt x="7265" y="56852"/>
                    <a:pt x="10487" y="58524"/>
                  </a:cubicBezTo>
                  <a:cubicBezTo>
                    <a:pt x="18450" y="62627"/>
                    <a:pt x="27751" y="64329"/>
                    <a:pt x="36992" y="65150"/>
                  </a:cubicBezTo>
                  <a:cubicBezTo>
                    <a:pt x="42382" y="65629"/>
                    <a:pt x="47794" y="65834"/>
                    <a:pt x="53212" y="65834"/>
                  </a:cubicBezTo>
                  <a:cubicBezTo>
                    <a:pt x="63590" y="65834"/>
                    <a:pt x="73993" y="65084"/>
                    <a:pt x="84318" y="64086"/>
                  </a:cubicBezTo>
                  <a:cubicBezTo>
                    <a:pt x="98573" y="62718"/>
                    <a:pt x="112890" y="60803"/>
                    <a:pt x="126203" y="56244"/>
                  </a:cubicBezTo>
                  <a:cubicBezTo>
                    <a:pt x="134167" y="53508"/>
                    <a:pt x="142161" y="49496"/>
                    <a:pt x="146112" y="42931"/>
                  </a:cubicBezTo>
                  <a:cubicBezTo>
                    <a:pt x="146416" y="42384"/>
                    <a:pt x="146659" y="41867"/>
                    <a:pt x="146933" y="41320"/>
                  </a:cubicBezTo>
                  <a:cubicBezTo>
                    <a:pt x="150884" y="32961"/>
                    <a:pt x="147845" y="23082"/>
                    <a:pt x="143589" y="14754"/>
                  </a:cubicBezTo>
                  <a:cubicBezTo>
                    <a:pt x="141735" y="11137"/>
                    <a:pt x="139607" y="7581"/>
                    <a:pt x="136416" y="4723"/>
                  </a:cubicBezTo>
                  <a:cubicBezTo>
                    <a:pt x="133356" y="2013"/>
                    <a:pt x="129149" y="1"/>
                    <a:pt x="1247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2"/>
            <p:cNvSpPr/>
            <p:nvPr/>
          </p:nvSpPr>
          <p:spPr>
            <a:xfrm>
              <a:off x="2019500" y="4507175"/>
              <a:ext cx="1905075" cy="1164700"/>
            </a:xfrm>
            <a:custGeom>
              <a:avLst/>
              <a:gdLst/>
              <a:ahLst/>
              <a:cxnLst/>
              <a:rect l="l" t="t" r="r" b="b"/>
              <a:pathLst>
                <a:path w="76203" h="46588" extrusionOk="0">
                  <a:moveTo>
                    <a:pt x="57143" y="1"/>
                  </a:moveTo>
                  <a:cubicBezTo>
                    <a:pt x="55711" y="1"/>
                    <a:pt x="54281" y="124"/>
                    <a:pt x="52889" y="363"/>
                  </a:cubicBezTo>
                  <a:cubicBezTo>
                    <a:pt x="44986" y="1730"/>
                    <a:pt x="38573" y="6320"/>
                    <a:pt x="31551" y="9755"/>
                  </a:cubicBezTo>
                  <a:cubicBezTo>
                    <a:pt x="23861" y="13463"/>
                    <a:pt x="15806" y="16381"/>
                    <a:pt x="8207" y="20302"/>
                  </a:cubicBezTo>
                  <a:cubicBezTo>
                    <a:pt x="4347" y="22308"/>
                    <a:pt x="1" y="25469"/>
                    <a:pt x="457" y="29816"/>
                  </a:cubicBezTo>
                  <a:cubicBezTo>
                    <a:pt x="700" y="32096"/>
                    <a:pt x="2280" y="34011"/>
                    <a:pt x="4013" y="35591"/>
                  </a:cubicBezTo>
                  <a:cubicBezTo>
                    <a:pt x="10122" y="41214"/>
                    <a:pt x="18208" y="44254"/>
                    <a:pt x="26415" y="45652"/>
                  </a:cubicBezTo>
                  <a:cubicBezTo>
                    <a:pt x="29890" y="46255"/>
                    <a:pt x="33431" y="46587"/>
                    <a:pt x="36963" y="46587"/>
                  </a:cubicBezTo>
                  <a:cubicBezTo>
                    <a:pt x="41802" y="46587"/>
                    <a:pt x="46627" y="45963"/>
                    <a:pt x="51248" y="44558"/>
                  </a:cubicBezTo>
                  <a:cubicBezTo>
                    <a:pt x="59272" y="42126"/>
                    <a:pt x="66598" y="37202"/>
                    <a:pt x="71339" y="30272"/>
                  </a:cubicBezTo>
                  <a:cubicBezTo>
                    <a:pt x="74440" y="25591"/>
                    <a:pt x="76203" y="19512"/>
                    <a:pt x="75443" y="14010"/>
                  </a:cubicBezTo>
                  <a:cubicBezTo>
                    <a:pt x="75048" y="11305"/>
                    <a:pt x="74075" y="8752"/>
                    <a:pt x="72403" y="6594"/>
                  </a:cubicBezTo>
                  <a:cubicBezTo>
                    <a:pt x="68887" y="2051"/>
                    <a:pt x="62996" y="1"/>
                    <a:pt x="57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2"/>
            <p:cNvSpPr/>
            <p:nvPr/>
          </p:nvSpPr>
          <p:spPr>
            <a:xfrm>
              <a:off x="2296100" y="4659125"/>
              <a:ext cx="1406600" cy="860225"/>
            </a:xfrm>
            <a:custGeom>
              <a:avLst/>
              <a:gdLst/>
              <a:ahLst/>
              <a:cxnLst/>
              <a:rect l="l" t="t" r="r" b="b"/>
              <a:pathLst>
                <a:path w="56264" h="34409" extrusionOk="0">
                  <a:moveTo>
                    <a:pt x="42203" y="0"/>
                  </a:moveTo>
                  <a:cubicBezTo>
                    <a:pt x="41142" y="0"/>
                    <a:pt x="40085" y="93"/>
                    <a:pt x="39059" y="273"/>
                  </a:cubicBezTo>
                  <a:cubicBezTo>
                    <a:pt x="33254" y="1306"/>
                    <a:pt x="28512" y="4680"/>
                    <a:pt x="23284" y="7203"/>
                  </a:cubicBezTo>
                  <a:cubicBezTo>
                    <a:pt x="17630" y="9969"/>
                    <a:pt x="11673" y="12096"/>
                    <a:pt x="6080" y="15014"/>
                  </a:cubicBezTo>
                  <a:cubicBezTo>
                    <a:pt x="3223" y="16504"/>
                    <a:pt x="1" y="18814"/>
                    <a:pt x="335" y="22005"/>
                  </a:cubicBezTo>
                  <a:cubicBezTo>
                    <a:pt x="548" y="23738"/>
                    <a:pt x="1703" y="25136"/>
                    <a:pt x="2979" y="26261"/>
                  </a:cubicBezTo>
                  <a:cubicBezTo>
                    <a:pt x="7478" y="30395"/>
                    <a:pt x="13466" y="32644"/>
                    <a:pt x="19484" y="33708"/>
                  </a:cubicBezTo>
                  <a:cubicBezTo>
                    <a:pt x="22064" y="34159"/>
                    <a:pt x="24692" y="34408"/>
                    <a:pt x="27317" y="34408"/>
                  </a:cubicBezTo>
                  <a:cubicBezTo>
                    <a:pt x="30878" y="34408"/>
                    <a:pt x="34431" y="33950"/>
                    <a:pt x="37843" y="32917"/>
                  </a:cubicBezTo>
                  <a:cubicBezTo>
                    <a:pt x="43770" y="31124"/>
                    <a:pt x="49211" y="27477"/>
                    <a:pt x="52616" y="22401"/>
                  </a:cubicBezTo>
                  <a:cubicBezTo>
                    <a:pt x="55017" y="18905"/>
                    <a:pt x="56263" y="14407"/>
                    <a:pt x="55716" y="10364"/>
                  </a:cubicBezTo>
                  <a:cubicBezTo>
                    <a:pt x="55442" y="8388"/>
                    <a:pt x="54713" y="6473"/>
                    <a:pt x="53467" y="4893"/>
                  </a:cubicBezTo>
                  <a:cubicBezTo>
                    <a:pt x="50881" y="1526"/>
                    <a:pt x="46513" y="0"/>
                    <a:pt x="42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2"/>
            <p:cNvSpPr/>
            <p:nvPr/>
          </p:nvSpPr>
          <p:spPr>
            <a:xfrm>
              <a:off x="2532425" y="4792825"/>
              <a:ext cx="940775" cy="574400"/>
            </a:xfrm>
            <a:custGeom>
              <a:avLst/>
              <a:gdLst/>
              <a:ahLst/>
              <a:cxnLst/>
              <a:rect l="l" t="t" r="r" b="b"/>
              <a:pathLst>
                <a:path w="37631" h="22976" extrusionOk="0">
                  <a:moveTo>
                    <a:pt x="28228" y="0"/>
                  </a:moveTo>
                  <a:cubicBezTo>
                    <a:pt x="27516" y="0"/>
                    <a:pt x="26804" y="62"/>
                    <a:pt x="26111" y="183"/>
                  </a:cubicBezTo>
                  <a:cubicBezTo>
                    <a:pt x="22250" y="852"/>
                    <a:pt x="19059" y="3101"/>
                    <a:pt x="15594" y="4803"/>
                  </a:cubicBezTo>
                  <a:cubicBezTo>
                    <a:pt x="11794" y="6657"/>
                    <a:pt x="7843" y="8086"/>
                    <a:pt x="4074" y="10001"/>
                  </a:cubicBezTo>
                  <a:cubicBezTo>
                    <a:pt x="2189" y="11004"/>
                    <a:pt x="1" y="12554"/>
                    <a:pt x="244" y="14682"/>
                  </a:cubicBezTo>
                  <a:cubicBezTo>
                    <a:pt x="365" y="15837"/>
                    <a:pt x="1156" y="16779"/>
                    <a:pt x="1976" y="17539"/>
                  </a:cubicBezTo>
                  <a:cubicBezTo>
                    <a:pt x="4986" y="20305"/>
                    <a:pt x="9028" y="21794"/>
                    <a:pt x="13040" y="22524"/>
                  </a:cubicBezTo>
                  <a:cubicBezTo>
                    <a:pt x="14743" y="22816"/>
                    <a:pt x="16478" y="22975"/>
                    <a:pt x="18209" y="22975"/>
                  </a:cubicBezTo>
                  <a:cubicBezTo>
                    <a:pt x="20618" y="22975"/>
                    <a:pt x="23021" y="22667"/>
                    <a:pt x="25320" y="21977"/>
                  </a:cubicBezTo>
                  <a:cubicBezTo>
                    <a:pt x="29272" y="20761"/>
                    <a:pt x="32919" y="18360"/>
                    <a:pt x="35199" y="14955"/>
                  </a:cubicBezTo>
                  <a:cubicBezTo>
                    <a:pt x="36749" y="12645"/>
                    <a:pt x="37631" y="9636"/>
                    <a:pt x="37235" y="6900"/>
                  </a:cubicBezTo>
                  <a:cubicBezTo>
                    <a:pt x="37053" y="5563"/>
                    <a:pt x="36567" y="4317"/>
                    <a:pt x="35716" y="3253"/>
                  </a:cubicBezTo>
                  <a:cubicBezTo>
                    <a:pt x="33986" y="1012"/>
                    <a:pt x="31104" y="0"/>
                    <a:pt x="282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2"/>
            <p:cNvSpPr/>
            <p:nvPr/>
          </p:nvSpPr>
          <p:spPr>
            <a:xfrm>
              <a:off x="500475" y="4926675"/>
              <a:ext cx="1638350" cy="847325"/>
            </a:xfrm>
            <a:custGeom>
              <a:avLst/>
              <a:gdLst/>
              <a:ahLst/>
              <a:cxnLst/>
              <a:rect l="l" t="t" r="r" b="b"/>
              <a:pathLst>
                <a:path w="65534" h="33893" extrusionOk="0">
                  <a:moveTo>
                    <a:pt x="20327" y="1"/>
                  </a:moveTo>
                  <a:cubicBezTo>
                    <a:pt x="19263" y="1"/>
                    <a:pt x="18201" y="55"/>
                    <a:pt x="17144" y="179"/>
                  </a:cubicBezTo>
                  <a:cubicBezTo>
                    <a:pt x="12736" y="726"/>
                    <a:pt x="8299" y="2701"/>
                    <a:pt x="5837" y="6410"/>
                  </a:cubicBezTo>
                  <a:cubicBezTo>
                    <a:pt x="1" y="15103"/>
                    <a:pt x="7843" y="25194"/>
                    <a:pt x="15867" y="28720"/>
                  </a:cubicBezTo>
                  <a:cubicBezTo>
                    <a:pt x="20639" y="30817"/>
                    <a:pt x="25928" y="31577"/>
                    <a:pt x="31126" y="32276"/>
                  </a:cubicBezTo>
                  <a:cubicBezTo>
                    <a:pt x="37048" y="33098"/>
                    <a:pt x="43080" y="33893"/>
                    <a:pt x="49030" y="33893"/>
                  </a:cubicBezTo>
                  <a:cubicBezTo>
                    <a:pt x="53861" y="33893"/>
                    <a:pt x="58637" y="33369"/>
                    <a:pt x="63254" y="31912"/>
                  </a:cubicBezTo>
                  <a:cubicBezTo>
                    <a:pt x="64257" y="31608"/>
                    <a:pt x="65443" y="31000"/>
                    <a:pt x="65473" y="29936"/>
                  </a:cubicBezTo>
                  <a:cubicBezTo>
                    <a:pt x="65534" y="29389"/>
                    <a:pt x="65321" y="29024"/>
                    <a:pt x="65078" y="28690"/>
                  </a:cubicBezTo>
                  <a:cubicBezTo>
                    <a:pt x="64835" y="28416"/>
                    <a:pt x="64561" y="28143"/>
                    <a:pt x="64318" y="27930"/>
                  </a:cubicBezTo>
                  <a:cubicBezTo>
                    <a:pt x="60822" y="24921"/>
                    <a:pt x="56810" y="22489"/>
                    <a:pt x="53527" y="19267"/>
                  </a:cubicBezTo>
                  <a:cubicBezTo>
                    <a:pt x="50214" y="16015"/>
                    <a:pt x="47600" y="11699"/>
                    <a:pt x="47843" y="7109"/>
                  </a:cubicBezTo>
                  <a:cubicBezTo>
                    <a:pt x="47904" y="6349"/>
                    <a:pt x="47995" y="5498"/>
                    <a:pt x="47631" y="4860"/>
                  </a:cubicBezTo>
                  <a:cubicBezTo>
                    <a:pt x="47144" y="4008"/>
                    <a:pt x="46020" y="3765"/>
                    <a:pt x="45077" y="3613"/>
                  </a:cubicBezTo>
                  <a:cubicBezTo>
                    <a:pt x="40184" y="2762"/>
                    <a:pt x="35320" y="1942"/>
                    <a:pt x="30396" y="1121"/>
                  </a:cubicBezTo>
                  <a:cubicBezTo>
                    <a:pt x="27092" y="543"/>
                    <a:pt x="23700" y="1"/>
                    <a:pt x="20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2"/>
            <p:cNvSpPr/>
            <p:nvPr/>
          </p:nvSpPr>
          <p:spPr>
            <a:xfrm>
              <a:off x="747450" y="5099325"/>
              <a:ext cx="1038800" cy="537525"/>
            </a:xfrm>
            <a:custGeom>
              <a:avLst/>
              <a:gdLst/>
              <a:ahLst/>
              <a:cxnLst/>
              <a:rect l="l" t="t" r="r" b="b"/>
              <a:pathLst>
                <a:path w="41552" h="21501" extrusionOk="0">
                  <a:moveTo>
                    <a:pt x="12828" y="1"/>
                  </a:moveTo>
                  <a:cubicBezTo>
                    <a:pt x="12178" y="1"/>
                    <a:pt x="11529" y="34"/>
                    <a:pt x="10882" y="112"/>
                  </a:cubicBezTo>
                  <a:cubicBezTo>
                    <a:pt x="8055" y="446"/>
                    <a:pt x="5259" y="1723"/>
                    <a:pt x="3709" y="4063"/>
                  </a:cubicBezTo>
                  <a:cubicBezTo>
                    <a:pt x="0" y="9565"/>
                    <a:pt x="4985" y="15948"/>
                    <a:pt x="10031" y="18197"/>
                  </a:cubicBezTo>
                  <a:cubicBezTo>
                    <a:pt x="13070" y="19534"/>
                    <a:pt x="16414" y="20021"/>
                    <a:pt x="19727" y="20477"/>
                  </a:cubicBezTo>
                  <a:cubicBezTo>
                    <a:pt x="23478" y="20998"/>
                    <a:pt x="27313" y="21501"/>
                    <a:pt x="31097" y="21501"/>
                  </a:cubicBezTo>
                  <a:cubicBezTo>
                    <a:pt x="34152" y="21501"/>
                    <a:pt x="37174" y="21173"/>
                    <a:pt x="40092" y="20264"/>
                  </a:cubicBezTo>
                  <a:cubicBezTo>
                    <a:pt x="40761" y="20051"/>
                    <a:pt x="41521" y="19686"/>
                    <a:pt x="41551" y="18987"/>
                  </a:cubicBezTo>
                  <a:cubicBezTo>
                    <a:pt x="41521" y="18683"/>
                    <a:pt x="41399" y="18440"/>
                    <a:pt x="41247" y="18227"/>
                  </a:cubicBezTo>
                  <a:cubicBezTo>
                    <a:pt x="41095" y="18045"/>
                    <a:pt x="40943" y="17893"/>
                    <a:pt x="40761" y="17741"/>
                  </a:cubicBezTo>
                  <a:cubicBezTo>
                    <a:pt x="38542" y="15857"/>
                    <a:pt x="35989" y="14276"/>
                    <a:pt x="33922" y="12239"/>
                  </a:cubicBezTo>
                  <a:cubicBezTo>
                    <a:pt x="31825" y="10173"/>
                    <a:pt x="30153" y="7437"/>
                    <a:pt x="30305" y="4519"/>
                  </a:cubicBezTo>
                  <a:cubicBezTo>
                    <a:pt x="30335" y="4033"/>
                    <a:pt x="30426" y="3546"/>
                    <a:pt x="30153" y="3090"/>
                  </a:cubicBezTo>
                  <a:cubicBezTo>
                    <a:pt x="29849" y="2543"/>
                    <a:pt x="29150" y="2391"/>
                    <a:pt x="28542" y="2270"/>
                  </a:cubicBezTo>
                  <a:cubicBezTo>
                    <a:pt x="25472" y="1753"/>
                    <a:pt x="22341" y="1206"/>
                    <a:pt x="19271" y="720"/>
                  </a:cubicBezTo>
                  <a:cubicBezTo>
                    <a:pt x="17145" y="369"/>
                    <a:pt x="14984" y="1"/>
                    <a:pt x="1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57A1FBE2-2983-E8FF-347A-6961EC49164B}"/>
              </a:ext>
            </a:extLst>
          </p:cNvPr>
          <p:cNvSpPr txBox="1"/>
          <p:nvPr/>
        </p:nvSpPr>
        <p:spPr>
          <a:xfrm>
            <a:off x="2480648" y="0"/>
            <a:ext cx="3053389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rgbClr val="9EA9ED"/>
                </a:solidFill>
                <a:effectLst/>
                <a:uLnTx/>
                <a:uFillTx/>
                <a:latin typeface="Ubuntu Condensed"/>
                <a:cs typeface="Arial"/>
                <a:sym typeface="Ubuntu Condensed"/>
              </a:rPr>
              <a:t>Generación de ejecutables</a:t>
            </a:r>
            <a:endParaRPr lang="es-ES" sz="3600" dirty="0"/>
          </a:p>
          <a:p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DF0A631-F92B-49FD-2191-BFE402388B19}"/>
              </a:ext>
            </a:extLst>
          </p:cNvPr>
          <p:cNvSpPr txBox="1"/>
          <p:nvPr/>
        </p:nvSpPr>
        <p:spPr>
          <a:xfrm>
            <a:off x="2471543" y="1176686"/>
            <a:ext cx="561504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dirty="0"/>
              <a:t>Seleccionamos el tipo de archivo en el deseamos trabajar.</a:t>
            </a:r>
          </a:p>
          <a:p>
            <a:pPr algn="just"/>
            <a:r>
              <a:rPr lang="es-ES" dirty="0"/>
              <a:t>Como veis tenemos muchos archivos que podemos seleccionar que vienen preinstalados.</a:t>
            </a:r>
          </a:p>
          <a:p>
            <a:pPr algn="just"/>
            <a:r>
              <a:rPr lang="es-ES" dirty="0"/>
              <a:t>En este caso he seleccionado una clase de Python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6C92107-97C0-579A-AAE3-202B0CA0D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366" y="2170530"/>
            <a:ext cx="4142892" cy="247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656367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7" name="Google Shape;1637;p52"/>
          <p:cNvGrpSpPr/>
          <p:nvPr/>
        </p:nvGrpSpPr>
        <p:grpSpPr>
          <a:xfrm rot="543719" flipH="1">
            <a:off x="-3366329" y="3938261"/>
            <a:ext cx="6870096" cy="6474579"/>
            <a:chOff x="1812813" y="413725"/>
            <a:chExt cx="6870225" cy="6474700"/>
          </a:xfrm>
        </p:grpSpPr>
        <p:sp>
          <p:nvSpPr>
            <p:cNvPr id="1638" name="Google Shape;1638;p52"/>
            <p:cNvSpPr/>
            <p:nvPr/>
          </p:nvSpPr>
          <p:spPr>
            <a:xfrm>
              <a:off x="1812813" y="413725"/>
              <a:ext cx="6870225" cy="6474700"/>
            </a:xfrm>
            <a:custGeom>
              <a:avLst/>
              <a:gdLst/>
              <a:ahLst/>
              <a:cxnLst/>
              <a:rect l="l" t="t" r="r" b="b"/>
              <a:pathLst>
                <a:path w="274809" h="258988" extrusionOk="0">
                  <a:moveTo>
                    <a:pt x="140648" y="1"/>
                  </a:moveTo>
                  <a:cubicBezTo>
                    <a:pt x="127230" y="1"/>
                    <a:pt x="113866" y="1674"/>
                    <a:pt x="100854" y="5187"/>
                  </a:cubicBezTo>
                  <a:cubicBezTo>
                    <a:pt x="89182" y="8318"/>
                    <a:pt x="77571" y="13090"/>
                    <a:pt x="68330" y="21965"/>
                  </a:cubicBezTo>
                  <a:cubicBezTo>
                    <a:pt x="59060" y="30871"/>
                    <a:pt x="52494" y="44519"/>
                    <a:pt x="53132" y="58896"/>
                  </a:cubicBezTo>
                  <a:cubicBezTo>
                    <a:pt x="53436" y="65796"/>
                    <a:pt x="55534" y="72392"/>
                    <a:pt x="56780" y="79079"/>
                  </a:cubicBezTo>
                  <a:cubicBezTo>
                    <a:pt x="64561" y="121025"/>
                    <a:pt x="13922" y="126739"/>
                    <a:pt x="4682" y="160356"/>
                  </a:cubicBezTo>
                  <a:cubicBezTo>
                    <a:pt x="1" y="177287"/>
                    <a:pt x="6688" y="196527"/>
                    <a:pt x="16962" y="209992"/>
                  </a:cubicBezTo>
                  <a:cubicBezTo>
                    <a:pt x="30761" y="228139"/>
                    <a:pt x="50214" y="238473"/>
                    <a:pt x="69668" y="245768"/>
                  </a:cubicBezTo>
                  <a:cubicBezTo>
                    <a:pt x="91528" y="253975"/>
                    <a:pt x="114287" y="258988"/>
                    <a:pt x="136985" y="258988"/>
                  </a:cubicBezTo>
                  <a:cubicBezTo>
                    <a:pt x="140009" y="258988"/>
                    <a:pt x="143032" y="258899"/>
                    <a:pt x="146052" y="258716"/>
                  </a:cubicBezTo>
                  <a:cubicBezTo>
                    <a:pt x="171767" y="257197"/>
                    <a:pt x="197238" y="248686"/>
                    <a:pt x="218637" y="232151"/>
                  </a:cubicBezTo>
                  <a:cubicBezTo>
                    <a:pt x="240188" y="215524"/>
                    <a:pt x="257209" y="190813"/>
                    <a:pt x="266784" y="162241"/>
                  </a:cubicBezTo>
                  <a:cubicBezTo>
                    <a:pt x="271556" y="147925"/>
                    <a:pt x="274413" y="132362"/>
                    <a:pt x="274596" y="116800"/>
                  </a:cubicBezTo>
                  <a:cubicBezTo>
                    <a:pt x="274808" y="102331"/>
                    <a:pt x="272620" y="87863"/>
                    <a:pt x="267574" y="74519"/>
                  </a:cubicBezTo>
                  <a:cubicBezTo>
                    <a:pt x="260310" y="55340"/>
                    <a:pt x="247483" y="39534"/>
                    <a:pt x="232619" y="28227"/>
                  </a:cubicBezTo>
                  <a:cubicBezTo>
                    <a:pt x="217756" y="16950"/>
                    <a:pt x="200886" y="9989"/>
                    <a:pt x="183804" y="5613"/>
                  </a:cubicBezTo>
                  <a:cubicBezTo>
                    <a:pt x="169605" y="1941"/>
                    <a:pt x="155095" y="1"/>
                    <a:pt x="140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2"/>
            <p:cNvSpPr/>
            <p:nvPr/>
          </p:nvSpPr>
          <p:spPr>
            <a:xfrm>
              <a:off x="2013438" y="599050"/>
              <a:ext cx="6472775" cy="6103575"/>
            </a:xfrm>
            <a:custGeom>
              <a:avLst/>
              <a:gdLst/>
              <a:ahLst/>
              <a:cxnLst/>
              <a:rect l="l" t="t" r="r" b="b"/>
              <a:pathLst>
                <a:path w="258911" h="244143" extrusionOk="0">
                  <a:moveTo>
                    <a:pt x="132505" y="1"/>
                  </a:moveTo>
                  <a:cubicBezTo>
                    <a:pt x="119876" y="1"/>
                    <a:pt x="107297" y="1567"/>
                    <a:pt x="95048" y="4856"/>
                  </a:cubicBezTo>
                  <a:cubicBezTo>
                    <a:pt x="84014" y="7835"/>
                    <a:pt x="73071" y="12303"/>
                    <a:pt x="64378" y="20723"/>
                  </a:cubicBezTo>
                  <a:cubicBezTo>
                    <a:pt x="55624" y="29112"/>
                    <a:pt x="49454" y="42000"/>
                    <a:pt x="50062" y="55556"/>
                  </a:cubicBezTo>
                  <a:cubicBezTo>
                    <a:pt x="50366" y="62061"/>
                    <a:pt x="52342" y="68292"/>
                    <a:pt x="53497" y="74584"/>
                  </a:cubicBezTo>
                  <a:cubicBezTo>
                    <a:pt x="60792" y="114098"/>
                    <a:pt x="13070" y="119508"/>
                    <a:pt x="4377" y="151180"/>
                  </a:cubicBezTo>
                  <a:cubicBezTo>
                    <a:pt x="0" y="167138"/>
                    <a:pt x="6322" y="185315"/>
                    <a:pt x="15958" y="197990"/>
                  </a:cubicBezTo>
                  <a:cubicBezTo>
                    <a:pt x="28967" y="215102"/>
                    <a:pt x="47326" y="224829"/>
                    <a:pt x="65625" y="231698"/>
                  </a:cubicBezTo>
                  <a:cubicBezTo>
                    <a:pt x="86224" y="239423"/>
                    <a:pt x="107653" y="244142"/>
                    <a:pt x="129074" y="244142"/>
                  </a:cubicBezTo>
                  <a:cubicBezTo>
                    <a:pt x="131928" y="244142"/>
                    <a:pt x="134781" y="244058"/>
                    <a:pt x="137632" y="243887"/>
                  </a:cubicBezTo>
                  <a:cubicBezTo>
                    <a:pt x="161827" y="242458"/>
                    <a:pt x="185840" y="234434"/>
                    <a:pt x="206022" y="218871"/>
                  </a:cubicBezTo>
                  <a:cubicBezTo>
                    <a:pt x="226296" y="203157"/>
                    <a:pt x="242376" y="179874"/>
                    <a:pt x="251373" y="152943"/>
                  </a:cubicBezTo>
                  <a:cubicBezTo>
                    <a:pt x="255871" y="139448"/>
                    <a:pt x="258576" y="124736"/>
                    <a:pt x="258759" y="110116"/>
                  </a:cubicBezTo>
                  <a:cubicBezTo>
                    <a:pt x="258911" y="96468"/>
                    <a:pt x="256905" y="82821"/>
                    <a:pt x="252224" y="70267"/>
                  </a:cubicBezTo>
                  <a:cubicBezTo>
                    <a:pt x="245385" y="52182"/>
                    <a:pt x="233287" y="37288"/>
                    <a:pt x="219275" y="26650"/>
                  </a:cubicBezTo>
                  <a:cubicBezTo>
                    <a:pt x="205262" y="16011"/>
                    <a:pt x="189335" y="9415"/>
                    <a:pt x="173225" y="5282"/>
                  </a:cubicBezTo>
                  <a:cubicBezTo>
                    <a:pt x="159829" y="1826"/>
                    <a:pt x="146138" y="1"/>
                    <a:pt x="1325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2"/>
            <p:cNvSpPr/>
            <p:nvPr/>
          </p:nvSpPr>
          <p:spPr>
            <a:xfrm>
              <a:off x="2258863" y="830375"/>
              <a:ext cx="5981900" cy="5639900"/>
            </a:xfrm>
            <a:custGeom>
              <a:avLst/>
              <a:gdLst/>
              <a:ahLst/>
              <a:cxnLst/>
              <a:rect l="l" t="t" r="r" b="b"/>
              <a:pathLst>
                <a:path w="239276" h="225596" extrusionOk="0">
                  <a:moveTo>
                    <a:pt x="122406" y="0"/>
                  </a:moveTo>
                  <a:cubicBezTo>
                    <a:pt x="110726" y="0"/>
                    <a:pt x="99088" y="1452"/>
                    <a:pt x="87753" y="4509"/>
                  </a:cubicBezTo>
                  <a:cubicBezTo>
                    <a:pt x="77632" y="7245"/>
                    <a:pt x="67510" y="11378"/>
                    <a:pt x="59455" y="19129"/>
                  </a:cubicBezTo>
                  <a:cubicBezTo>
                    <a:pt x="51400" y="26880"/>
                    <a:pt x="45655" y="38765"/>
                    <a:pt x="46233" y="51318"/>
                  </a:cubicBezTo>
                  <a:cubicBezTo>
                    <a:pt x="46537" y="57306"/>
                    <a:pt x="48361" y="63051"/>
                    <a:pt x="49424" y="68917"/>
                  </a:cubicBezTo>
                  <a:cubicBezTo>
                    <a:pt x="56203" y="105453"/>
                    <a:pt x="12129" y="110407"/>
                    <a:pt x="4074" y="139709"/>
                  </a:cubicBezTo>
                  <a:cubicBezTo>
                    <a:pt x="1" y="154481"/>
                    <a:pt x="5807" y="171229"/>
                    <a:pt x="14743" y="182961"/>
                  </a:cubicBezTo>
                  <a:cubicBezTo>
                    <a:pt x="26749" y="198737"/>
                    <a:pt x="43680" y="207734"/>
                    <a:pt x="60640" y="214087"/>
                  </a:cubicBezTo>
                  <a:cubicBezTo>
                    <a:pt x="79704" y="221228"/>
                    <a:pt x="99526" y="225596"/>
                    <a:pt x="119331" y="225596"/>
                  </a:cubicBezTo>
                  <a:cubicBezTo>
                    <a:pt x="121947" y="225596"/>
                    <a:pt x="124563" y="225519"/>
                    <a:pt x="127177" y="225363"/>
                  </a:cubicBezTo>
                  <a:cubicBezTo>
                    <a:pt x="149548" y="224056"/>
                    <a:pt x="171737" y="216640"/>
                    <a:pt x="190339" y="202232"/>
                  </a:cubicBezTo>
                  <a:cubicBezTo>
                    <a:pt x="209123" y="187734"/>
                    <a:pt x="223926" y="166214"/>
                    <a:pt x="232255" y="141320"/>
                  </a:cubicBezTo>
                  <a:cubicBezTo>
                    <a:pt x="236449" y="128857"/>
                    <a:pt x="238942" y="115301"/>
                    <a:pt x="239094" y="101775"/>
                  </a:cubicBezTo>
                  <a:cubicBezTo>
                    <a:pt x="239276" y="89161"/>
                    <a:pt x="237422" y="76577"/>
                    <a:pt x="232954" y="64875"/>
                  </a:cubicBezTo>
                  <a:cubicBezTo>
                    <a:pt x="226631" y="48188"/>
                    <a:pt x="215476" y="34449"/>
                    <a:pt x="202497" y="24601"/>
                  </a:cubicBezTo>
                  <a:cubicBezTo>
                    <a:pt x="189579" y="14813"/>
                    <a:pt x="174898" y="8734"/>
                    <a:pt x="160004" y="4874"/>
                  </a:cubicBezTo>
                  <a:cubicBezTo>
                    <a:pt x="147640" y="1688"/>
                    <a:pt x="134999" y="0"/>
                    <a:pt x="1224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2"/>
            <p:cNvSpPr/>
            <p:nvPr/>
          </p:nvSpPr>
          <p:spPr>
            <a:xfrm>
              <a:off x="2638063" y="1046850"/>
              <a:ext cx="5502400" cy="5187725"/>
            </a:xfrm>
            <a:custGeom>
              <a:avLst/>
              <a:gdLst/>
              <a:ahLst/>
              <a:cxnLst/>
              <a:rect l="l" t="t" r="r" b="b"/>
              <a:pathLst>
                <a:path w="220096" h="207509" extrusionOk="0">
                  <a:moveTo>
                    <a:pt x="112644" y="1"/>
                  </a:moveTo>
                  <a:cubicBezTo>
                    <a:pt x="101893" y="1"/>
                    <a:pt x="91183" y="1338"/>
                    <a:pt x="80762" y="4148"/>
                  </a:cubicBezTo>
                  <a:cubicBezTo>
                    <a:pt x="71430" y="6640"/>
                    <a:pt x="62099" y="10440"/>
                    <a:pt x="54713" y="17583"/>
                  </a:cubicBezTo>
                  <a:cubicBezTo>
                    <a:pt x="47296" y="24726"/>
                    <a:pt x="42007" y="35668"/>
                    <a:pt x="42554" y="47188"/>
                  </a:cubicBezTo>
                  <a:cubicBezTo>
                    <a:pt x="42798" y="52690"/>
                    <a:pt x="44469" y="58009"/>
                    <a:pt x="45472" y="63359"/>
                  </a:cubicBezTo>
                  <a:cubicBezTo>
                    <a:pt x="51673" y="97007"/>
                    <a:pt x="11125" y="101566"/>
                    <a:pt x="3709" y="128496"/>
                  </a:cubicBezTo>
                  <a:cubicBezTo>
                    <a:pt x="0" y="142053"/>
                    <a:pt x="5350" y="157494"/>
                    <a:pt x="13557" y="168284"/>
                  </a:cubicBezTo>
                  <a:cubicBezTo>
                    <a:pt x="24621" y="182783"/>
                    <a:pt x="40184" y="191081"/>
                    <a:pt x="55777" y="196917"/>
                  </a:cubicBezTo>
                  <a:cubicBezTo>
                    <a:pt x="73225" y="203473"/>
                    <a:pt x="91427" y="207509"/>
                    <a:pt x="109575" y="207509"/>
                  </a:cubicBezTo>
                  <a:cubicBezTo>
                    <a:pt x="112039" y="207509"/>
                    <a:pt x="114503" y="207434"/>
                    <a:pt x="116963" y="207282"/>
                  </a:cubicBezTo>
                  <a:cubicBezTo>
                    <a:pt x="137571" y="206066"/>
                    <a:pt x="157967" y="199288"/>
                    <a:pt x="175110" y="186005"/>
                  </a:cubicBezTo>
                  <a:cubicBezTo>
                    <a:pt x="192344" y="172692"/>
                    <a:pt x="205992" y="152874"/>
                    <a:pt x="213682" y="130016"/>
                  </a:cubicBezTo>
                  <a:cubicBezTo>
                    <a:pt x="217512" y="118527"/>
                    <a:pt x="219792" y="106064"/>
                    <a:pt x="219944" y="93602"/>
                  </a:cubicBezTo>
                  <a:cubicBezTo>
                    <a:pt x="220096" y="82022"/>
                    <a:pt x="218394" y="70441"/>
                    <a:pt x="214351" y="59681"/>
                  </a:cubicBezTo>
                  <a:cubicBezTo>
                    <a:pt x="208545" y="44361"/>
                    <a:pt x="198272" y="31686"/>
                    <a:pt x="186357" y="22629"/>
                  </a:cubicBezTo>
                  <a:cubicBezTo>
                    <a:pt x="174411" y="13601"/>
                    <a:pt x="160915" y="8008"/>
                    <a:pt x="147207" y="4482"/>
                  </a:cubicBezTo>
                  <a:cubicBezTo>
                    <a:pt x="135844" y="1551"/>
                    <a:pt x="124220" y="1"/>
                    <a:pt x="112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2"/>
            <p:cNvSpPr/>
            <p:nvPr/>
          </p:nvSpPr>
          <p:spPr>
            <a:xfrm>
              <a:off x="2832588" y="1258600"/>
              <a:ext cx="4995575" cy="4707725"/>
            </a:xfrm>
            <a:custGeom>
              <a:avLst/>
              <a:gdLst/>
              <a:ahLst/>
              <a:cxnLst/>
              <a:rect l="l" t="t" r="r" b="b"/>
              <a:pathLst>
                <a:path w="199823" h="188309" extrusionOk="0">
                  <a:moveTo>
                    <a:pt x="102229" y="0"/>
                  </a:moveTo>
                  <a:cubicBezTo>
                    <a:pt x="92467" y="0"/>
                    <a:pt x="82745" y="1215"/>
                    <a:pt x="73285" y="3763"/>
                  </a:cubicBezTo>
                  <a:cubicBezTo>
                    <a:pt x="64804" y="6043"/>
                    <a:pt x="56385" y="9478"/>
                    <a:pt x="49667" y="15952"/>
                  </a:cubicBezTo>
                  <a:cubicBezTo>
                    <a:pt x="42919" y="22396"/>
                    <a:pt x="38117" y="32366"/>
                    <a:pt x="38603" y="42822"/>
                  </a:cubicBezTo>
                  <a:cubicBezTo>
                    <a:pt x="38816" y="47776"/>
                    <a:pt x="40336" y="52609"/>
                    <a:pt x="41248" y="57472"/>
                  </a:cubicBezTo>
                  <a:cubicBezTo>
                    <a:pt x="46932" y="87959"/>
                    <a:pt x="10092" y="92093"/>
                    <a:pt x="3375" y="116561"/>
                  </a:cubicBezTo>
                  <a:cubicBezTo>
                    <a:pt x="1" y="128902"/>
                    <a:pt x="4864" y="142884"/>
                    <a:pt x="12311" y="152702"/>
                  </a:cubicBezTo>
                  <a:cubicBezTo>
                    <a:pt x="22342" y="165863"/>
                    <a:pt x="36506" y="173401"/>
                    <a:pt x="50640" y="178690"/>
                  </a:cubicBezTo>
                  <a:cubicBezTo>
                    <a:pt x="66557" y="184649"/>
                    <a:pt x="83114" y="188308"/>
                    <a:pt x="99641" y="188308"/>
                  </a:cubicBezTo>
                  <a:cubicBezTo>
                    <a:pt x="101829" y="188308"/>
                    <a:pt x="104017" y="188244"/>
                    <a:pt x="106203" y="188112"/>
                  </a:cubicBezTo>
                  <a:cubicBezTo>
                    <a:pt x="124897" y="186988"/>
                    <a:pt x="143438" y="180818"/>
                    <a:pt x="158970" y="168811"/>
                  </a:cubicBezTo>
                  <a:cubicBezTo>
                    <a:pt x="174624" y="156714"/>
                    <a:pt x="186995" y="138750"/>
                    <a:pt x="193956" y="117959"/>
                  </a:cubicBezTo>
                  <a:cubicBezTo>
                    <a:pt x="197451" y="107564"/>
                    <a:pt x="199518" y="96227"/>
                    <a:pt x="199670" y="84950"/>
                  </a:cubicBezTo>
                  <a:cubicBezTo>
                    <a:pt x="199822" y="74403"/>
                    <a:pt x="198242" y="63916"/>
                    <a:pt x="194533" y="54159"/>
                  </a:cubicBezTo>
                  <a:cubicBezTo>
                    <a:pt x="189244" y="40268"/>
                    <a:pt x="179943" y="28748"/>
                    <a:pt x="169122" y="20542"/>
                  </a:cubicBezTo>
                  <a:cubicBezTo>
                    <a:pt x="158271" y="12335"/>
                    <a:pt x="146022" y="7259"/>
                    <a:pt x="133590" y="4067"/>
                  </a:cubicBezTo>
                  <a:cubicBezTo>
                    <a:pt x="123273" y="1405"/>
                    <a:pt x="112728" y="0"/>
                    <a:pt x="102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2"/>
            <p:cNvSpPr/>
            <p:nvPr/>
          </p:nvSpPr>
          <p:spPr>
            <a:xfrm>
              <a:off x="3340213" y="1451000"/>
              <a:ext cx="4291900" cy="4303150"/>
            </a:xfrm>
            <a:custGeom>
              <a:avLst/>
              <a:gdLst/>
              <a:ahLst/>
              <a:cxnLst/>
              <a:rect l="l" t="t" r="r" b="b"/>
              <a:pathLst>
                <a:path w="171676" h="172126" extrusionOk="0">
                  <a:moveTo>
                    <a:pt x="87006" y="1"/>
                  </a:moveTo>
                  <a:cubicBezTo>
                    <a:pt x="78760" y="1"/>
                    <a:pt x="70548" y="1075"/>
                    <a:pt x="62554" y="3332"/>
                  </a:cubicBezTo>
                  <a:cubicBezTo>
                    <a:pt x="55259" y="5368"/>
                    <a:pt x="48025" y="8499"/>
                    <a:pt x="42250" y="14365"/>
                  </a:cubicBezTo>
                  <a:cubicBezTo>
                    <a:pt x="36536" y="20293"/>
                    <a:pt x="32432" y="29350"/>
                    <a:pt x="32888" y="38925"/>
                  </a:cubicBezTo>
                  <a:cubicBezTo>
                    <a:pt x="33101" y="43484"/>
                    <a:pt x="34438" y="47892"/>
                    <a:pt x="35229" y="52329"/>
                  </a:cubicBezTo>
                  <a:cubicBezTo>
                    <a:pt x="40214" y="80233"/>
                    <a:pt x="8572" y="83880"/>
                    <a:pt x="2857" y="106221"/>
                  </a:cubicBezTo>
                  <a:cubicBezTo>
                    <a:pt x="0" y="117467"/>
                    <a:pt x="4225" y="130264"/>
                    <a:pt x="10699" y="139261"/>
                  </a:cubicBezTo>
                  <a:cubicBezTo>
                    <a:pt x="19393" y="151358"/>
                    <a:pt x="31581" y="158258"/>
                    <a:pt x="43800" y="163152"/>
                  </a:cubicBezTo>
                  <a:cubicBezTo>
                    <a:pt x="57572" y="168698"/>
                    <a:pt x="71970" y="172126"/>
                    <a:pt x="86308" y="172126"/>
                  </a:cubicBezTo>
                  <a:cubicBezTo>
                    <a:pt x="88078" y="172126"/>
                    <a:pt x="89846" y="172073"/>
                    <a:pt x="91613" y="171966"/>
                  </a:cubicBezTo>
                  <a:cubicBezTo>
                    <a:pt x="107692" y="170994"/>
                    <a:pt x="123619" y="165431"/>
                    <a:pt x="136933" y="154489"/>
                  </a:cubicBezTo>
                  <a:cubicBezTo>
                    <a:pt x="150368" y="143486"/>
                    <a:pt x="160976" y="127103"/>
                    <a:pt x="166842" y="108136"/>
                  </a:cubicBezTo>
                  <a:cubicBezTo>
                    <a:pt x="169821" y="98652"/>
                    <a:pt x="171553" y="88318"/>
                    <a:pt x="171645" y="77983"/>
                  </a:cubicBezTo>
                  <a:cubicBezTo>
                    <a:pt x="171675" y="68318"/>
                    <a:pt x="170307" y="58713"/>
                    <a:pt x="167085" y="49898"/>
                  </a:cubicBezTo>
                  <a:cubicBezTo>
                    <a:pt x="162465" y="37132"/>
                    <a:pt x="154410" y="26615"/>
                    <a:pt x="145079" y="19046"/>
                  </a:cubicBezTo>
                  <a:cubicBezTo>
                    <a:pt x="135717" y="11539"/>
                    <a:pt x="125170" y="6827"/>
                    <a:pt x="114440" y="3849"/>
                  </a:cubicBezTo>
                  <a:cubicBezTo>
                    <a:pt x="105422" y="1334"/>
                    <a:pt x="96192" y="1"/>
                    <a:pt x="870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2"/>
            <p:cNvSpPr/>
            <p:nvPr/>
          </p:nvSpPr>
          <p:spPr>
            <a:xfrm>
              <a:off x="4305263" y="1658500"/>
              <a:ext cx="3079100" cy="1928000"/>
            </a:xfrm>
            <a:custGeom>
              <a:avLst/>
              <a:gdLst/>
              <a:ahLst/>
              <a:cxnLst/>
              <a:rect l="l" t="t" r="r" b="b"/>
              <a:pathLst>
                <a:path w="123164" h="77120" extrusionOk="0">
                  <a:moveTo>
                    <a:pt x="53396" y="0"/>
                  </a:moveTo>
                  <a:cubicBezTo>
                    <a:pt x="45547" y="0"/>
                    <a:pt x="37723" y="1145"/>
                    <a:pt x="30153" y="3451"/>
                  </a:cubicBezTo>
                  <a:cubicBezTo>
                    <a:pt x="23010" y="5609"/>
                    <a:pt x="15867" y="8923"/>
                    <a:pt x="10548" y="14971"/>
                  </a:cubicBezTo>
                  <a:cubicBezTo>
                    <a:pt x="1338" y="25367"/>
                    <a:pt x="1" y="45215"/>
                    <a:pt x="11764" y="54638"/>
                  </a:cubicBezTo>
                  <a:cubicBezTo>
                    <a:pt x="16019" y="58042"/>
                    <a:pt x="21186" y="59258"/>
                    <a:pt x="26232" y="59531"/>
                  </a:cubicBezTo>
                  <a:cubicBezTo>
                    <a:pt x="27072" y="59575"/>
                    <a:pt x="27911" y="59594"/>
                    <a:pt x="28749" y="59594"/>
                  </a:cubicBezTo>
                  <a:cubicBezTo>
                    <a:pt x="36071" y="59594"/>
                    <a:pt x="43346" y="58111"/>
                    <a:pt x="50645" y="58111"/>
                  </a:cubicBezTo>
                  <a:cubicBezTo>
                    <a:pt x="51889" y="58111"/>
                    <a:pt x="53133" y="58154"/>
                    <a:pt x="54379" y="58255"/>
                  </a:cubicBezTo>
                  <a:cubicBezTo>
                    <a:pt x="70731" y="59531"/>
                    <a:pt x="85534" y="70504"/>
                    <a:pt x="101461" y="75671"/>
                  </a:cubicBezTo>
                  <a:cubicBezTo>
                    <a:pt x="103894" y="76476"/>
                    <a:pt x="106430" y="77119"/>
                    <a:pt x="108906" y="77119"/>
                  </a:cubicBezTo>
                  <a:cubicBezTo>
                    <a:pt x="110453" y="77119"/>
                    <a:pt x="111977" y="76868"/>
                    <a:pt x="113437" y="76249"/>
                  </a:cubicBezTo>
                  <a:cubicBezTo>
                    <a:pt x="120337" y="73361"/>
                    <a:pt x="123164" y="63209"/>
                    <a:pt x="122586" y="54394"/>
                  </a:cubicBezTo>
                  <a:cubicBezTo>
                    <a:pt x="122100" y="46461"/>
                    <a:pt x="119577" y="38862"/>
                    <a:pt x="115778" y="32266"/>
                  </a:cubicBezTo>
                  <a:cubicBezTo>
                    <a:pt x="113924" y="28953"/>
                    <a:pt x="111735" y="25914"/>
                    <a:pt x="109334" y="23178"/>
                  </a:cubicBezTo>
                  <a:cubicBezTo>
                    <a:pt x="102069" y="14941"/>
                    <a:pt x="92920" y="9379"/>
                    <a:pt x="83467" y="5701"/>
                  </a:cubicBezTo>
                  <a:cubicBezTo>
                    <a:pt x="73732" y="1913"/>
                    <a:pt x="63543" y="0"/>
                    <a:pt x="53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2"/>
            <p:cNvSpPr/>
            <p:nvPr/>
          </p:nvSpPr>
          <p:spPr>
            <a:xfrm>
              <a:off x="3641113" y="3404300"/>
              <a:ext cx="3576850" cy="1997400"/>
            </a:xfrm>
            <a:custGeom>
              <a:avLst/>
              <a:gdLst/>
              <a:ahLst/>
              <a:cxnLst/>
              <a:rect l="l" t="t" r="r" b="b"/>
              <a:pathLst>
                <a:path w="143074" h="79896" extrusionOk="0">
                  <a:moveTo>
                    <a:pt x="47562" y="0"/>
                  </a:moveTo>
                  <a:cubicBezTo>
                    <a:pt x="36312" y="0"/>
                    <a:pt x="24746" y="1996"/>
                    <a:pt x="15563" y="9396"/>
                  </a:cubicBezTo>
                  <a:cubicBezTo>
                    <a:pt x="6171" y="16934"/>
                    <a:pt x="1" y="31372"/>
                    <a:pt x="3375" y="44594"/>
                  </a:cubicBezTo>
                  <a:cubicBezTo>
                    <a:pt x="6323" y="56205"/>
                    <a:pt x="15503" y="64016"/>
                    <a:pt x="24682" y="69062"/>
                  </a:cubicBezTo>
                  <a:cubicBezTo>
                    <a:pt x="38334" y="76566"/>
                    <a:pt x="53244" y="79896"/>
                    <a:pt x="68164" y="79896"/>
                  </a:cubicBezTo>
                  <a:cubicBezTo>
                    <a:pt x="76996" y="79896"/>
                    <a:pt x="85831" y="78729"/>
                    <a:pt x="94410" y="76570"/>
                  </a:cubicBezTo>
                  <a:cubicBezTo>
                    <a:pt x="107176" y="73317"/>
                    <a:pt x="119669" y="67907"/>
                    <a:pt x="130125" y="58728"/>
                  </a:cubicBezTo>
                  <a:cubicBezTo>
                    <a:pt x="133955" y="55384"/>
                    <a:pt x="137541" y="51493"/>
                    <a:pt x="139851" y="46509"/>
                  </a:cubicBezTo>
                  <a:cubicBezTo>
                    <a:pt x="142161" y="41554"/>
                    <a:pt x="143073" y="35414"/>
                    <a:pt x="141493" y="29973"/>
                  </a:cubicBezTo>
                  <a:cubicBezTo>
                    <a:pt x="139669" y="23864"/>
                    <a:pt x="135140" y="19608"/>
                    <a:pt x="130338" y="16326"/>
                  </a:cubicBezTo>
                  <a:cubicBezTo>
                    <a:pt x="129730" y="15931"/>
                    <a:pt x="129122" y="15505"/>
                    <a:pt x="128483" y="15110"/>
                  </a:cubicBezTo>
                  <a:cubicBezTo>
                    <a:pt x="118514" y="8879"/>
                    <a:pt x="107754" y="4927"/>
                    <a:pt x="96750" y="2800"/>
                  </a:cubicBezTo>
                  <a:cubicBezTo>
                    <a:pt x="86385" y="794"/>
                    <a:pt x="76507" y="1371"/>
                    <a:pt x="66172" y="824"/>
                  </a:cubicBezTo>
                  <a:cubicBezTo>
                    <a:pt x="60215" y="520"/>
                    <a:pt x="54288" y="3"/>
                    <a:pt x="48330" y="3"/>
                  </a:cubicBezTo>
                  <a:cubicBezTo>
                    <a:pt x="48074" y="1"/>
                    <a:pt x="47818" y="0"/>
                    <a:pt x="475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2"/>
            <p:cNvSpPr/>
            <p:nvPr/>
          </p:nvSpPr>
          <p:spPr>
            <a:xfrm>
              <a:off x="3855413" y="3607250"/>
              <a:ext cx="2883050" cy="1609700"/>
            </a:xfrm>
            <a:custGeom>
              <a:avLst/>
              <a:gdLst/>
              <a:ahLst/>
              <a:cxnLst/>
              <a:rect l="l" t="t" r="r" b="b"/>
              <a:pathLst>
                <a:path w="115322" h="64388" extrusionOk="0">
                  <a:moveTo>
                    <a:pt x="38669" y="1"/>
                  </a:moveTo>
                  <a:cubicBezTo>
                    <a:pt x="29540" y="1"/>
                    <a:pt x="20019" y="1549"/>
                    <a:pt x="12554" y="7569"/>
                  </a:cubicBezTo>
                  <a:cubicBezTo>
                    <a:pt x="4985" y="13649"/>
                    <a:pt x="0" y="25320"/>
                    <a:pt x="2706" y="35959"/>
                  </a:cubicBezTo>
                  <a:cubicBezTo>
                    <a:pt x="5107" y="45260"/>
                    <a:pt x="12463" y="51613"/>
                    <a:pt x="19910" y="55655"/>
                  </a:cubicBezTo>
                  <a:cubicBezTo>
                    <a:pt x="30903" y="61705"/>
                    <a:pt x="42926" y="64388"/>
                    <a:pt x="54950" y="64388"/>
                  </a:cubicBezTo>
                  <a:cubicBezTo>
                    <a:pt x="62075" y="64388"/>
                    <a:pt x="69201" y="63446"/>
                    <a:pt x="76111" y="61704"/>
                  </a:cubicBezTo>
                  <a:cubicBezTo>
                    <a:pt x="86415" y="59120"/>
                    <a:pt x="96476" y="54713"/>
                    <a:pt x="104896" y="47357"/>
                  </a:cubicBezTo>
                  <a:cubicBezTo>
                    <a:pt x="107996" y="44652"/>
                    <a:pt x="110884" y="41491"/>
                    <a:pt x="112738" y="37479"/>
                  </a:cubicBezTo>
                  <a:cubicBezTo>
                    <a:pt x="114592" y="33466"/>
                    <a:pt x="115322" y="28542"/>
                    <a:pt x="114015" y="24135"/>
                  </a:cubicBezTo>
                  <a:cubicBezTo>
                    <a:pt x="112556" y="19272"/>
                    <a:pt x="108908" y="15807"/>
                    <a:pt x="105048" y="13193"/>
                  </a:cubicBezTo>
                  <a:cubicBezTo>
                    <a:pt x="104562" y="12858"/>
                    <a:pt x="104075" y="12554"/>
                    <a:pt x="103589" y="12220"/>
                  </a:cubicBezTo>
                  <a:cubicBezTo>
                    <a:pt x="95564" y="7205"/>
                    <a:pt x="86871" y="4013"/>
                    <a:pt x="77996" y="2281"/>
                  </a:cubicBezTo>
                  <a:cubicBezTo>
                    <a:pt x="69637" y="700"/>
                    <a:pt x="61704" y="1095"/>
                    <a:pt x="53345" y="700"/>
                  </a:cubicBezTo>
                  <a:cubicBezTo>
                    <a:pt x="48573" y="426"/>
                    <a:pt x="43740" y="62"/>
                    <a:pt x="38937" y="1"/>
                  </a:cubicBezTo>
                  <a:cubicBezTo>
                    <a:pt x="38848" y="1"/>
                    <a:pt x="38758" y="1"/>
                    <a:pt x="38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2"/>
            <p:cNvSpPr/>
            <p:nvPr/>
          </p:nvSpPr>
          <p:spPr>
            <a:xfrm>
              <a:off x="4128963" y="3759225"/>
              <a:ext cx="2340500" cy="1306675"/>
            </a:xfrm>
            <a:custGeom>
              <a:avLst/>
              <a:gdLst/>
              <a:ahLst/>
              <a:cxnLst/>
              <a:rect l="l" t="t" r="r" b="b"/>
              <a:pathLst>
                <a:path w="93620" h="52267" extrusionOk="0">
                  <a:moveTo>
                    <a:pt x="31342" y="1"/>
                  </a:moveTo>
                  <a:cubicBezTo>
                    <a:pt x="23947" y="1"/>
                    <a:pt x="16249" y="1246"/>
                    <a:pt x="10183" y="6141"/>
                  </a:cubicBezTo>
                  <a:cubicBezTo>
                    <a:pt x="4013" y="11065"/>
                    <a:pt x="1" y="20518"/>
                    <a:pt x="2189" y="29181"/>
                  </a:cubicBezTo>
                  <a:cubicBezTo>
                    <a:pt x="4135" y="36749"/>
                    <a:pt x="10153" y="41886"/>
                    <a:pt x="16141" y="45199"/>
                  </a:cubicBezTo>
                  <a:cubicBezTo>
                    <a:pt x="25080" y="50089"/>
                    <a:pt x="34847" y="52266"/>
                    <a:pt x="44613" y="52266"/>
                  </a:cubicBezTo>
                  <a:cubicBezTo>
                    <a:pt x="50388" y="52266"/>
                    <a:pt x="56163" y="51505"/>
                    <a:pt x="61765" y="50093"/>
                  </a:cubicBezTo>
                  <a:cubicBezTo>
                    <a:pt x="70124" y="47996"/>
                    <a:pt x="78300" y="44439"/>
                    <a:pt x="85139" y="38421"/>
                  </a:cubicBezTo>
                  <a:cubicBezTo>
                    <a:pt x="87662" y="36233"/>
                    <a:pt x="89972" y="33679"/>
                    <a:pt x="91492" y="30397"/>
                  </a:cubicBezTo>
                  <a:cubicBezTo>
                    <a:pt x="93012" y="27175"/>
                    <a:pt x="93620" y="23162"/>
                    <a:pt x="92556" y="19576"/>
                  </a:cubicBezTo>
                  <a:cubicBezTo>
                    <a:pt x="91370" y="15624"/>
                    <a:pt x="88452" y="12828"/>
                    <a:pt x="85322" y="10731"/>
                  </a:cubicBezTo>
                  <a:cubicBezTo>
                    <a:pt x="84926" y="10457"/>
                    <a:pt x="84531" y="10184"/>
                    <a:pt x="84106" y="9940"/>
                  </a:cubicBezTo>
                  <a:cubicBezTo>
                    <a:pt x="77631" y="5867"/>
                    <a:pt x="70519" y="3284"/>
                    <a:pt x="63345" y="1886"/>
                  </a:cubicBezTo>
                  <a:cubicBezTo>
                    <a:pt x="56537" y="579"/>
                    <a:pt x="50063" y="913"/>
                    <a:pt x="43315" y="579"/>
                  </a:cubicBezTo>
                  <a:cubicBezTo>
                    <a:pt x="39394" y="396"/>
                    <a:pt x="35533" y="62"/>
                    <a:pt x="31612" y="1"/>
                  </a:cubicBezTo>
                  <a:cubicBezTo>
                    <a:pt x="31522" y="1"/>
                    <a:pt x="31432" y="1"/>
                    <a:pt x="313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2"/>
            <p:cNvSpPr/>
            <p:nvPr/>
          </p:nvSpPr>
          <p:spPr>
            <a:xfrm>
              <a:off x="4341738" y="3873200"/>
              <a:ext cx="1921800" cy="1073875"/>
            </a:xfrm>
            <a:custGeom>
              <a:avLst/>
              <a:gdLst/>
              <a:ahLst/>
              <a:cxnLst/>
              <a:rect l="l" t="t" r="r" b="b"/>
              <a:pathLst>
                <a:path w="76872" h="42955" extrusionOk="0">
                  <a:moveTo>
                    <a:pt x="25697" y="1"/>
                  </a:moveTo>
                  <a:cubicBezTo>
                    <a:pt x="19608" y="1"/>
                    <a:pt x="13334" y="1062"/>
                    <a:pt x="8359" y="5077"/>
                  </a:cubicBezTo>
                  <a:cubicBezTo>
                    <a:pt x="3314" y="9120"/>
                    <a:pt x="1" y="16871"/>
                    <a:pt x="1794" y="23984"/>
                  </a:cubicBezTo>
                  <a:cubicBezTo>
                    <a:pt x="3375" y="30215"/>
                    <a:pt x="8299" y="34440"/>
                    <a:pt x="13253" y="37145"/>
                  </a:cubicBezTo>
                  <a:cubicBezTo>
                    <a:pt x="20594" y="41168"/>
                    <a:pt x="28593" y="42954"/>
                    <a:pt x="36597" y="42954"/>
                  </a:cubicBezTo>
                  <a:cubicBezTo>
                    <a:pt x="41352" y="42954"/>
                    <a:pt x="46109" y="42324"/>
                    <a:pt x="50731" y="41157"/>
                  </a:cubicBezTo>
                  <a:cubicBezTo>
                    <a:pt x="57600" y="39424"/>
                    <a:pt x="64318" y="36476"/>
                    <a:pt x="69911" y="31582"/>
                  </a:cubicBezTo>
                  <a:cubicBezTo>
                    <a:pt x="71947" y="29789"/>
                    <a:pt x="73893" y="27661"/>
                    <a:pt x="75108" y="25017"/>
                  </a:cubicBezTo>
                  <a:cubicBezTo>
                    <a:pt x="76355" y="22342"/>
                    <a:pt x="76871" y="19059"/>
                    <a:pt x="75990" y="16111"/>
                  </a:cubicBezTo>
                  <a:cubicBezTo>
                    <a:pt x="75078" y="12828"/>
                    <a:pt x="72646" y="10549"/>
                    <a:pt x="70063" y="8786"/>
                  </a:cubicBezTo>
                  <a:cubicBezTo>
                    <a:pt x="69728" y="8573"/>
                    <a:pt x="69424" y="8330"/>
                    <a:pt x="69090" y="8147"/>
                  </a:cubicBezTo>
                  <a:cubicBezTo>
                    <a:pt x="63710" y="4804"/>
                    <a:pt x="57904" y="2676"/>
                    <a:pt x="52008" y="1521"/>
                  </a:cubicBezTo>
                  <a:cubicBezTo>
                    <a:pt x="46445" y="457"/>
                    <a:pt x="41156" y="761"/>
                    <a:pt x="35564" y="457"/>
                  </a:cubicBezTo>
                  <a:cubicBezTo>
                    <a:pt x="32372" y="305"/>
                    <a:pt x="29150" y="1"/>
                    <a:pt x="25959" y="1"/>
                  </a:cubicBezTo>
                  <a:cubicBezTo>
                    <a:pt x="25872" y="1"/>
                    <a:pt x="25784" y="1"/>
                    <a:pt x="256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2"/>
            <p:cNvSpPr/>
            <p:nvPr/>
          </p:nvSpPr>
          <p:spPr>
            <a:xfrm>
              <a:off x="4584138" y="4006175"/>
              <a:ext cx="1443825" cy="806825"/>
            </a:xfrm>
            <a:custGeom>
              <a:avLst/>
              <a:gdLst/>
              <a:ahLst/>
              <a:cxnLst/>
              <a:rect l="l" t="t" r="r" b="b"/>
              <a:pathLst>
                <a:path w="57753" h="32273" extrusionOk="0">
                  <a:moveTo>
                    <a:pt x="19223" y="1"/>
                  </a:moveTo>
                  <a:cubicBezTo>
                    <a:pt x="14683" y="1"/>
                    <a:pt x="9990" y="789"/>
                    <a:pt x="6262" y="3801"/>
                  </a:cubicBezTo>
                  <a:cubicBezTo>
                    <a:pt x="2463" y="6841"/>
                    <a:pt x="1" y="12707"/>
                    <a:pt x="1338" y="18026"/>
                  </a:cubicBezTo>
                  <a:cubicBezTo>
                    <a:pt x="2493" y="22677"/>
                    <a:pt x="6232" y="25838"/>
                    <a:pt x="9940" y="27905"/>
                  </a:cubicBezTo>
                  <a:cubicBezTo>
                    <a:pt x="15456" y="30939"/>
                    <a:pt x="21475" y="32272"/>
                    <a:pt x="27500" y="32272"/>
                  </a:cubicBezTo>
                  <a:cubicBezTo>
                    <a:pt x="31071" y="32272"/>
                    <a:pt x="34645" y="31804"/>
                    <a:pt x="38117" y="30944"/>
                  </a:cubicBezTo>
                  <a:cubicBezTo>
                    <a:pt x="43284" y="29637"/>
                    <a:pt x="48330" y="27449"/>
                    <a:pt x="52555" y="23710"/>
                  </a:cubicBezTo>
                  <a:cubicBezTo>
                    <a:pt x="54105" y="22342"/>
                    <a:pt x="55534" y="20792"/>
                    <a:pt x="56446" y="18786"/>
                  </a:cubicBezTo>
                  <a:cubicBezTo>
                    <a:pt x="57388" y="16780"/>
                    <a:pt x="57753" y="14288"/>
                    <a:pt x="57114" y="12099"/>
                  </a:cubicBezTo>
                  <a:cubicBezTo>
                    <a:pt x="56385" y="9667"/>
                    <a:pt x="54561" y="7904"/>
                    <a:pt x="52616" y="6628"/>
                  </a:cubicBezTo>
                  <a:cubicBezTo>
                    <a:pt x="52342" y="6476"/>
                    <a:pt x="52129" y="6294"/>
                    <a:pt x="51856" y="6142"/>
                  </a:cubicBezTo>
                  <a:cubicBezTo>
                    <a:pt x="47844" y="3619"/>
                    <a:pt x="43467" y="2038"/>
                    <a:pt x="39059" y="1157"/>
                  </a:cubicBezTo>
                  <a:cubicBezTo>
                    <a:pt x="34865" y="336"/>
                    <a:pt x="30883" y="579"/>
                    <a:pt x="26719" y="336"/>
                  </a:cubicBezTo>
                  <a:cubicBezTo>
                    <a:pt x="24317" y="245"/>
                    <a:pt x="21886" y="2"/>
                    <a:pt x="19484" y="2"/>
                  </a:cubicBezTo>
                  <a:cubicBezTo>
                    <a:pt x="19397" y="1"/>
                    <a:pt x="19310" y="1"/>
                    <a:pt x="19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2"/>
            <p:cNvSpPr/>
            <p:nvPr/>
          </p:nvSpPr>
          <p:spPr>
            <a:xfrm>
              <a:off x="4859988" y="4158950"/>
              <a:ext cx="898225" cy="502350"/>
            </a:xfrm>
            <a:custGeom>
              <a:avLst/>
              <a:gdLst/>
              <a:ahLst/>
              <a:cxnLst/>
              <a:rect l="l" t="t" r="r" b="b"/>
              <a:pathLst>
                <a:path w="35929" h="20094" extrusionOk="0">
                  <a:moveTo>
                    <a:pt x="12128" y="0"/>
                  </a:moveTo>
                  <a:cubicBezTo>
                    <a:pt x="9241" y="0"/>
                    <a:pt x="6292" y="456"/>
                    <a:pt x="3922" y="2371"/>
                  </a:cubicBezTo>
                  <a:cubicBezTo>
                    <a:pt x="1581" y="4256"/>
                    <a:pt x="0" y="7873"/>
                    <a:pt x="852" y="11216"/>
                  </a:cubicBezTo>
                  <a:cubicBezTo>
                    <a:pt x="1581" y="14104"/>
                    <a:pt x="3891" y="16079"/>
                    <a:pt x="6201" y="17386"/>
                  </a:cubicBezTo>
                  <a:cubicBezTo>
                    <a:pt x="9631" y="19254"/>
                    <a:pt x="13360" y="20094"/>
                    <a:pt x="17095" y="20094"/>
                  </a:cubicBezTo>
                  <a:cubicBezTo>
                    <a:pt x="19318" y="20094"/>
                    <a:pt x="21543" y="19796"/>
                    <a:pt x="23709" y="19241"/>
                  </a:cubicBezTo>
                  <a:cubicBezTo>
                    <a:pt x="26901" y="18450"/>
                    <a:pt x="30062" y="17082"/>
                    <a:pt x="32676" y="14772"/>
                  </a:cubicBezTo>
                  <a:cubicBezTo>
                    <a:pt x="33649" y="13921"/>
                    <a:pt x="34560" y="12949"/>
                    <a:pt x="35108" y="11672"/>
                  </a:cubicBezTo>
                  <a:cubicBezTo>
                    <a:pt x="35685" y="10426"/>
                    <a:pt x="35928" y="8906"/>
                    <a:pt x="35533" y="7538"/>
                  </a:cubicBezTo>
                  <a:cubicBezTo>
                    <a:pt x="35077" y="6018"/>
                    <a:pt x="33952" y="4924"/>
                    <a:pt x="32737" y="4134"/>
                  </a:cubicBezTo>
                  <a:cubicBezTo>
                    <a:pt x="32585" y="4012"/>
                    <a:pt x="32433" y="3921"/>
                    <a:pt x="32281" y="3830"/>
                  </a:cubicBezTo>
                  <a:cubicBezTo>
                    <a:pt x="29758" y="2249"/>
                    <a:pt x="27053" y="1277"/>
                    <a:pt x="24287" y="730"/>
                  </a:cubicBezTo>
                  <a:cubicBezTo>
                    <a:pt x="21673" y="243"/>
                    <a:pt x="19211" y="365"/>
                    <a:pt x="16627" y="243"/>
                  </a:cubicBezTo>
                  <a:cubicBezTo>
                    <a:pt x="15138" y="183"/>
                    <a:pt x="13618" y="61"/>
                    <a:pt x="121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2"/>
            <p:cNvSpPr/>
            <p:nvPr/>
          </p:nvSpPr>
          <p:spPr>
            <a:xfrm>
              <a:off x="4625188" y="1789725"/>
              <a:ext cx="2441550" cy="1528025"/>
            </a:xfrm>
            <a:custGeom>
              <a:avLst/>
              <a:gdLst/>
              <a:ahLst/>
              <a:cxnLst/>
              <a:rect l="l" t="t" r="r" b="b"/>
              <a:pathLst>
                <a:path w="97662" h="61121" extrusionOk="0">
                  <a:moveTo>
                    <a:pt x="42255" y="1"/>
                  </a:moveTo>
                  <a:cubicBezTo>
                    <a:pt x="36038" y="1"/>
                    <a:pt x="29843" y="905"/>
                    <a:pt x="23861" y="2731"/>
                  </a:cubicBezTo>
                  <a:cubicBezTo>
                    <a:pt x="18146" y="4433"/>
                    <a:pt x="12523" y="7048"/>
                    <a:pt x="8298" y="11850"/>
                  </a:cubicBezTo>
                  <a:cubicBezTo>
                    <a:pt x="1003" y="20087"/>
                    <a:pt x="0" y="35832"/>
                    <a:pt x="9271" y="43309"/>
                  </a:cubicBezTo>
                  <a:cubicBezTo>
                    <a:pt x="12645" y="46015"/>
                    <a:pt x="16748" y="46987"/>
                    <a:pt x="20760" y="47170"/>
                  </a:cubicBezTo>
                  <a:cubicBezTo>
                    <a:pt x="21443" y="47206"/>
                    <a:pt x="22125" y="47222"/>
                    <a:pt x="22805" y="47222"/>
                  </a:cubicBezTo>
                  <a:cubicBezTo>
                    <a:pt x="28613" y="47222"/>
                    <a:pt x="34358" y="46051"/>
                    <a:pt x="40125" y="46051"/>
                  </a:cubicBezTo>
                  <a:cubicBezTo>
                    <a:pt x="41117" y="46051"/>
                    <a:pt x="42108" y="46086"/>
                    <a:pt x="43101" y="46167"/>
                  </a:cubicBezTo>
                  <a:cubicBezTo>
                    <a:pt x="56080" y="47170"/>
                    <a:pt x="67843" y="55893"/>
                    <a:pt x="80458" y="59997"/>
                  </a:cubicBezTo>
                  <a:cubicBezTo>
                    <a:pt x="82393" y="60617"/>
                    <a:pt x="84421" y="61121"/>
                    <a:pt x="86392" y="61121"/>
                  </a:cubicBezTo>
                  <a:cubicBezTo>
                    <a:pt x="87609" y="61121"/>
                    <a:pt x="88804" y="60928"/>
                    <a:pt x="89941" y="60453"/>
                  </a:cubicBezTo>
                  <a:cubicBezTo>
                    <a:pt x="95412" y="58112"/>
                    <a:pt x="97662" y="50118"/>
                    <a:pt x="97206" y="43127"/>
                  </a:cubicBezTo>
                  <a:cubicBezTo>
                    <a:pt x="96811" y="36896"/>
                    <a:pt x="94774" y="30847"/>
                    <a:pt x="91795" y="25589"/>
                  </a:cubicBezTo>
                  <a:cubicBezTo>
                    <a:pt x="90306" y="22975"/>
                    <a:pt x="88543" y="20574"/>
                    <a:pt x="86658" y="18385"/>
                  </a:cubicBezTo>
                  <a:cubicBezTo>
                    <a:pt x="80883" y="11850"/>
                    <a:pt x="73619" y="7443"/>
                    <a:pt x="66141" y="4525"/>
                  </a:cubicBezTo>
                  <a:cubicBezTo>
                    <a:pt x="58419" y="1521"/>
                    <a:pt x="50318" y="1"/>
                    <a:pt x="422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2"/>
            <p:cNvSpPr/>
            <p:nvPr/>
          </p:nvSpPr>
          <p:spPr>
            <a:xfrm>
              <a:off x="4853138" y="1901075"/>
              <a:ext cx="1878500" cy="1176275"/>
            </a:xfrm>
            <a:custGeom>
              <a:avLst/>
              <a:gdLst/>
              <a:ahLst/>
              <a:cxnLst/>
              <a:rect l="l" t="t" r="r" b="b"/>
              <a:pathLst>
                <a:path w="75140" h="47051" extrusionOk="0">
                  <a:moveTo>
                    <a:pt x="32563" y="0"/>
                  </a:moveTo>
                  <a:cubicBezTo>
                    <a:pt x="27762" y="0"/>
                    <a:pt x="22980" y="700"/>
                    <a:pt x="18360" y="2107"/>
                  </a:cubicBezTo>
                  <a:cubicBezTo>
                    <a:pt x="14013" y="3445"/>
                    <a:pt x="9667" y="5451"/>
                    <a:pt x="6414" y="9129"/>
                  </a:cubicBezTo>
                  <a:cubicBezTo>
                    <a:pt x="791" y="15481"/>
                    <a:pt x="1" y="27609"/>
                    <a:pt x="7174" y="33354"/>
                  </a:cubicBezTo>
                  <a:cubicBezTo>
                    <a:pt x="9758" y="35421"/>
                    <a:pt x="12949" y="36150"/>
                    <a:pt x="16019" y="36333"/>
                  </a:cubicBezTo>
                  <a:cubicBezTo>
                    <a:pt x="16539" y="36360"/>
                    <a:pt x="17059" y="36372"/>
                    <a:pt x="17578" y="36372"/>
                  </a:cubicBezTo>
                  <a:cubicBezTo>
                    <a:pt x="22049" y="36372"/>
                    <a:pt x="26490" y="35458"/>
                    <a:pt x="30958" y="35458"/>
                  </a:cubicBezTo>
                  <a:cubicBezTo>
                    <a:pt x="31702" y="35458"/>
                    <a:pt x="32447" y="35483"/>
                    <a:pt x="33193" y="35542"/>
                  </a:cubicBezTo>
                  <a:cubicBezTo>
                    <a:pt x="43193" y="36333"/>
                    <a:pt x="52221" y="43020"/>
                    <a:pt x="61917" y="46181"/>
                  </a:cubicBezTo>
                  <a:cubicBezTo>
                    <a:pt x="63401" y="46651"/>
                    <a:pt x="64956" y="47051"/>
                    <a:pt x="66472" y="47051"/>
                  </a:cubicBezTo>
                  <a:cubicBezTo>
                    <a:pt x="67408" y="47051"/>
                    <a:pt x="68330" y="46898"/>
                    <a:pt x="69212" y="46515"/>
                  </a:cubicBezTo>
                  <a:cubicBezTo>
                    <a:pt x="73437" y="44722"/>
                    <a:pt x="75139" y="38582"/>
                    <a:pt x="74805" y="33171"/>
                  </a:cubicBezTo>
                  <a:cubicBezTo>
                    <a:pt x="74501" y="28399"/>
                    <a:pt x="72951" y="23779"/>
                    <a:pt x="70671" y="19706"/>
                  </a:cubicBezTo>
                  <a:cubicBezTo>
                    <a:pt x="69516" y="17700"/>
                    <a:pt x="68178" y="15816"/>
                    <a:pt x="66719" y="14144"/>
                  </a:cubicBezTo>
                  <a:cubicBezTo>
                    <a:pt x="62251" y="9098"/>
                    <a:pt x="56689" y="5724"/>
                    <a:pt x="50914" y="3475"/>
                  </a:cubicBezTo>
                  <a:cubicBezTo>
                    <a:pt x="44973" y="1164"/>
                    <a:pt x="38753" y="0"/>
                    <a:pt x="32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2"/>
            <p:cNvSpPr/>
            <p:nvPr/>
          </p:nvSpPr>
          <p:spPr>
            <a:xfrm>
              <a:off x="5139638" y="2085450"/>
              <a:ext cx="1312350" cy="819825"/>
            </a:xfrm>
            <a:custGeom>
              <a:avLst/>
              <a:gdLst/>
              <a:ahLst/>
              <a:cxnLst/>
              <a:rect l="l" t="t" r="r" b="b"/>
              <a:pathLst>
                <a:path w="52494" h="32793" extrusionOk="0">
                  <a:moveTo>
                    <a:pt x="22746" y="1"/>
                  </a:moveTo>
                  <a:cubicBezTo>
                    <a:pt x="19399" y="1"/>
                    <a:pt x="16058" y="483"/>
                    <a:pt x="12827" y="1450"/>
                  </a:cubicBezTo>
                  <a:cubicBezTo>
                    <a:pt x="9788" y="2361"/>
                    <a:pt x="6748" y="3790"/>
                    <a:pt x="4468" y="6343"/>
                  </a:cubicBezTo>
                  <a:cubicBezTo>
                    <a:pt x="578" y="10811"/>
                    <a:pt x="0" y="19231"/>
                    <a:pt x="5015" y="23274"/>
                  </a:cubicBezTo>
                  <a:cubicBezTo>
                    <a:pt x="6839" y="24702"/>
                    <a:pt x="9028" y="25249"/>
                    <a:pt x="11216" y="25371"/>
                  </a:cubicBezTo>
                  <a:cubicBezTo>
                    <a:pt x="11576" y="25390"/>
                    <a:pt x="11936" y="25399"/>
                    <a:pt x="12295" y="25399"/>
                  </a:cubicBezTo>
                  <a:cubicBezTo>
                    <a:pt x="15444" y="25399"/>
                    <a:pt x="18564" y="24740"/>
                    <a:pt x="21729" y="24740"/>
                  </a:cubicBezTo>
                  <a:cubicBezTo>
                    <a:pt x="22226" y="24740"/>
                    <a:pt x="22723" y="24756"/>
                    <a:pt x="23222" y="24793"/>
                  </a:cubicBezTo>
                  <a:cubicBezTo>
                    <a:pt x="30153" y="25371"/>
                    <a:pt x="36475" y="30021"/>
                    <a:pt x="43284" y="32210"/>
                  </a:cubicBezTo>
                  <a:cubicBezTo>
                    <a:pt x="44321" y="32531"/>
                    <a:pt x="45418" y="32793"/>
                    <a:pt x="46478" y="32793"/>
                  </a:cubicBezTo>
                  <a:cubicBezTo>
                    <a:pt x="47126" y="32793"/>
                    <a:pt x="47760" y="32695"/>
                    <a:pt x="48360" y="32453"/>
                  </a:cubicBezTo>
                  <a:cubicBezTo>
                    <a:pt x="51338" y="31207"/>
                    <a:pt x="52493" y="26921"/>
                    <a:pt x="52281" y="23152"/>
                  </a:cubicBezTo>
                  <a:cubicBezTo>
                    <a:pt x="51977" y="19809"/>
                    <a:pt x="50913" y="16587"/>
                    <a:pt x="49332" y="13729"/>
                  </a:cubicBezTo>
                  <a:cubicBezTo>
                    <a:pt x="48512" y="12331"/>
                    <a:pt x="47569" y="11024"/>
                    <a:pt x="46566" y="9869"/>
                  </a:cubicBezTo>
                  <a:cubicBezTo>
                    <a:pt x="43496" y="6313"/>
                    <a:pt x="39575" y="3972"/>
                    <a:pt x="35563" y="2422"/>
                  </a:cubicBezTo>
                  <a:cubicBezTo>
                    <a:pt x="31429" y="810"/>
                    <a:pt x="27082" y="1"/>
                    <a:pt x="227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2"/>
            <p:cNvSpPr/>
            <p:nvPr/>
          </p:nvSpPr>
          <p:spPr>
            <a:xfrm>
              <a:off x="5390388" y="2207675"/>
              <a:ext cx="735600" cy="460625"/>
            </a:xfrm>
            <a:custGeom>
              <a:avLst/>
              <a:gdLst/>
              <a:ahLst/>
              <a:cxnLst/>
              <a:rect l="l" t="t" r="r" b="b"/>
              <a:pathLst>
                <a:path w="29424" h="18425" extrusionOk="0">
                  <a:moveTo>
                    <a:pt x="12728" y="1"/>
                  </a:moveTo>
                  <a:cubicBezTo>
                    <a:pt x="10850" y="1"/>
                    <a:pt x="8977" y="272"/>
                    <a:pt x="7174" y="816"/>
                  </a:cubicBezTo>
                  <a:cubicBezTo>
                    <a:pt x="5472" y="1363"/>
                    <a:pt x="3770" y="2123"/>
                    <a:pt x="2524" y="3552"/>
                  </a:cubicBezTo>
                  <a:cubicBezTo>
                    <a:pt x="305" y="6044"/>
                    <a:pt x="1" y="10786"/>
                    <a:pt x="2827" y="13035"/>
                  </a:cubicBezTo>
                  <a:cubicBezTo>
                    <a:pt x="3831" y="13825"/>
                    <a:pt x="5046" y="14129"/>
                    <a:pt x="6262" y="14190"/>
                  </a:cubicBezTo>
                  <a:cubicBezTo>
                    <a:pt x="6470" y="14201"/>
                    <a:pt x="6677" y="14206"/>
                    <a:pt x="6884" y="14206"/>
                  </a:cubicBezTo>
                  <a:cubicBezTo>
                    <a:pt x="8629" y="14206"/>
                    <a:pt x="10373" y="13852"/>
                    <a:pt x="12118" y="13852"/>
                  </a:cubicBezTo>
                  <a:cubicBezTo>
                    <a:pt x="12415" y="13852"/>
                    <a:pt x="12713" y="13862"/>
                    <a:pt x="13010" y="13886"/>
                  </a:cubicBezTo>
                  <a:cubicBezTo>
                    <a:pt x="16901" y="14190"/>
                    <a:pt x="20457" y="16834"/>
                    <a:pt x="24256" y="18081"/>
                  </a:cubicBezTo>
                  <a:cubicBezTo>
                    <a:pt x="24845" y="18271"/>
                    <a:pt x="25446" y="18425"/>
                    <a:pt x="26037" y="18425"/>
                  </a:cubicBezTo>
                  <a:cubicBezTo>
                    <a:pt x="26391" y="18425"/>
                    <a:pt x="26741" y="18369"/>
                    <a:pt x="27083" y="18233"/>
                  </a:cubicBezTo>
                  <a:cubicBezTo>
                    <a:pt x="28725" y="17534"/>
                    <a:pt x="29424" y="15102"/>
                    <a:pt x="29302" y="13035"/>
                  </a:cubicBezTo>
                  <a:cubicBezTo>
                    <a:pt x="29181" y="11120"/>
                    <a:pt x="28573" y="9296"/>
                    <a:pt x="27661" y="7716"/>
                  </a:cubicBezTo>
                  <a:cubicBezTo>
                    <a:pt x="27205" y="6895"/>
                    <a:pt x="26658" y="6196"/>
                    <a:pt x="26111" y="5527"/>
                  </a:cubicBezTo>
                  <a:cubicBezTo>
                    <a:pt x="24348" y="3552"/>
                    <a:pt x="22190" y="2245"/>
                    <a:pt x="19910" y="1363"/>
                  </a:cubicBezTo>
                  <a:cubicBezTo>
                    <a:pt x="17596" y="455"/>
                    <a:pt x="15157" y="1"/>
                    <a:pt x="127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5" name="Google Shape;1655;p52"/>
          <p:cNvGrpSpPr/>
          <p:nvPr/>
        </p:nvGrpSpPr>
        <p:grpSpPr>
          <a:xfrm rot="9175961">
            <a:off x="-448322" y="-2073575"/>
            <a:ext cx="5777780" cy="2936536"/>
            <a:chOff x="-606675" y="3285525"/>
            <a:chExt cx="5778250" cy="2936775"/>
          </a:xfrm>
        </p:grpSpPr>
        <p:sp>
          <p:nvSpPr>
            <p:cNvPr id="1656" name="Google Shape;1656;p52"/>
            <p:cNvSpPr/>
            <p:nvPr/>
          </p:nvSpPr>
          <p:spPr>
            <a:xfrm>
              <a:off x="-606675" y="3285525"/>
              <a:ext cx="5778250" cy="2936775"/>
            </a:xfrm>
            <a:custGeom>
              <a:avLst/>
              <a:gdLst/>
              <a:ahLst/>
              <a:cxnLst/>
              <a:rect l="l" t="t" r="r" b="b"/>
              <a:pathLst>
                <a:path w="231130" h="117471" extrusionOk="0">
                  <a:moveTo>
                    <a:pt x="190951" y="0"/>
                  </a:moveTo>
                  <a:cubicBezTo>
                    <a:pt x="190676" y="0"/>
                    <a:pt x="190401" y="6"/>
                    <a:pt x="190125" y="18"/>
                  </a:cubicBezTo>
                  <a:cubicBezTo>
                    <a:pt x="182040" y="353"/>
                    <a:pt x="175110" y="5641"/>
                    <a:pt x="168635" y="10505"/>
                  </a:cubicBezTo>
                  <a:cubicBezTo>
                    <a:pt x="164684" y="13483"/>
                    <a:pt x="160641" y="16341"/>
                    <a:pt x="156508" y="19137"/>
                  </a:cubicBezTo>
                  <a:cubicBezTo>
                    <a:pt x="141918" y="28894"/>
                    <a:pt x="126173" y="37222"/>
                    <a:pt x="109242" y="41873"/>
                  </a:cubicBezTo>
                  <a:cubicBezTo>
                    <a:pt x="100914" y="44153"/>
                    <a:pt x="92373" y="45581"/>
                    <a:pt x="83740" y="45885"/>
                  </a:cubicBezTo>
                  <a:cubicBezTo>
                    <a:pt x="83239" y="45902"/>
                    <a:pt x="82739" y="45910"/>
                    <a:pt x="82241" y="45910"/>
                  </a:cubicBezTo>
                  <a:cubicBezTo>
                    <a:pt x="72871" y="45910"/>
                    <a:pt x="64115" y="43007"/>
                    <a:pt x="55168" y="40323"/>
                  </a:cubicBezTo>
                  <a:cubicBezTo>
                    <a:pt x="49116" y="38540"/>
                    <a:pt x="42678" y="37019"/>
                    <a:pt x="36401" y="37019"/>
                  </a:cubicBezTo>
                  <a:cubicBezTo>
                    <a:pt x="32402" y="37019"/>
                    <a:pt x="28469" y="37637"/>
                    <a:pt x="24742" y="39198"/>
                  </a:cubicBezTo>
                  <a:cubicBezTo>
                    <a:pt x="13648" y="43818"/>
                    <a:pt x="7325" y="55673"/>
                    <a:pt x="3891" y="67223"/>
                  </a:cubicBezTo>
                  <a:cubicBezTo>
                    <a:pt x="1398" y="75460"/>
                    <a:pt x="0" y="84731"/>
                    <a:pt x="3891" y="92451"/>
                  </a:cubicBezTo>
                  <a:cubicBezTo>
                    <a:pt x="6474" y="97618"/>
                    <a:pt x="11125" y="101448"/>
                    <a:pt x="16079" y="104457"/>
                  </a:cubicBezTo>
                  <a:cubicBezTo>
                    <a:pt x="28238" y="111783"/>
                    <a:pt x="42524" y="114792"/>
                    <a:pt x="56658" y="116251"/>
                  </a:cubicBezTo>
                  <a:cubicBezTo>
                    <a:pt x="64938" y="117106"/>
                    <a:pt x="73240" y="117471"/>
                    <a:pt x="81545" y="117471"/>
                  </a:cubicBezTo>
                  <a:cubicBezTo>
                    <a:pt x="97449" y="117471"/>
                    <a:pt x="113368" y="116133"/>
                    <a:pt x="129182" y="114336"/>
                  </a:cubicBezTo>
                  <a:cubicBezTo>
                    <a:pt x="151006" y="111874"/>
                    <a:pt x="172921" y="108500"/>
                    <a:pt x="193286" y="100354"/>
                  </a:cubicBezTo>
                  <a:cubicBezTo>
                    <a:pt x="205505" y="95491"/>
                    <a:pt x="217725" y="88287"/>
                    <a:pt x="223743" y="76585"/>
                  </a:cubicBezTo>
                  <a:cubicBezTo>
                    <a:pt x="224199" y="75673"/>
                    <a:pt x="224655" y="74731"/>
                    <a:pt x="225050" y="73758"/>
                  </a:cubicBezTo>
                  <a:cubicBezTo>
                    <a:pt x="231129" y="58864"/>
                    <a:pt x="226448" y="41295"/>
                    <a:pt x="219883" y="26310"/>
                  </a:cubicBezTo>
                  <a:cubicBezTo>
                    <a:pt x="217025" y="19836"/>
                    <a:pt x="213773" y="13423"/>
                    <a:pt x="208849" y="8377"/>
                  </a:cubicBezTo>
                  <a:cubicBezTo>
                    <a:pt x="204147" y="3529"/>
                    <a:pt x="197678" y="0"/>
                    <a:pt x="190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2"/>
            <p:cNvSpPr/>
            <p:nvPr/>
          </p:nvSpPr>
          <p:spPr>
            <a:xfrm>
              <a:off x="-223700" y="3562900"/>
              <a:ext cx="5005450" cy="2545475"/>
            </a:xfrm>
            <a:custGeom>
              <a:avLst/>
              <a:gdLst/>
              <a:ahLst/>
              <a:cxnLst/>
              <a:rect l="l" t="t" r="r" b="b"/>
              <a:pathLst>
                <a:path w="200218" h="101819" extrusionOk="0">
                  <a:moveTo>
                    <a:pt x="165432" y="1"/>
                  </a:moveTo>
                  <a:cubicBezTo>
                    <a:pt x="165184" y="1"/>
                    <a:pt x="164934" y="6"/>
                    <a:pt x="164684" y="18"/>
                  </a:cubicBezTo>
                  <a:cubicBezTo>
                    <a:pt x="157693" y="322"/>
                    <a:pt x="151705" y="4881"/>
                    <a:pt x="146082" y="9106"/>
                  </a:cubicBezTo>
                  <a:cubicBezTo>
                    <a:pt x="142617" y="11690"/>
                    <a:pt x="139122" y="14182"/>
                    <a:pt x="135565" y="16583"/>
                  </a:cubicBezTo>
                  <a:cubicBezTo>
                    <a:pt x="122951" y="25064"/>
                    <a:pt x="109334" y="32237"/>
                    <a:pt x="94622" y="36310"/>
                  </a:cubicBezTo>
                  <a:cubicBezTo>
                    <a:pt x="87449" y="38286"/>
                    <a:pt x="80002" y="39501"/>
                    <a:pt x="72555" y="39775"/>
                  </a:cubicBezTo>
                  <a:cubicBezTo>
                    <a:pt x="72140" y="39788"/>
                    <a:pt x="71726" y="39795"/>
                    <a:pt x="71314" y="39795"/>
                  </a:cubicBezTo>
                  <a:cubicBezTo>
                    <a:pt x="63156" y="39795"/>
                    <a:pt x="55566" y="37287"/>
                    <a:pt x="47783" y="34973"/>
                  </a:cubicBezTo>
                  <a:cubicBezTo>
                    <a:pt x="42545" y="33413"/>
                    <a:pt x="36956" y="32102"/>
                    <a:pt x="31515" y="32102"/>
                  </a:cubicBezTo>
                  <a:cubicBezTo>
                    <a:pt x="28050" y="32102"/>
                    <a:pt x="24646" y="32633"/>
                    <a:pt x="21429" y="33969"/>
                  </a:cubicBezTo>
                  <a:cubicBezTo>
                    <a:pt x="11764" y="38042"/>
                    <a:pt x="6323" y="48316"/>
                    <a:pt x="3344" y="58286"/>
                  </a:cubicBezTo>
                  <a:cubicBezTo>
                    <a:pt x="1156" y="65490"/>
                    <a:pt x="1" y="73484"/>
                    <a:pt x="3344" y="80201"/>
                  </a:cubicBezTo>
                  <a:cubicBezTo>
                    <a:pt x="5563" y="84639"/>
                    <a:pt x="9606" y="87982"/>
                    <a:pt x="13891" y="90566"/>
                  </a:cubicBezTo>
                  <a:cubicBezTo>
                    <a:pt x="24408" y="96888"/>
                    <a:pt x="36810" y="99533"/>
                    <a:pt x="49029" y="100779"/>
                  </a:cubicBezTo>
                  <a:cubicBezTo>
                    <a:pt x="56174" y="101507"/>
                    <a:pt x="63341" y="101819"/>
                    <a:pt x="70514" y="101819"/>
                  </a:cubicBezTo>
                  <a:cubicBezTo>
                    <a:pt x="84305" y="101819"/>
                    <a:pt x="98120" y="100667"/>
                    <a:pt x="111857" y="99107"/>
                  </a:cubicBezTo>
                  <a:cubicBezTo>
                    <a:pt x="130732" y="96980"/>
                    <a:pt x="149730" y="94001"/>
                    <a:pt x="167390" y="86979"/>
                  </a:cubicBezTo>
                  <a:cubicBezTo>
                    <a:pt x="177998" y="82754"/>
                    <a:pt x="188575" y="76523"/>
                    <a:pt x="193804" y="66402"/>
                  </a:cubicBezTo>
                  <a:cubicBezTo>
                    <a:pt x="194229" y="65611"/>
                    <a:pt x="194594" y="64791"/>
                    <a:pt x="194959" y="63970"/>
                  </a:cubicBezTo>
                  <a:cubicBezTo>
                    <a:pt x="200217" y="51052"/>
                    <a:pt x="196205" y="35824"/>
                    <a:pt x="190460" y="22814"/>
                  </a:cubicBezTo>
                  <a:cubicBezTo>
                    <a:pt x="187998" y="17222"/>
                    <a:pt x="185171" y="11690"/>
                    <a:pt x="180916" y="7282"/>
                  </a:cubicBezTo>
                  <a:cubicBezTo>
                    <a:pt x="176834" y="3054"/>
                    <a:pt x="171297" y="1"/>
                    <a:pt x="165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2"/>
            <p:cNvSpPr/>
            <p:nvPr/>
          </p:nvSpPr>
          <p:spPr>
            <a:xfrm>
              <a:off x="178275" y="3863175"/>
              <a:ext cx="4195400" cy="2131650"/>
            </a:xfrm>
            <a:custGeom>
              <a:avLst/>
              <a:gdLst/>
              <a:ahLst/>
              <a:cxnLst/>
              <a:rect l="l" t="t" r="r" b="b"/>
              <a:pathLst>
                <a:path w="167816" h="85266" extrusionOk="0">
                  <a:moveTo>
                    <a:pt x="138644" y="1"/>
                  </a:moveTo>
                  <a:cubicBezTo>
                    <a:pt x="138449" y="1"/>
                    <a:pt x="138254" y="5"/>
                    <a:pt x="138058" y="13"/>
                  </a:cubicBezTo>
                  <a:cubicBezTo>
                    <a:pt x="132161" y="286"/>
                    <a:pt x="127146" y="4116"/>
                    <a:pt x="122435" y="7642"/>
                  </a:cubicBezTo>
                  <a:cubicBezTo>
                    <a:pt x="119547" y="9831"/>
                    <a:pt x="116629" y="11898"/>
                    <a:pt x="113620" y="13934"/>
                  </a:cubicBezTo>
                  <a:cubicBezTo>
                    <a:pt x="103073" y="21016"/>
                    <a:pt x="91644" y="27065"/>
                    <a:pt x="79334" y="30439"/>
                  </a:cubicBezTo>
                  <a:cubicBezTo>
                    <a:pt x="73285" y="32080"/>
                    <a:pt x="67084" y="33114"/>
                    <a:pt x="60823" y="33326"/>
                  </a:cubicBezTo>
                  <a:cubicBezTo>
                    <a:pt x="60460" y="33339"/>
                    <a:pt x="60098" y="33345"/>
                    <a:pt x="59738" y="33345"/>
                  </a:cubicBezTo>
                  <a:cubicBezTo>
                    <a:pt x="52917" y="33345"/>
                    <a:pt x="46558" y="31220"/>
                    <a:pt x="40062" y="29314"/>
                  </a:cubicBezTo>
                  <a:cubicBezTo>
                    <a:pt x="35649" y="28011"/>
                    <a:pt x="30962" y="26901"/>
                    <a:pt x="26392" y="26901"/>
                  </a:cubicBezTo>
                  <a:cubicBezTo>
                    <a:pt x="23503" y="26901"/>
                    <a:pt x="20661" y="27345"/>
                    <a:pt x="17965" y="28463"/>
                  </a:cubicBezTo>
                  <a:cubicBezTo>
                    <a:pt x="9879" y="31867"/>
                    <a:pt x="5320" y="40439"/>
                    <a:pt x="2797" y="48828"/>
                  </a:cubicBezTo>
                  <a:cubicBezTo>
                    <a:pt x="1004" y="54846"/>
                    <a:pt x="1" y="61564"/>
                    <a:pt x="2797" y="67157"/>
                  </a:cubicBezTo>
                  <a:cubicBezTo>
                    <a:pt x="4651" y="70926"/>
                    <a:pt x="8056" y="73692"/>
                    <a:pt x="11642" y="75850"/>
                  </a:cubicBezTo>
                  <a:cubicBezTo>
                    <a:pt x="20457" y="81169"/>
                    <a:pt x="30852" y="83327"/>
                    <a:pt x="41096" y="84391"/>
                  </a:cubicBezTo>
                  <a:cubicBezTo>
                    <a:pt x="47076" y="85004"/>
                    <a:pt x="53078" y="85265"/>
                    <a:pt x="59085" y="85265"/>
                  </a:cubicBezTo>
                  <a:cubicBezTo>
                    <a:pt x="70665" y="85265"/>
                    <a:pt x="82264" y="84294"/>
                    <a:pt x="93772" y="82993"/>
                  </a:cubicBezTo>
                  <a:cubicBezTo>
                    <a:pt x="109608" y="81199"/>
                    <a:pt x="125535" y="78737"/>
                    <a:pt x="140307" y="72841"/>
                  </a:cubicBezTo>
                  <a:cubicBezTo>
                    <a:pt x="149153" y="69284"/>
                    <a:pt x="158059" y="64087"/>
                    <a:pt x="162405" y="55576"/>
                  </a:cubicBezTo>
                  <a:cubicBezTo>
                    <a:pt x="162770" y="54877"/>
                    <a:pt x="163104" y="54208"/>
                    <a:pt x="163378" y="53509"/>
                  </a:cubicBezTo>
                  <a:cubicBezTo>
                    <a:pt x="167816" y="42719"/>
                    <a:pt x="164442" y="29922"/>
                    <a:pt x="159669" y="19101"/>
                  </a:cubicBezTo>
                  <a:cubicBezTo>
                    <a:pt x="157603" y="14420"/>
                    <a:pt x="155232" y="9770"/>
                    <a:pt x="151675" y="6092"/>
                  </a:cubicBezTo>
                  <a:cubicBezTo>
                    <a:pt x="148225" y="2554"/>
                    <a:pt x="143566" y="1"/>
                    <a:pt x="138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2"/>
            <p:cNvSpPr/>
            <p:nvPr/>
          </p:nvSpPr>
          <p:spPr>
            <a:xfrm>
              <a:off x="359150" y="4228700"/>
              <a:ext cx="3772125" cy="1645850"/>
            </a:xfrm>
            <a:custGeom>
              <a:avLst/>
              <a:gdLst/>
              <a:ahLst/>
              <a:cxnLst/>
              <a:rect l="l" t="t" r="r" b="b"/>
              <a:pathLst>
                <a:path w="150885" h="65834" extrusionOk="0">
                  <a:moveTo>
                    <a:pt x="124735" y="1"/>
                  </a:moveTo>
                  <a:cubicBezTo>
                    <a:pt x="124546" y="1"/>
                    <a:pt x="124356" y="5"/>
                    <a:pt x="124166" y="12"/>
                  </a:cubicBezTo>
                  <a:cubicBezTo>
                    <a:pt x="118847" y="225"/>
                    <a:pt x="114349" y="3173"/>
                    <a:pt x="110124" y="5909"/>
                  </a:cubicBezTo>
                  <a:cubicBezTo>
                    <a:pt x="107510" y="7581"/>
                    <a:pt x="104865" y="9192"/>
                    <a:pt x="102190" y="10742"/>
                  </a:cubicBezTo>
                  <a:cubicBezTo>
                    <a:pt x="92677" y="16213"/>
                    <a:pt x="82433" y="20833"/>
                    <a:pt x="71339" y="23478"/>
                  </a:cubicBezTo>
                  <a:cubicBezTo>
                    <a:pt x="65898" y="24754"/>
                    <a:pt x="60305" y="25544"/>
                    <a:pt x="54682" y="25696"/>
                  </a:cubicBezTo>
                  <a:cubicBezTo>
                    <a:pt x="54321" y="25708"/>
                    <a:pt x="53961" y="25714"/>
                    <a:pt x="53602" y="25714"/>
                  </a:cubicBezTo>
                  <a:cubicBezTo>
                    <a:pt x="47511" y="25714"/>
                    <a:pt x="41846" y="24060"/>
                    <a:pt x="36019" y="22596"/>
                  </a:cubicBezTo>
                  <a:cubicBezTo>
                    <a:pt x="32062" y="21593"/>
                    <a:pt x="27854" y="20737"/>
                    <a:pt x="23758" y="20737"/>
                  </a:cubicBezTo>
                  <a:cubicBezTo>
                    <a:pt x="21153" y="20737"/>
                    <a:pt x="18593" y="21083"/>
                    <a:pt x="16171" y="21958"/>
                  </a:cubicBezTo>
                  <a:cubicBezTo>
                    <a:pt x="8906" y="24572"/>
                    <a:pt x="4772" y="31228"/>
                    <a:pt x="2523" y="37672"/>
                  </a:cubicBezTo>
                  <a:cubicBezTo>
                    <a:pt x="882" y="42292"/>
                    <a:pt x="0" y="47490"/>
                    <a:pt x="2523" y="51806"/>
                  </a:cubicBezTo>
                  <a:cubicBezTo>
                    <a:pt x="4225" y="54694"/>
                    <a:pt x="7265" y="56852"/>
                    <a:pt x="10487" y="58524"/>
                  </a:cubicBezTo>
                  <a:cubicBezTo>
                    <a:pt x="18450" y="62627"/>
                    <a:pt x="27751" y="64329"/>
                    <a:pt x="36992" y="65150"/>
                  </a:cubicBezTo>
                  <a:cubicBezTo>
                    <a:pt x="42382" y="65629"/>
                    <a:pt x="47794" y="65834"/>
                    <a:pt x="53212" y="65834"/>
                  </a:cubicBezTo>
                  <a:cubicBezTo>
                    <a:pt x="63590" y="65834"/>
                    <a:pt x="73993" y="65084"/>
                    <a:pt x="84318" y="64086"/>
                  </a:cubicBezTo>
                  <a:cubicBezTo>
                    <a:pt x="98573" y="62718"/>
                    <a:pt x="112890" y="60803"/>
                    <a:pt x="126203" y="56244"/>
                  </a:cubicBezTo>
                  <a:cubicBezTo>
                    <a:pt x="134167" y="53508"/>
                    <a:pt x="142161" y="49496"/>
                    <a:pt x="146112" y="42931"/>
                  </a:cubicBezTo>
                  <a:cubicBezTo>
                    <a:pt x="146416" y="42384"/>
                    <a:pt x="146659" y="41867"/>
                    <a:pt x="146933" y="41320"/>
                  </a:cubicBezTo>
                  <a:cubicBezTo>
                    <a:pt x="150884" y="32961"/>
                    <a:pt x="147845" y="23082"/>
                    <a:pt x="143589" y="14754"/>
                  </a:cubicBezTo>
                  <a:cubicBezTo>
                    <a:pt x="141735" y="11137"/>
                    <a:pt x="139607" y="7581"/>
                    <a:pt x="136416" y="4723"/>
                  </a:cubicBezTo>
                  <a:cubicBezTo>
                    <a:pt x="133356" y="2013"/>
                    <a:pt x="129149" y="1"/>
                    <a:pt x="1247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2"/>
            <p:cNvSpPr/>
            <p:nvPr/>
          </p:nvSpPr>
          <p:spPr>
            <a:xfrm>
              <a:off x="2019500" y="4507175"/>
              <a:ext cx="1905075" cy="1164700"/>
            </a:xfrm>
            <a:custGeom>
              <a:avLst/>
              <a:gdLst/>
              <a:ahLst/>
              <a:cxnLst/>
              <a:rect l="l" t="t" r="r" b="b"/>
              <a:pathLst>
                <a:path w="76203" h="46588" extrusionOk="0">
                  <a:moveTo>
                    <a:pt x="57143" y="1"/>
                  </a:moveTo>
                  <a:cubicBezTo>
                    <a:pt x="55711" y="1"/>
                    <a:pt x="54281" y="124"/>
                    <a:pt x="52889" y="363"/>
                  </a:cubicBezTo>
                  <a:cubicBezTo>
                    <a:pt x="44986" y="1730"/>
                    <a:pt x="38573" y="6320"/>
                    <a:pt x="31551" y="9755"/>
                  </a:cubicBezTo>
                  <a:cubicBezTo>
                    <a:pt x="23861" y="13463"/>
                    <a:pt x="15806" y="16381"/>
                    <a:pt x="8207" y="20302"/>
                  </a:cubicBezTo>
                  <a:cubicBezTo>
                    <a:pt x="4347" y="22308"/>
                    <a:pt x="1" y="25469"/>
                    <a:pt x="457" y="29816"/>
                  </a:cubicBezTo>
                  <a:cubicBezTo>
                    <a:pt x="700" y="32096"/>
                    <a:pt x="2280" y="34011"/>
                    <a:pt x="4013" y="35591"/>
                  </a:cubicBezTo>
                  <a:cubicBezTo>
                    <a:pt x="10122" y="41214"/>
                    <a:pt x="18208" y="44254"/>
                    <a:pt x="26415" y="45652"/>
                  </a:cubicBezTo>
                  <a:cubicBezTo>
                    <a:pt x="29890" y="46255"/>
                    <a:pt x="33431" y="46587"/>
                    <a:pt x="36963" y="46587"/>
                  </a:cubicBezTo>
                  <a:cubicBezTo>
                    <a:pt x="41802" y="46587"/>
                    <a:pt x="46627" y="45963"/>
                    <a:pt x="51248" y="44558"/>
                  </a:cubicBezTo>
                  <a:cubicBezTo>
                    <a:pt x="59272" y="42126"/>
                    <a:pt x="66598" y="37202"/>
                    <a:pt x="71339" y="30272"/>
                  </a:cubicBezTo>
                  <a:cubicBezTo>
                    <a:pt x="74440" y="25591"/>
                    <a:pt x="76203" y="19512"/>
                    <a:pt x="75443" y="14010"/>
                  </a:cubicBezTo>
                  <a:cubicBezTo>
                    <a:pt x="75048" y="11305"/>
                    <a:pt x="74075" y="8752"/>
                    <a:pt x="72403" y="6594"/>
                  </a:cubicBezTo>
                  <a:cubicBezTo>
                    <a:pt x="68887" y="2051"/>
                    <a:pt x="62996" y="1"/>
                    <a:pt x="57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2"/>
            <p:cNvSpPr/>
            <p:nvPr/>
          </p:nvSpPr>
          <p:spPr>
            <a:xfrm>
              <a:off x="2296100" y="4659125"/>
              <a:ext cx="1406600" cy="860225"/>
            </a:xfrm>
            <a:custGeom>
              <a:avLst/>
              <a:gdLst/>
              <a:ahLst/>
              <a:cxnLst/>
              <a:rect l="l" t="t" r="r" b="b"/>
              <a:pathLst>
                <a:path w="56264" h="34409" extrusionOk="0">
                  <a:moveTo>
                    <a:pt x="42203" y="0"/>
                  </a:moveTo>
                  <a:cubicBezTo>
                    <a:pt x="41142" y="0"/>
                    <a:pt x="40085" y="93"/>
                    <a:pt x="39059" y="273"/>
                  </a:cubicBezTo>
                  <a:cubicBezTo>
                    <a:pt x="33254" y="1306"/>
                    <a:pt x="28512" y="4680"/>
                    <a:pt x="23284" y="7203"/>
                  </a:cubicBezTo>
                  <a:cubicBezTo>
                    <a:pt x="17630" y="9969"/>
                    <a:pt x="11673" y="12096"/>
                    <a:pt x="6080" y="15014"/>
                  </a:cubicBezTo>
                  <a:cubicBezTo>
                    <a:pt x="3223" y="16504"/>
                    <a:pt x="1" y="18814"/>
                    <a:pt x="335" y="22005"/>
                  </a:cubicBezTo>
                  <a:cubicBezTo>
                    <a:pt x="548" y="23738"/>
                    <a:pt x="1703" y="25136"/>
                    <a:pt x="2979" y="26261"/>
                  </a:cubicBezTo>
                  <a:cubicBezTo>
                    <a:pt x="7478" y="30395"/>
                    <a:pt x="13466" y="32644"/>
                    <a:pt x="19484" y="33708"/>
                  </a:cubicBezTo>
                  <a:cubicBezTo>
                    <a:pt x="22064" y="34159"/>
                    <a:pt x="24692" y="34408"/>
                    <a:pt x="27317" y="34408"/>
                  </a:cubicBezTo>
                  <a:cubicBezTo>
                    <a:pt x="30878" y="34408"/>
                    <a:pt x="34431" y="33950"/>
                    <a:pt x="37843" y="32917"/>
                  </a:cubicBezTo>
                  <a:cubicBezTo>
                    <a:pt x="43770" y="31124"/>
                    <a:pt x="49211" y="27477"/>
                    <a:pt x="52616" y="22401"/>
                  </a:cubicBezTo>
                  <a:cubicBezTo>
                    <a:pt x="55017" y="18905"/>
                    <a:pt x="56263" y="14407"/>
                    <a:pt x="55716" y="10364"/>
                  </a:cubicBezTo>
                  <a:cubicBezTo>
                    <a:pt x="55442" y="8388"/>
                    <a:pt x="54713" y="6473"/>
                    <a:pt x="53467" y="4893"/>
                  </a:cubicBezTo>
                  <a:cubicBezTo>
                    <a:pt x="50881" y="1526"/>
                    <a:pt x="46513" y="0"/>
                    <a:pt x="42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2"/>
            <p:cNvSpPr/>
            <p:nvPr/>
          </p:nvSpPr>
          <p:spPr>
            <a:xfrm>
              <a:off x="2532425" y="4792825"/>
              <a:ext cx="940775" cy="574400"/>
            </a:xfrm>
            <a:custGeom>
              <a:avLst/>
              <a:gdLst/>
              <a:ahLst/>
              <a:cxnLst/>
              <a:rect l="l" t="t" r="r" b="b"/>
              <a:pathLst>
                <a:path w="37631" h="22976" extrusionOk="0">
                  <a:moveTo>
                    <a:pt x="28228" y="0"/>
                  </a:moveTo>
                  <a:cubicBezTo>
                    <a:pt x="27516" y="0"/>
                    <a:pt x="26804" y="62"/>
                    <a:pt x="26111" y="183"/>
                  </a:cubicBezTo>
                  <a:cubicBezTo>
                    <a:pt x="22250" y="852"/>
                    <a:pt x="19059" y="3101"/>
                    <a:pt x="15594" y="4803"/>
                  </a:cubicBezTo>
                  <a:cubicBezTo>
                    <a:pt x="11794" y="6657"/>
                    <a:pt x="7843" y="8086"/>
                    <a:pt x="4074" y="10001"/>
                  </a:cubicBezTo>
                  <a:cubicBezTo>
                    <a:pt x="2189" y="11004"/>
                    <a:pt x="1" y="12554"/>
                    <a:pt x="244" y="14682"/>
                  </a:cubicBezTo>
                  <a:cubicBezTo>
                    <a:pt x="365" y="15837"/>
                    <a:pt x="1156" y="16779"/>
                    <a:pt x="1976" y="17539"/>
                  </a:cubicBezTo>
                  <a:cubicBezTo>
                    <a:pt x="4986" y="20305"/>
                    <a:pt x="9028" y="21794"/>
                    <a:pt x="13040" y="22524"/>
                  </a:cubicBezTo>
                  <a:cubicBezTo>
                    <a:pt x="14743" y="22816"/>
                    <a:pt x="16478" y="22975"/>
                    <a:pt x="18209" y="22975"/>
                  </a:cubicBezTo>
                  <a:cubicBezTo>
                    <a:pt x="20618" y="22975"/>
                    <a:pt x="23021" y="22667"/>
                    <a:pt x="25320" y="21977"/>
                  </a:cubicBezTo>
                  <a:cubicBezTo>
                    <a:pt x="29272" y="20761"/>
                    <a:pt x="32919" y="18360"/>
                    <a:pt x="35199" y="14955"/>
                  </a:cubicBezTo>
                  <a:cubicBezTo>
                    <a:pt x="36749" y="12645"/>
                    <a:pt x="37631" y="9636"/>
                    <a:pt x="37235" y="6900"/>
                  </a:cubicBezTo>
                  <a:cubicBezTo>
                    <a:pt x="37053" y="5563"/>
                    <a:pt x="36567" y="4317"/>
                    <a:pt x="35716" y="3253"/>
                  </a:cubicBezTo>
                  <a:cubicBezTo>
                    <a:pt x="33986" y="1012"/>
                    <a:pt x="31104" y="0"/>
                    <a:pt x="282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2"/>
            <p:cNvSpPr/>
            <p:nvPr/>
          </p:nvSpPr>
          <p:spPr>
            <a:xfrm>
              <a:off x="500475" y="4926675"/>
              <a:ext cx="1638350" cy="847325"/>
            </a:xfrm>
            <a:custGeom>
              <a:avLst/>
              <a:gdLst/>
              <a:ahLst/>
              <a:cxnLst/>
              <a:rect l="l" t="t" r="r" b="b"/>
              <a:pathLst>
                <a:path w="65534" h="33893" extrusionOk="0">
                  <a:moveTo>
                    <a:pt x="20327" y="1"/>
                  </a:moveTo>
                  <a:cubicBezTo>
                    <a:pt x="19263" y="1"/>
                    <a:pt x="18201" y="55"/>
                    <a:pt x="17144" y="179"/>
                  </a:cubicBezTo>
                  <a:cubicBezTo>
                    <a:pt x="12736" y="726"/>
                    <a:pt x="8299" y="2701"/>
                    <a:pt x="5837" y="6410"/>
                  </a:cubicBezTo>
                  <a:cubicBezTo>
                    <a:pt x="1" y="15103"/>
                    <a:pt x="7843" y="25194"/>
                    <a:pt x="15867" y="28720"/>
                  </a:cubicBezTo>
                  <a:cubicBezTo>
                    <a:pt x="20639" y="30817"/>
                    <a:pt x="25928" y="31577"/>
                    <a:pt x="31126" y="32276"/>
                  </a:cubicBezTo>
                  <a:cubicBezTo>
                    <a:pt x="37048" y="33098"/>
                    <a:pt x="43080" y="33893"/>
                    <a:pt x="49030" y="33893"/>
                  </a:cubicBezTo>
                  <a:cubicBezTo>
                    <a:pt x="53861" y="33893"/>
                    <a:pt x="58637" y="33369"/>
                    <a:pt x="63254" y="31912"/>
                  </a:cubicBezTo>
                  <a:cubicBezTo>
                    <a:pt x="64257" y="31608"/>
                    <a:pt x="65443" y="31000"/>
                    <a:pt x="65473" y="29936"/>
                  </a:cubicBezTo>
                  <a:cubicBezTo>
                    <a:pt x="65534" y="29389"/>
                    <a:pt x="65321" y="29024"/>
                    <a:pt x="65078" y="28690"/>
                  </a:cubicBezTo>
                  <a:cubicBezTo>
                    <a:pt x="64835" y="28416"/>
                    <a:pt x="64561" y="28143"/>
                    <a:pt x="64318" y="27930"/>
                  </a:cubicBezTo>
                  <a:cubicBezTo>
                    <a:pt x="60822" y="24921"/>
                    <a:pt x="56810" y="22489"/>
                    <a:pt x="53527" y="19267"/>
                  </a:cubicBezTo>
                  <a:cubicBezTo>
                    <a:pt x="50214" y="16015"/>
                    <a:pt x="47600" y="11699"/>
                    <a:pt x="47843" y="7109"/>
                  </a:cubicBezTo>
                  <a:cubicBezTo>
                    <a:pt x="47904" y="6349"/>
                    <a:pt x="47995" y="5498"/>
                    <a:pt x="47631" y="4860"/>
                  </a:cubicBezTo>
                  <a:cubicBezTo>
                    <a:pt x="47144" y="4008"/>
                    <a:pt x="46020" y="3765"/>
                    <a:pt x="45077" y="3613"/>
                  </a:cubicBezTo>
                  <a:cubicBezTo>
                    <a:pt x="40184" y="2762"/>
                    <a:pt x="35320" y="1942"/>
                    <a:pt x="30396" y="1121"/>
                  </a:cubicBezTo>
                  <a:cubicBezTo>
                    <a:pt x="27092" y="543"/>
                    <a:pt x="23700" y="1"/>
                    <a:pt x="20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2"/>
            <p:cNvSpPr/>
            <p:nvPr/>
          </p:nvSpPr>
          <p:spPr>
            <a:xfrm>
              <a:off x="747450" y="5099325"/>
              <a:ext cx="1038800" cy="537525"/>
            </a:xfrm>
            <a:custGeom>
              <a:avLst/>
              <a:gdLst/>
              <a:ahLst/>
              <a:cxnLst/>
              <a:rect l="l" t="t" r="r" b="b"/>
              <a:pathLst>
                <a:path w="41552" h="21501" extrusionOk="0">
                  <a:moveTo>
                    <a:pt x="12828" y="1"/>
                  </a:moveTo>
                  <a:cubicBezTo>
                    <a:pt x="12178" y="1"/>
                    <a:pt x="11529" y="34"/>
                    <a:pt x="10882" y="112"/>
                  </a:cubicBezTo>
                  <a:cubicBezTo>
                    <a:pt x="8055" y="446"/>
                    <a:pt x="5259" y="1723"/>
                    <a:pt x="3709" y="4063"/>
                  </a:cubicBezTo>
                  <a:cubicBezTo>
                    <a:pt x="0" y="9565"/>
                    <a:pt x="4985" y="15948"/>
                    <a:pt x="10031" y="18197"/>
                  </a:cubicBezTo>
                  <a:cubicBezTo>
                    <a:pt x="13070" y="19534"/>
                    <a:pt x="16414" y="20021"/>
                    <a:pt x="19727" y="20477"/>
                  </a:cubicBezTo>
                  <a:cubicBezTo>
                    <a:pt x="23478" y="20998"/>
                    <a:pt x="27313" y="21501"/>
                    <a:pt x="31097" y="21501"/>
                  </a:cubicBezTo>
                  <a:cubicBezTo>
                    <a:pt x="34152" y="21501"/>
                    <a:pt x="37174" y="21173"/>
                    <a:pt x="40092" y="20264"/>
                  </a:cubicBezTo>
                  <a:cubicBezTo>
                    <a:pt x="40761" y="20051"/>
                    <a:pt x="41521" y="19686"/>
                    <a:pt x="41551" y="18987"/>
                  </a:cubicBezTo>
                  <a:cubicBezTo>
                    <a:pt x="41521" y="18683"/>
                    <a:pt x="41399" y="18440"/>
                    <a:pt x="41247" y="18227"/>
                  </a:cubicBezTo>
                  <a:cubicBezTo>
                    <a:pt x="41095" y="18045"/>
                    <a:pt x="40943" y="17893"/>
                    <a:pt x="40761" y="17741"/>
                  </a:cubicBezTo>
                  <a:cubicBezTo>
                    <a:pt x="38542" y="15857"/>
                    <a:pt x="35989" y="14276"/>
                    <a:pt x="33922" y="12239"/>
                  </a:cubicBezTo>
                  <a:cubicBezTo>
                    <a:pt x="31825" y="10173"/>
                    <a:pt x="30153" y="7437"/>
                    <a:pt x="30305" y="4519"/>
                  </a:cubicBezTo>
                  <a:cubicBezTo>
                    <a:pt x="30335" y="4033"/>
                    <a:pt x="30426" y="3546"/>
                    <a:pt x="30153" y="3090"/>
                  </a:cubicBezTo>
                  <a:cubicBezTo>
                    <a:pt x="29849" y="2543"/>
                    <a:pt x="29150" y="2391"/>
                    <a:pt x="28542" y="2270"/>
                  </a:cubicBezTo>
                  <a:cubicBezTo>
                    <a:pt x="25472" y="1753"/>
                    <a:pt x="22341" y="1206"/>
                    <a:pt x="19271" y="720"/>
                  </a:cubicBezTo>
                  <a:cubicBezTo>
                    <a:pt x="17145" y="369"/>
                    <a:pt x="14984" y="1"/>
                    <a:pt x="1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57A1FBE2-2983-E8FF-347A-6961EC49164B}"/>
              </a:ext>
            </a:extLst>
          </p:cNvPr>
          <p:cNvSpPr txBox="1"/>
          <p:nvPr/>
        </p:nvSpPr>
        <p:spPr>
          <a:xfrm>
            <a:off x="2480648" y="0"/>
            <a:ext cx="3053389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rgbClr val="9EA9ED"/>
                </a:solidFill>
                <a:effectLst/>
                <a:uLnTx/>
                <a:uFillTx/>
                <a:latin typeface="Ubuntu Condensed"/>
                <a:cs typeface="Arial"/>
                <a:sym typeface="Ubuntu Condensed"/>
              </a:rPr>
              <a:t>Generación de ejecutables</a:t>
            </a:r>
            <a:endParaRPr lang="es-ES" sz="3600" dirty="0"/>
          </a:p>
          <a:p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2C2CC5B-431A-A787-1E0E-9FD5F9943B61}"/>
              </a:ext>
            </a:extLst>
          </p:cNvPr>
          <p:cNvSpPr txBox="1"/>
          <p:nvPr/>
        </p:nvSpPr>
        <p:spPr>
          <a:xfrm>
            <a:off x="2467284" y="1143643"/>
            <a:ext cx="5960549" cy="1209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sz="14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Enlace de Instrucciones de como compilar Python tanto en Windows como en PowerShell.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u="sng" kern="100" dirty="0">
                <a:solidFill>
                  <a:srgbClr val="0563C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https://www.mclibre.org/consultar/python/otros/python-uso.html</a:t>
            </a:r>
            <a:endParaRPr lang="es-ES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s-E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79AA7C1-5BDA-0038-0B28-F35E7BEC6205}"/>
              </a:ext>
            </a:extLst>
          </p:cNvPr>
          <p:cNvSpPr txBox="1"/>
          <p:nvPr/>
        </p:nvSpPr>
        <p:spPr>
          <a:xfrm>
            <a:off x="2467284" y="2025919"/>
            <a:ext cx="54617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Descargamos el compilador de Python: nos lleva al enlace si intentamos compilar como en eclipse y lo instalamos.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4847A30C-929B-5D34-ED7F-A719643FA1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648" y="2594362"/>
            <a:ext cx="3349405" cy="185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43362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41"/>
          <p:cNvSpPr/>
          <p:nvPr/>
        </p:nvSpPr>
        <p:spPr>
          <a:xfrm>
            <a:off x="4711328" y="2898204"/>
            <a:ext cx="1044050" cy="1030617"/>
          </a:xfrm>
          <a:custGeom>
            <a:avLst/>
            <a:gdLst/>
            <a:ahLst/>
            <a:cxnLst/>
            <a:rect l="l" t="t" r="r" b="b"/>
            <a:pathLst>
              <a:path w="31400" h="30996" extrusionOk="0">
                <a:moveTo>
                  <a:pt x="17556" y="0"/>
                </a:moveTo>
                <a:cubicBezTo>
                  <a:pt x="15851" y="0"/>
                  <a:pt x="14164" y="248"/>
                  <a:pt x="12615" y="678"/>
                </a:cubicBezTo>
                <a:cubicBezTo>
                  <a:pt x="8603" y="1833"/>
                  <a:pt x="5411" y="4083"/>
                  <a:pt x="3466" y="6697"/>
                </a:cubicBezTo>
                <a:cubicBezTo>
                  <a:pt x="61" y="11378"/>
                  <a:pt x="1" y="17214"/>
                  <a:pt x="1976" y="22381"/>
                </a:cubicBezTo>
                <a:cubicBezTo>
                  <a:pt x="2827" y="24630"/>
                  <a:pt x="4347" y="26819"/>
                  <a:pt x="6779" y="28490"/>
                </a:cubicBezTo>
                <a:cubicBezTo>
                  <a:pt x="8955" y="29986"/>
                  <a:pt x="11982" y="30995"/>
                  <a:pt x="14968" y="30995"/>
                </a:cubicBezTo>
                <a:cubicBezTo>
                  <a:pt x="15319" y="30995"/>
                  <a:pt x="15670" y="30981"/>
                  <a:pt x="16019" y="30952"/>
                </a:cubicBezTo>
                <a:cubicBezTo>
                  <a:pt x="16870" y="30892"/>
                  <a:pt x="17752" y="30740"/>
                  <a:pt x="18603" y="30466"/>
                </a:cubicBezTo>
                <a:cubicBezTo>
                  <a:pt x="21430" y="29645"/>
                  <a:pt x="23649" y="27852"/>
                  <a:pt x="25290" y="26028"/>
                </a:cubicBezTo>
                <a:cubicBezTo>
                  <a:pt x="28269" y="22685"/>
                  <a:pt x="30153" y="18855"/>
                  <a:pt x="30852" y="14873"/>
                </a:cubicBezTo>
                <a:cubicBezTo>
                  <a:pt x="31399" y="11894"/>
                  <a:pt x="31278" y="8794"/>
                  <a:pt x="29484" y="5967"/>
                </a:cubicBezTo>
                <a:cubicBezTo>
                  <a:pt x="27722" y="3171"/>
                  <a:pt x="24074" y="678"/>
                  <a:pt x="19667" y="131"/>
                </a:cubicBezTo>
                <a:cubicBezTo>
                  <a:pt x="18966" y="42"/>
                  <a:pt x="18259" y="0"/>
                  <a:pt x="175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41"/>
          <p:cNvSpPr/>
          <p:nvPr/>
        </p:nvSpPr>
        <p:spPr>
          <a:xfrm>
            <a:off x="4711328" y="1419092"/>
            <a:ext cx="1044050" cy="1030617"/>
          </a:xfrm>
          <a:custGeom>
            <a:avLst/>
            <a:gdLst/>
            <a:ahLst/>
            <a:cxnLst/>
            <a:rect l="l" t="t" r="r" b="b"/>
            <a:pathLst>
              <a:path w="31400" h="30996" extrusionOk="0">
                <a:moveTo>
                  <a:pt x="17556" y="0"/>
                </a:moveTo>
                <a:cubicBezTo>
                  <a:pt x="15851" y="0"/>
                  <a:pt x="14164" y="248"/>
                  <a:pt x="12615" y="678"/>
                </a:cubicBezTo>
                <a:cubicBezTo>
                  <a:pt x="8603" y="1833"/>
                  <a:pt x="5411" y="4083"/>
                  <a:pt x="3466" y="6697"/>
                </a:cubicBezTo>
                <a:cubicBezTo>
                  <a:pt x="61" y="11378"/>
                  <a:pt x="1" y="17214"/>
                  <a:pt x="1976" y="22381"/>
                </a:cubicBezTo>
                <a:cubicBezTo>
                  <a:pt x="2827" y="24630"/>
                  <a:pt x="4347" y="26819"/>
                  <a:pt x="6779" y="28490"/>
                </a:cubicBezTo>
                <a:cubicBezTo>
                  <a:pt x="8955" y="29986"/>
                  <a:pt x="11982" y="30995"/>
                  <a:pt x="14968" y="30995"/>
                </a:cubicBezTo>
                <a:cubicBezTo>
                  <a:pt x="15319" y="30995"/>
                  <a:pt x="15670" y="30981"/>
                  <a:pt x="16019" y="30952"/>
                </a:cubicBezTo>
                <a:cubicBezTo>
                  <a:pt x="16870" y="30892"/>
                  <a:pt x="17752" y="30740"/>
                  <a:pt x="18603" y="30466"/>
                </a:cubicBezTo>
                <a:cubicBezTo>
                  <a:pt x="21430" y="29645"/>
                  <a:pt x="23649" y="27852"/>
                  <a:pt x="25290" y="26028"/>
                </a:cubicBezTo>
                <a:cubicBezTo>
                  <a:pt x="28269" y="22685"/>
                  <a:pt x="30153" y="18855"/>
                  <a:pt x="30852" y="14873"/>
                </a:cubicBezTo>
                <a:cubicBezTo>
                  <a:pt x="31399" y="11894"/>
                  <a:pt x="31278" y="8794"/>
                  <a:pt x="29484" y="5967"/>
                </a:cubicBezTo>
                <a:cubicBezTo>
                  <a:pt x="27722" y="3171"/>
                  <a:pt x="24074" y="678"/>
                  <a:pt x="19667" y="131"/>
                </a:cubicBezTo>
                <a:cubicBezTo>
                  <a:pt x="18966" y="42"/>
                  <a:pt x="18259" y="0"/>
                  <a:pt x="175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9" name="Google Shape;1389;p41"/>
          <p:cNvSpPr/>
          <p:nvPr/>
        </p:nvSpPr>
        <p:spPr>
          <a:xfrm>
            <a:off x="1186903" y="2898200"/>
            <a:ext cx="1044050" cy="1030617"/>
          </a:xfrm>
          <a:custGeom>
            <a:avLst/>
            <a:gdLst/>
            <a:ahLst/>
            <a:cxnLst/>
            <a:rect l="l" t="t" r="r" b="b"/>
            <a:pathLst>
              <a:path w="31400" h="30996" extrusionOk="0">
                <a:moveTo>
                  <a:pt x="17556" y="0"/>
                </a:moveTo>
                <a:cubicBezTo>
                  <a:pt x="15851" y="0"/>
                  <a:pt x="14164" y="248"/>
                  <a:pt x="12615" y="678"/>
                </a:cubicBezTo>
                <a:cubicBezTo>
                  <a:pt x="8603" y="1833"/>
                  <a:pt x="5411" y="4083"/>
                  <a:pt x="3466" y="6697"/>
                </a:cubicBezTo>
                <a:cubicBezTo>
                  <a:pt x="61" y="11378"/>
                  <a:pt x="1" y="17214"/>
                  <a:pt x="1976" y="22381"/>
                </a:cubicBezTo>
                <a:cubicBezTo>
                  <a:pt x="2827" y="24630"/>
                  <a:pt x="4347" y="26819"/>
                  <a:pt x="6779" y="28490"/>
                </a:cubicBezTo>
                <a:cubicBezTo>
                  <a:pt x="8955" y="29986"/>
                  <a:pt x="11982" y="30995"/>
                  <a:pt x="14968" y="30995"/>
                </a:cubicBezTo>
                <a:cubicBezTo>
                  <a:pt x="15319" y="30995"/>
                  <a:pt x="15670" y="30981"/>
                  <a:pt x="16019" y="30952"/>
                </a:cubicBezTo>
                <a:cubicBezTo>
                  <a:pt x="16870" y="30892"/>
                  <a:pt x="17752" y="30740"/>
                  <a:pt x="18603" y="30466"/>
                </a:cubicBezTo>
                <a:cubicBezTo>
                  <a:pt x="21430" y="29645"/>
                  <a:pt x="23649" y="27852"/>
                  <a:pt x="25290" y="26028"/>
                </a:cubicBezTo>
                <a:cubicBezTo>
                  <a:pt x="28269" y="22685"/>
                  <a:pt x="30153" y="18855"/>
                  <a:pt x="30852" y="14873"/>
                </a:cubicBezTo>
                <a:cubicBezTo>
                  <a:pt x="31399" y="11894"/>
                  <a:pt x="31278" y="8794"/>
                  <a:pt x="29484" y="5967"/>
                </a:cubicBezTo>
                <a:cubicBezTo>
                  <a:pt x="27722" y="3171"/>
                  <a:pt x="24074" y="678"/>
                  <a:pt x="19667" y="131"/>
                </a:cubicBezTo>
                <a:cubicBezTo>
                  <a:pt x="18966" y="42"/>
                  <a:pt x="18259" y="0"/>
                  <a:pt x="175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0" name="Google Shape;1390;p41"/>
          <p:cNvSpPr/>
          <p:nvPr/>
        </p:nvSpPr>
        <p:spPr>
          <a:xfrm>
            <a:off x="1186903" y="1419094"/>
            <a:ext cx="1044050" cy="1030617"/>
          </a:xfrm>
          <a:custGeom>
            <a:avLst/>
            <a:gdLst/>
            <a:ahLst/>
            <a:cxnLst/>
            <a:rect l="l" t="t" r="r" b="b"/>
            <a:pathLst>
              <a:path w="31400" h="30996" extrusionOk="0">
                <a:moveTo>
                  <a:pt x="17556" y="0"/>
                </a:moveTo>
                <a:cubicBezTo>
                  <a:pt x="15851" y="0"/>
                  <a:pt x="14164" y="248"/>
                  <a:pt x="12615" y="678"/>
                </a:cubicBezTo>
                <a:cubicBezTo>
                  <a:pt x="8603" y="1833"/>
                  <a:pt x="5411" y="4083"/>
                  <a:pt x="3466" y="6697"/>
                </a:cubicBezTo>
                <a:cubicBezTo>
                  <a:pt x="61" y="11378"/>
                  <a:pt x="1" y="17214"/>
                  <a:pt x="1976" y="22381"/>
                </a:cubicBezTo>
                <a:cubicBezTo>
                  <a:pt x="2827" y="24630"/>
                  <a:pt x="4347" y="26819"/>
                  <a:pt x="6779" y="28490"/>
                </a:cubicBezTo>
                <a:cubicBezTo>
                  <a:pt x="8955" y="29986"/>
                  <a:pt x="11982" y="30995"/>
                  <a:pt x="14968" y="30995"/>
                </a:cubicBezTo>
                <a:cubicBezTo>
                  <a:pt x="15319" y="30995"/>
                  <a:pt x="15670" y="30981"/>
                  <a:pt x="16019" y="30952"/>
                </a:cubicBezTo>
                <a:cubicBezTo>
                  <a:pt x="16870" y="30892"/>
                  <a:pt x="17752" y="30740"/>
                  <a:pt x="18603" y="30466"/>
                </a:cubicBezTo>
                <a:cubicBezTo>
                  <a:pt x="21430" y="29645"/>
                  <a:pt x="23649" y="27852"/>
                  <a:pt x="25290" y="26028"/>
                </a:cubicBezTo>
                <a:cubicBezTo>
                  <a:pt x="28269" y="22685"/>
                  <a:pt x="30153" y="18855"/>
                  <a:pt x="30852" y="14873"/>
                </a:cubicBezTo>
                <a:cubicBezTo>
                  <a:pt x="31399" y="11894"/>
                  <a:pt x="31278" y="8794"/>
                  <a:pt x="29484" y="5967"/>
                </a:cubicBezTo>
                <a:cubicBezTo>
                  <a:pt x="27722" y="3171"/>
                  <a:pt x="24074" y="678"/>
                  <a:pt x="19667" y="131"/>
                </a:cubicBezTo>
                <a:cubicBezTo>
                  <a:pt x="18966" y="42"/>
                  <a:pt x="18259" y="0"/>
                  <a:pt x="175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" name="Google Shape;1391;p41"/>
          <p:cNvSpPr txBox="1">
            <a:spLocks noGrp="1"/>
          </p:cNvSpPr>
          <p:nvPr>
            <p:ph type="title"/>
          </p:nvPr>
        </p:nvSpPr>
        <p:spPr>
          <a:xfrm>
            <a:off x="714175" y="445025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Índice</a:t>
            </a:r>
            <a:endParaRPr dirty="0"/>
          </a:p>
        </p:txBody>
      </p:sp>
      <p:sp>
        <p:nvSpPr>
          <p:cNvPr id="1393" name="Google Shape;1393;p41"/>
          <p:cNvSpPr txBox="1">
            <a:spLocks noGrp="1"/>
          </p:cNvSpPr>
          <p:nvPr>
            <p:ph type="subTitle" idx="2"/>
          </p:nvPr>
        </p:nvSpPr>
        <p:spPr>
          <a:xfrm>
            <a:off x="2281472" y="1649554"/>
            <a:ext cx="215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/>
              <a:t>Ventajas y desventajas</a:t>
            </a:r>
            <a:endParaRPr sz="2000" dirty="0"/>
          </a:p>
        </p:txBody>
      </p:sp>
      <p:sp>
        <p:nvSpPr>
          <p:cNvPr id="1394" name="Google Shape;1394;p41"/>
          <p:cNvSpPr txBox="1">
            <a:spLocks noGrp="1"/>
          </p:cNvSpPr>
          <p:nvPr>
            <p:ph type="title" idx="3"/>
          </p:nvPr>
        </p:nvSpPr>
        <p:spPr>
          <a:xfrm>
            <a:off x="1288775" y="1555200"/>
            <a:ext cx="840300" cy="7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</a:p>
        </p:txBody>
      </p:sp>
      <p:sp>
        <p:nvSpPr>
          <p:cNvPr id="1396" name="Google Shape;1396;p41"/>
          <p:cNvSpPr txBox="1">
            <a:spLocks noGrp="1"/>
          </p:cNvSpPr>
          <p:nvPr>
            <p:ph type="subTitle" idx="5"/>
          </p:nvPr>
        </p:nvSpPr>
        <p:spPr>
          <a:xfrm>
            <a:off x="5837497" y="1649554"/>
            <a:ext cx="215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Características</a:t>
            </a:r>
            <a:endParaRPr sz="2000" dirty="0"/>
          </a:p>
        </p:txBody>
      </p:sp>
      <p:sp>
        <p:nvSpPr>
          <p:cNvPr id="1397" name="Google Shape;1397;p41"/>
          <p:cNvSpPr txBox="1">
            <a:spLocks noGrp="1"/>
          </p:cNvSpPr>
          <p:nvPr>
            <p:ph type="title" idx="6"/>
          </p:nvPr>
        </p:nvSpPr>
        <p:spPr>
          <a:xfrm>
            <a:off x="4813200" y="1555200"/>
            <a:ext cx="840300" cy="7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1399" name="Google Shape;1399;p41"/>
          <p:cNvSpPr txBox="1">
            <a:spLocks noGrp="1"/>
          </p:cNvSpPr>
          <p:nvPr>
            <p:ph type="subTitle" idx="8"/>
          </p:nvPr>
        </p:nvSpPr>
        <p:spPr>
          <a:xfrm>
            <a:off x="2281472" y="3127158"/>
            <a:ext cx="215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/>
              <a:t>Edición de programas</a:t>
            </a:r>
          </a:p>
        </p:txBody>
      </p:sp>
      <p:sp>
        <p:nvSpPr>
          <p:cNvPr id="1400" name="Google Shape;1400;p41"/>
          <p:cNvSpPr txBox="1">
            <a:spLocks noGrp="1"/>
          </p:cNvSpPr>
          <p:nvPr>
            <p:ph type="title" idx="9"/>
          </p:nvPr>
        </p:nvSpPr>
        <p:spPr>
          <a:xfrm>
            <a:off x="1288775" y="3034313"/>
            <a:ext cx="840300" cy="7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1402" name="Google Shape;1402;p41"/>
          <p:cNvSpPr txBox="1">
            <a:spLocks noGrp="1"/>
          </p:cNvSpPr>
          <p:nvPr>
            <p:ph type="subTitle" idx="14"/>
          </p:nvPr>
        </p:nvSpPr>
        <p:spPr>
          <a:xfrm>
            <a:off x="5805797" y="3127158"/>
            <a:ext cx="215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ES" sz="2000" dirty="0"/>
              <a:t>Generación de ejecutables</a:t>
            </a:r>
            <a:endParaRPr sz="2000" dirty="0"/>
          </a:p>
        </p:txBody>
      </p:sp>
      <p:sp>
        <p:nvSpPr>
          <p:cNvPr id="1403" name="Google Shape;1403;p41"/>
          <p:cNvSpPr txBox="1">
            <a:spLocks noGrp="1"/>
          </p:cNvSpPr>
          <p:nvPr>
            <p:ph type="title" idx="15"/>
          </p:nvPr>
        </p:nvSpPr>
        <p:spPr>
          <a:xfrm>
            <a:off x="4813200" y="3034313"/>
            <a:ext cx="840300" cy="7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231982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7" name="Google Shape;1637;p52"/>
          <p:cNvGrpSpPr/>
          <p:nvPr/>
        </p:nvGrpSpPr>
        <p:grpSpPr>
          <a:xfrm rot="543719" flipH="1">
            <a:off x="-3366329" y="3938261"/>
            <a:ext cx="6870096" cy="6474579"/>
            <a:chOff x="1812813" y="413725"/>
            <a:chExt cx="6870225" cy="6474700"/>
          </a:xfrm>
        </p:grpSpPr>
        <p:sp>
          <p:nvSpPr>
            <p:cNvPr id="1638" name="Google Shape;1638;p52"/>
            <p:cNvSpPr/>
            <p:nvPr/>
          </p:nvSpPr>
          <p:spPr>
            <a:xfrm>
              <a:off x="1812813" y="413725"/>
              <a:ext cx="6870225" cy="6474700"/>
            </a:xfrm>
            <a:custGeom>
              <a:avLst/>
              <a:gdLst/>
              <a:ahLst/>
              <a:cxnLst/>
              <a:rect l="l" t="t" r="r" b="b"/>
              <a:pathLst>
                <a:path w="274809" h="258988" extrusionOk="0">
                  <a:moveTo>
                    <a:pt x="140648" y="1"/>
                  </a:moveTo>
                  <a:cubicBezTo>
                    <a:pt x="127230" y="1"/>
                    <a:pt x="113866" y="1674"/>
                    <a:pt x="100854" y="5187"/>
                  </a:cubicBezTo>
                  <a:cubicBezTo>
                    <a:pt x="89182" y="8318"/>
                    <a:pt x="77571" y="13090"/>
                    <a:pt x="68330" y="21965"/>
                  </a:cubicBezTo>
                  <a:cubicBezTo>
                    <a:pt x="59060" y="30871"/>
                    <a:pt x="52494" y="44519"/>
                    <a:pt x="53132" y="58896"/>
                  </a:cubicBezTo>
                  <a:cubicBezTo>
                    <a:pt x="53436" y="65796"/>
                    <a:pt x="55534" y="72392"/>
                    <a:pt x="56780" y="79079"/>
                  </a:cubicBezTo>
                  <a:cubicBezTo>
                    <a:pt x="64561" y="121025"/>
                    <a:pt x="13922" y="126739"/>
                    <a:pt x="4682" y="160356"/>
                  </a:cubicBezTo>
                  <a:cubicBezTo>
                    <a:pt x="1" y="177287"/>
                    <a:pt x="6688" y="196527"/>
                    <a:pt x="16962" y="209992"/>
                  </a:cubicBezTo>
                  <a:cubicBezTo>
                    <a:pt x="30761" y="228139"/>
                    <a:pt x="50214" y="238473"/>
                    <a:pt x="69668" y="245768"/>
                  </a:cubicBezTo>
                  <a:cubicBezTo>
                    <a:pt x="91528" y="253975"/>
                    <a:pt x="114287" y="258988"/>
                    <a:pt x="136985" y="258988"/>
                  </a:cubicBezTo>
                  <a:cubicBezTo>
                    <a:pt x="140009" y="258988"/>
                    <a:pt x="143032" y="258899"/>
                    <a:pt x="146052" y="258716"/>
                  </a:cubicBezTo>
                  <a:cubicBezTo>
                    <a:pt x="171767" y="257197"/>
                    <a:pt x="197238" y="248686"/>
                    <a:pt x="218637" y="232151"/>
                  </a:cubicBezTo>
                  <a:cubicBezTo>
                    <a:pt x="240188" y="215524"/>
                    <a:pt x="257209" y="190813"/>
                    <a:pt x="266784" y="162241"/>
                  </a:cubicBezTo>
                  <a:cubicBezTo>
                    <a:pt x="271556" y="147925"/>
                    <a:pt x="274413" y="132362"/>
                    <a:pt x="274596" y="116800"/>
                  </a:cubicBezTo>
                  <a:cubicBezTo>
                    <a:pt x="274808" y="102331"/>
                    <a:pt x="272620" y="87863"/>
                    <a:pt x="267574" y="74519"/>
                  </a:cubicBezTo>
                  <a:cubicBezTo>
                    <a:pt x="260310" y="55340"/>
                    <a:pt x="247483" y="39534"/>
                    <a:pt x="232619" y="28227"/>
                  </a:cubicBezTo>
                  <a:cubicBezTo>
                    <a:pt x="217756" y="16950"/>
                    <a:pt x="200886" y="9989"/>
                    <a:pt x="183804" y="5613"/>
                  </a:cubicBezTo>
                  <a:cubicBezTo>
                    <a:pt x="169605" y="1941"/>
                    <a:pt x="155095" y="1"/>
                    <a:pt x="140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2"/>
            <p:cNvSpPr/>
            <p:nvPr/>
          </p:nvSpPr>
          <p:spPr>
            <a:xfrm>
              <a:off x="2013438" y="599050"/>
              <a:ext cx="6472775" cy="6103575"/>
            </a:xfrm>
            <a:custGeom>
              <a:avLst/>
              <a:gdLst/>
              <a:ahLst/>
              <a:cxnLst/>
              <a:rect l="l" t="t" r="r" b="b"/>
              <a:pathLst>
                <a:path w="258911" h="244143" extrusionOk="0">
                  <a:moveTo>
                    <a:pt x="132505" y="1"/>
                  </a:moveTo>
                  <a:cubicBezTo>
                    <a:pt x="119876" y="1"/>
                    <a:pt x="107297" y="1567"/>
                    <a:pt x="95048" y="4856"/>
                  </a:cubicBezTo>
                  <a:cubicBezTo>
                    <a:pt x="84014" y="7835"/>
                    <a:pt x="73071" y="12303"/>
                    <a:pt x="64378" y="20723"/>
                  </a:cubicBezTo>
                  <a:cubicBezTo>
                    <a:pt x="55624" y="29112"/>
                    <a:pt x="49454" y="42000"/>
                    <a:pt x="50062" y="55556"/>
                  </a:cubicBezTo>
                  <a:cubicBezTo>
                    <a:pt x="50366" y="62061"/>
                    <a:pt x="52342" y="68292"/>
                    <a:pt x="53497" y="74584"/>
                  </a:cubicBezTo>
                  <a:cubicBezTo>
                    <a:pt x="60792" y="114098"/>
                    <a:pt x="13070" y="119508"/>
                    <a:pt x="4377" y="151180"/>
                  </a:cubicBezTo>
                  <a:cubicBezTo>
                    <a:pt x="0" y="167138"/>
                    <a:pt x="6322" y="185315"/>
                    <a:pt x="15958" y="197990"/>
                  </a:cubicBezTo>
                  <a:cubicBezTo>
                    <a:pt x="28967" y="215102"/>
                    <a:pt x="47326" y="224829"/>
                    <a:pt x="65625" y="231698"/>
                  </a:cubicBezTo>
                  <a:cubicBezTo>
                    <a:pt x="86224" y="239423"/>
                    <a:pt x="107653" y="244142"/>
                    <a:pt x="129074" y="244142"/>
                  </a:cubicBezTo>
                  <a:cubicBezTo>
                    <a:pt x="131928" y="244142"/>
                    <a:pt x="134781" y="244058"/>
                    <a:pt x="137632" y="243887"/>
                  </a:cubicBezTo>
                  <a:cubicBezTo>
                    <a:pt x="161827" y="242458"/>
                    <a:pt x="185840" y="234434"/>
                    <a:pt x="206022" y="218871"/>
                  </a:cubicBezTo>
                  <a:cubicBezTo>
                    <a:pt x="226296" y="203157"/>
                    <a:pt x="242376" y="179874"/>
                    <a:pt x="251373" y="152943"/>
                  </a:cubicBezTo>
                  <a:cubicBezTo>
                    <a:pt x="255871" y="139448"/>
                    <a:pt x="258576" y="124736"/>
                    <a:pt x="258759" y="110116"/>
                  </a:cubicBezTo>
                  <a:cubicBezTo>
                    <a:pt x="258911" y="96468"/>
                    <a:pt x="256905" y="82821"/>
                    <a:pt x="252224" y="70267"/>
                  </a:cubicBezTo>
                  <a:cubicBezTo>
                    <a:pt x="245385" y="52182"/>
                    <a:pt x="233287" y="37288"/>
                    <a:pt x="219275" y="26650"/>
                  </a:cubicBezTo>
                  <a:cubicBezTo>
                    <a:pt x="205262" y="16011"/>
                    <a:pt x="189335" y="9415"/>
                    <a:pt x="173225" y="5282"/>
                  </a:cubicBezTo>
                  <a:cubicBezTo>
                    <a:pt x="159829" y="1826"/>
                    <a:pt x="146138" y="1"/>
                    <a:pt x="1325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2"/>
            <p:cNvSpPr/>
            <p:nvPr/>
          </p:nvSpPr>
          <p:spPr>
            <a:xfrm>
              <a:off x="2258863" y="830375"/>
              <a:ext cx="5981900" cy="5639900"/>
            </a:xfrm>
            <a:custGeom>
              <a:avLst/>
              <a:gdLst/>
              <a:ahLst/>
              <a:cxnLst/>
              <a:rect l="l" t="t" r="r" b="b"/>
              <a:pathLst>
                <a:path w="239276" h="225596" extrusionOk="0">
                  <a:moveTo>
                    <a:pt x="122406" y="0"/>
                  </a:moveTo>
                  <a:cubicBezTo>
                    <a:pt x="110726" y="0"/>
                    <a:pt x="99088" y="1452"/>
                    <a:pt x="87753" y="4509"/>
                  </a:cubicBezTo>
                  <a:cubicBezTo>
                    <a:pt x="77632" y="7245"/>
                    <a:pt x="67510" y="11378"/>
                    <a:pt x="59455" y="19129"/>
                  </a:cubicBezTo>
                  <a:cubicBezTo>
                    <a:pt x="51400" y="26880"/>
                    <a:pt x="45655" y="38765"/>
                    <a:pt x="46233" y="51318"/>
                  </a:cubicBezTo>
                  <a:cubicBezTo>
                    <a:pt x="46537" y="57306"/>
                    <a:pt x="48361" y="63051"/>
                    <a:pt x="49424" y="68917"/>
                  </a:cubicBezTo>
                  <a:cubicBezTo>
                    <a:pt x="56203" y="105453"/>
                    <a:pt x="12129" y="110407"/>
                    <a:pt x="4074" y="139709"/>
                  </a:cubicBezTo>
                  <a:cubicBezTo>
                    <a:pt x="1" y="154481"/>
                    <a:pt x="5807" y="171229"/>
                    <a:pt x="14743" y="182961"/>
                  </a:cubicBezTo>
                  <a:cubicBezTo>
                    <a:pt x="26749" y="198737"/>
                    <a:pt x="43680" y="207734"/>
                    <a:pt x="60640" y="214087"/>
                  </a:cubicBezTo>
                  <a:cubicBezTo>
                    <a:pt x="79704" y="221228"/>
                    <a:pt x="99526" y="225596"/>
                    <a:pt x="119331" y="225596"/>
                  </a:cubicBezTo>
                  <a:cubicBezTo>
                    <a:pt x="121947" y="225596"/>
                    <a:pt x="124563" y="225519"/>
                    <a:pt x="127177" y="225363"/>
                  </a:cubicBezTo>
                  <a:cubicBezTo>
                    <a:pt x="149548" y="224056"/>
                    <a:pt x="171737" y="216640"/>
                    <a:pt x="190339" y="202232"/>
                  </a:cubicBezTo>
                  <a:cubicBezTo>
                    <a:pt x="209123" y="187734"/>
                    <a:pt x="223926" y="166214"/>
                    <a:pt x="232255" y="141320"/>
                  </a:cubicBezTo>
                  <a:cubicBezTo>
                    <a:pt x="236449" y="128857"/>
                    <a:pt x="238942" y="115301"/>
                    <a:pt x="239094" y="101775"/>
                  </a:cubicBezTo>
                  <a:cubicBezTo>
                    <a:pt x="239276" y="89161"/>
                    <a:pt x="237422" y="76577"/>
                    <a:pt x="232954" y="64875"/>
                  </a:cubicBezTo>
                  <a:cubicBezTo>
                    <a:pt x="226631" y="48188"/>
                    <a:pt x="215476" y="34449"/>
                    <a:pt x="202497" y="24601"/>
                  </a:cubicBezTo>
                  <a:cubicBezTo>
                    <a:pt x="189579" y="14813"/>
                    <a:pt x="174898" y="8734"/>
                    <a:pt x="160004" y="4874"/>
                  </a:cubicBezTo>
                  <a:cubicBezTo>
                    <a:pt x="147640" y="1688"/>
                    <a:pt x="134999" y="0"/>
                    <a:pt x="1224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2"/>
            <p:cNvSpPr/>
            <p:nvPr/>
          </p:nvSpPr>
          <p:spPr>
            <a:xfrm>
              <a:off x="2638063" y="1046850"/>
              <a:ext cx="5502400" cy="5187725"/>
            </a:xfrm>
            <a:custGeom>
              <a:avLst/>
              <a:gdLst/>
              <a:ahLst/>
              <a:cxnLst/>
              <a:rect l="l" t="t" r="r" b="b"/>
              <a:pathLst>
                <a:path w="220096" h="207509" extrusionOk="0">
                  <a:moveTo>
                    <a:pt x="112644" y="1"/>
                  </a:moveTo>
                  <a:cubicBezTo>
                    <a:pt x="101893" y="1"/>
                    <a:pt x="91183" y="1338"/>
                    <a:pt x="80762" y="4148"/>
                  </a:cubicBezTo>
                  <a:cubicBezTo>
                    <a:pt x="71430" y="6640"/>
                    <a:pt x="62099" y="10440"/>
                    <a:pt x="54713" y="17583"/>
                  </a:cubicBezTo>
                  <a:cubicBezTo>
                    <a:pt x="47296" y="24726"/>
                    <a:pt x="42007" y="35668"/>
                    <a:pt x="42554" y="47188"/>
                  </a:cubicBezTo>
                  <a:cubicBezTo>
                    <a:pt x="42798" y="52690"/>
                    <a:pt x="44469" y="58009"/>
                    <a:pt x="45472" y="63359"/>
                  </a:cubicBezTo>
                  <a:cubicBezTo>
                    <a:pt x="51673" y="97007"/>
                    <a:pt x="11125" y="101566"/>
                    <a:pt x="3709" y="128496"/>
                  </a:cubicBezTo>
                  <a:cubicBezTo>
                    <a:pt x="0" y="142053"/>
                    <a:pt x="5350" y="157494"/>
                    <a:pt x="13557" y="168284"/>
                  </a:cubicBezTo>
                  <a:cubicBezTo>
                    <a:pt x="24621" y="182783"/>
                    <a:pt x="40184" y="191081"/>
                    <a:pt x="55777" y="196917"/>
                  </a:cubicBezTo>
                  <a:cubicBezTo>
                    <a:pt x="73225" y="203473"/>
                    <a:pt x="91427" y="207509"/>
                    <a:pt x="109575" y="207509"/>
                  </a:cubicBezTo>
                  <a:cubicBezTo>
                    <a:pt x="112039" y="207509"/>
                    <a:pt x="114503" y="207434"/>
                    <a:pt x="116963" y="207282"/>
                  </a:cubicBezTo>
                  <a:cubicBezTo>
                    <a:pt x="137571" y="206066"/>
                    <a:pt x="157967" y="199288"/>
                    <a:pt x="175110" y="186005"/>
                  </a:cubicBezTo>
                  <a:cubicBezTo>
                    <a:pt x="192344" y="172692"/>
                    <a:pt x="205992" y="152874"/>
                    <a:pt x="213682" y="130016"/>
                  </a:cubicBezTo>
                  <a:cubicBezTo>
                    <a:pt x="217512" y="118527"/>
                    <a:pt x="219792" y="106064"/>
                    <a:pt x="219944" y="93602"/>
                  </a:cubicBezTo>
                  <a:cubicBezTo>
                    <a:pt x="220096" y="82022"/>
                    <a:pt x="218394" y="70441"/>
                    <a:pt x="214351" y="59681"/>
                  </a:cubicBezTo>
                  <a:cubicBezTo>
                    <a:pt x="208545" y="44361"/>
                    <a:pt x="198272" y="31686"/>
                    <a:pt x="186357" y="22629"/>
                  </a:cubicBezTo>
                  <a:cubicBezTo>
                    <a:pt x="174411" y="13601"/>
                    <a:pt x="160915" y="8008"/>
                    <a:pt x="147207" y="4482"/>
                  </a:cubicBezTo>
                  <a:cubicBezTo>
                    <a:pt x="135844" y="1551"/>
                    <a:pt x="124220" y="1"/>
                    <a:pt x="112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2"/>
            <p:cNvSpPr/>
            <p:nvPr/>
          </p:nvSpPr>
          <p:spPr>
            <a:xfrm>
              <a:off x="2832588" y="1258600"/>
              <a:ext cx="4995575" cy="4707725"/>
            </a:xfrm>
            <a:custGeom>
              <a:avLst/>
              <a:gdLst/>
              <a:ahLst/>
              <a:cxnLst/>
              <a:rect l="l" t="t" r="r" b="b"/>
              <a:pathLst>
                <a:path w="199823" h="188309" extrusionOk="0">
                  <a:moveTo>
                    <a:pt x="102229" y="0"/>
                  </a:moveTo>
                  <a:cubicBezTo>
                    <a:pt x="92467" y="0"/>
                    <a:pt x="82745" y="1215"/>
                    <a:pt x="73285" y="3763"/>
                  </a:cubicBezTo>
                  <a:cubicBezTo>
                    <a:pt x="64804" y="6043"/>
                    <a:pt x="56385" y="9478"/>
                    <a:pt x="49667" y="15952"/>
                  </a:cubicBezTo>
                  <a:cubicBezTo>
                    <a:pt x="42919" y="22396"/>
                    <a:pt x="38117" y="32366"/>
                    <a:pt x="38603" y="42822"/>
                  </a:cubicBezTo>
                  <a:cubicBezTo>
                    <a:pt x="38816" y="47776"/>
                    <a:pt x="40336" y="52609"/>
                    <a:pt x="41248" y="57472"/>
                  </a:cubicBezTo>
                  <a:cubicBezTo>
                    <a:pt x="46932" y="87959"/>
                    <a:pt x="10092" y="92093"/>
                    <a:pt x="3375" y="116561"/>
                  </a:cubicBezTo>
                  <a:cubicBezTo>
                    <a:pt x="1" y="128902"/>
                    <a:pt x="4864" y="142884"/>
                    <a:pt x="12311" y="152702"/>
                  </a:cubicBezTo>
                  <a:cubicBezTo>
                    <a:pt x="22342" y="165863"/>
                    <a:pt x="36506" y="173401"/>
                    <a:pt x="50640" y="178690"/>
                  </a:cubicBezTo>
                  <a:cubicBezTo>
                    <a:pt x="66557" y="184649"/>
                    <a:pt x="83114" y="188308"/>
                    <a:pt x="99641" y="188308"/>
                  </a:cubicBezTo>
                  <a:cubicBezTo>
                    <a:pt x="101829" y="188308"/>
                    <a:pt x="104017" y="188244"/>
                    <a:pt x="106203" y="188112"/>
                  </a:cubicBezTo>
                  <a:cubicBezTo>
                    <a:pt x="124897" y="186988"/>
                    <a:pt x="143438" y="180818"/>
                    <a:pt x="158970" y="168811"/>
                  </a:cubicBezTo>
                  <a:cubicBezTo>
                    <a:pt x="174624" y="156714"/>
                    <a:pt x="186995" y="138750"/>
                    <a:pt x="193956" y="117959"/>
                  </a:cubicBezTo>
                  <a:cubicBezTo>
                    <a:pt x="197451" y="107564"/>
                    <a:pt x="199518" y="96227"/>
                    <a:pt x="199670" y="84950"/>
                  </a:cubicBezTo>
                  <a:cubicBezTo>
                    <a:pt x="199822" y="74403"/>
                    <a:pt x="198242" y="63916"/>
                    <a:pt x="194533" y="54159"/>
                  </a:cubicBezTo>
                  <a:cubicBezTo>
                    <a:pt x="189244" y="40268"/>
                    <a:pt x="179943" y="28748"/>
                    <a:pt x="169122" y="20542"/>
                  </a:cubicBezTo>
                  <a:cubicBezTo>
                    <a:pt x="158271" y="12335"/>
                    <a:pt x="146022" y="7259"/>
                    <a:pt x="133590" y="4067"/>
                  </a:cubicBezTo>
                  <a:cubicBezTo>
                    <a:pt x="123273" y="1405"/>
                    <a:pt x="112728" y="0"/>
                    <a:pt x="102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2"/>
            <p:cNvSpPr/>
            <p:nvPr/>
          </p:nvSpPr>
          <p:spPr>
            <a:xfrm>
              <a:off x="3340213" y="1451000"/>
              <a:ext cx="4291900" cy="4303150"/>
            </a:xfrm>
            <a:custGeom>
              <a:avLst/>
              <a:gdLst/>
              <a:ahLst/>
              <a:cxnLst/>
              <a:rect l="l" t="t" r="r" b="b"/>
              <a:pathLst>
                <a:path w="171676" h="172126" extrusionOk="0">
                  <a:moveTo>
                    <a:pt x="87006" y="1"/>
                  </a:moveTo>
                  <a:cubicBezTo>
                    <a:pt x="78760" y="1"/>
                    <a:pt x="70548" y="1075"/>
                    <a:pt x="62554" y="3332"/>
                  </a:cubicBezTo>
                  <a:cubicBezTo>
                    <a:pt x="55259" y="5368"/>
                    <a:pt x="48025" y="8499"/>
                    <a:pt x="42250" y="14365"/>
                  </a:cubicBezTo>
                  <a:cubicBezTo>
                    <a:pt x="36536" y="20293"/>
                    <a:pt x="32432" y="29350"/>
                    <a:pt x="32888" y="38925"/>
                  </a:cubicBezTo>
                  <a:cubicBezTo>
                    <a:pt x="33101" y="43484"/>
                    <a:pt x="34438" y="47892"/>
                    <a:pt x="35229" y="52329"/>
                  </a:cubicBezTo>
                  <a:cubicBezTo>
                    <a:pt x="40214" y="80233"/>
                    <a:pt x="8572" y="83880"/>
                    <a:pt x="2857" y="106221"/>
                  </a:cubicBezTo>
                  <a:cubicBezTo>
                    <a:pt x="0" y="117467"/>
                    <a:pt x="4225" y="130264"/>
                    <a:pt x="10699" y="139261"/>
                  </a:cubicBezTo>
                  <a:cubicBezTo>
                    <a:pt x="19393" y="151358"/>
                    <a:pt x="31581" y="158258"/>
                    <a:pt x="43800" y="163152"/>
                  </a:cubicBezTo>
                  <a:cubicBezTo>
                    <a:pt x="57572" y="168698"/>
                    <a:pt x="71970" y="172126"/>
                    <a:pt x="86308" y="172126"/>
                  </a:cubicBezTo>
                  <a:cubicBezTo>
                    <a:pt x="88078" y="172126"/>
                    <a:pt x="89846" y="172073"/>
                    <a:pt x="91613" y="171966"/>
                  </a:cubicBezTo>
                  <a:cubicBezTo>
                    <a:pt x="107692" y="170994"/>
                    <a:pt x="123619" y="165431"/>
                    <a:pt x="136933" y="154489"/>
                  </a:cubicBezTo>
                  <a:cubicBezTo>
                    <a:pt x="150368" y="143486"/>
                    <a:pt x="160976" y="127103"/>
                    <a:pt x="166842" y="108136"/>
                  </a:cubicBezTo>
                  <a:cubicBezTo>
                    <a:pt x="169821" y="98652"/>
                    <a:pt x="171553" y="88318"/>
                    <a:pt x="171645" y="77983"/>
                  </a:cubicBezTo>
                  <a:cubicBezTo>
                    <a:pt x="171675" y="68318"/>
                    <a:pt x="170307" y="58713"/>
                    <a:pt x="167085" y="49898"/>
                  </a:cubicBezTo>
                  <a:cubicBezTo>
                    <a:pt x="162465" y="37132"/>
                    <a:pt x="154410" y="26615"/>
                    <a:pt x="145079" y="19046"/>
                  </a:cubicBezTo>
                  <a:cubicBezTo>
                    <a:pt x="135717" y="11539"/>
                    <a:pt x="125170" y="6827"/>
                    <a:pt x="114440" y="3849"/>
                  </a:cubicBezTo>
                  <a:cubicBezTo>
                    <a:pt x="105422" y="1334"/>
                    <a:pt x="96192" y="1"/>
                    <a:pt x="870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2"/>
            <p:cNvSpPr/>
            <p:nvPr/>
          </p:nvSpPr>
          <p:spPr>
            <a:xfrm>
              <a:off x="4305263" y="1658500"/>
              <a:ext cx="3079100" cy="1928000"/>
            </a:xfrm>
            <a:custGeom>
              <a:avLst/>
              <a:gdLst/>
              <a:ahLst/>
              <a:cxnLst/>
              <a:rect l="l" t="t" r="r" b="b"/>
              <a:pathLst>
                <a:path w="123164" h="77120" extrusionOk="0">
                  <a:moveTo>
                    <a:pt x="53396" y="0"/>
                  </a:moveTo>
                  <a:cubicBezTo>
                    <a:pt x="45547" y="0"/>
                    <a:pt x="37723" y="1145"/>
                    <a:pt x="30153" y="3451"/>
                  </a:cubicBezTo>
                  <a:cubicBezTo>
                    <a:pt x="23010" y="5609"/>
                    <a:pt x="15867" y="8923"/>
                    <a:pt x="10548" y="14971"/>
                  </a:cubicBezTo>
                  <a:cubicBezTo>
                    <a:pt x="1338" y="25367"/>
                    <a:pt x="1" y="45215"/>
                    <a:pt x="11764" y="54638"/>
                  </a:cubicBezTo>
                  <a:cubicBezTo>
                    <a:pt x="16019" y="58042"/>
                    <a:pt x="21186" y="59258"/>
                    <a:pt x="26232" y="59531"/>
                  </a:cubicBezTo>
                  <a:cubicBezTo>
                    <a:pt x="27072" y="59575"/>
                    <a:pt x="27911" y="59594"/>
                    <a:pt x="28749" y="59594"/>
                  </a:cubicBezTo>
                  <a:cubicBezTo>
                    <a:pt x="36071" y="59594"/>
                    <a:pt x="43346" y="58111"/>
                    <a:pt x="50645" y="58111"/>
                  </a:cubicBezTo>
                  <a:cubicBezTo>
                    <a:pt x="51889" y="58111"/>
                    <a:pt x="53133" y="58154"/>
                    <a:pt x="54379" y="58255"/>
                  </a:cubicBezTo>
                  <a:cubicBezTo>
                    <a:pt x="70731" y="59531"/>
                    <a:pt x="85534" y="70504"/>
                    <a:pt x="101461" y="75671"/>
                  </a:cubicBezTo>
                  <a:cubicBezTo>
                    <a:pt x="103894" y="76476"/>
                    <a:pt x="106430" y="77119"/>
                    <a:pt x="108906" y="77119"/>
                  </a:cubicBezTo>
                  <a:cubicBezTo>
                    <a:pt x="110453" y="77119"/>
                    <a:pt x="111977" y="76868"/>
                    <a:pt x="113437" y="76249"/>
                  </a:cubicBezTo>
                  <a:cubicBezTo>
                    <a:pt x="120337" y="73361"/>
                    <a:pt x="123164" y="63209"/>
                    <a:pt x="122586" y="54394"/>
                  </a:cubicBezTo>
                  <a:cubicBezTo>
                    <a:pt x="122100" y="46461"/>
                    <a:pt x="119577" y="38862"/>
                    <a:pt x="115778" y="32266"/>
                  </a:cubicBezTo>
                  <a:cubicBezTo>
                    <a:pt x="113924" y="28953"/>
                    <a:pt x="111735" y="25914"/>
                    <a:pt x="109334" y="23178"/>
                  </a:cubicBezTo>
                  <a:cubicBezTo>
                    <a:pt x="102069" y="14941"/>
                    <a:pt x="92920" y="9379"/>
                    <a:pt x="83467" y="5701"/>
                  </a:cubicBezTo>
                  <a:cubicBezTo>
                    <a:pt x="73732" y="1913"/>
                    <a:pt x="63543" y="0"/>
                    <a:pt x="53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2"/>
            <p:cNvSpPr/>
            <p:nvPr/>
          </p:nvSpPr>
          <p:spPr>
            <a:xfrm>
              <a:off x="3641113" y="3404300"/>
              <a:ext cx="3576850" cy="1997400"/>
            </a:xfrm>
            <a:custGeom>
              <a:avLst/>
              <a:gdLst/>
              <a:ahLst/>
              <a:cxnLst/>
              <a:rect l="l" t="t" r="r" b="b"/>
              <a:pathLst>
                <a:path w="143074" h="79896" extrusionOk="0">
                  <a:moveTo>
                    <a:pt x="47562" y="0"/>
                  </a:moveTo>
                  <a:cubicBezTo>
                    <a:pt x="36312" y="0"/>
                    <a:pt x="24746" y="1996"/>
                    <a:pt x="15563" y="9396"/>
                  </a:cubicBezTo>
                  <a:cubicBezTo>
                    <a:pt x="6171" y="16934"/>
                    <a:pt x="1" y="31372"/>
                    <a:pt x="3375" y="44594"/>
                  </a:cubicBezTo>
                  <a:cubicBezTo>
                    <a:pt x="6323" y="56205"/>
                    <a:pt x="15503" y="64016"/>
                    <a:pt x="24682" y="69062"/>
                  </a:cubicBezTo>
                  <a:cubicBezTo>
                    <a:pt x="38334" y="76566"/>
                    <a:pt x="53244" y="79896"/>
                    <a:pt x="68164" y="79896"/>
                  </a:cubicBezTo>
                  <a:cubicBezTo>
                    <a:pt x="76996" y="79896"/>
                    <a:pt x="85831" y="78729"/>
                    <a:pt x="94410" y="76570"/>
                  </a:cubicBezTo>
                  <a:cubicBezTo>
                    <a:pt x="107176" y="73317"/>
                    <a:pt x="119669" y="67907"/>
                    <a:pt x="130125" y="58728"/>
                  </a:cubicBezTo>
                  <a:cubicBezTo>
                    <a:pt x="133955" y="55384"/>
                    <a:pt x="137541" y="51493"/>
                    <a:pt x="139851" y="46509"/>
                  </a:cubicBezTo>
                  <a:cubicBezTo>
                    <a:pt x="142161" y="41554"/>
                    <a:pt x="143073" y="35414"/>
                    <a:pt x="141493" y="29973"/>
                  </a:cubicBezTo>
                  <a:cubicBezTo>
                    <a:pt x="139669" y="23864"/>
                    <a:pt x="135140" y="19608"/>
                    <a:pt x="130338" y="16326"/>
                  </a:cubicBezTo>
                  <a:cubicBezTo>
                    <a:pt x="129730" y="15931"/>
                    <a:pt x="129122" y="15505"/>
                    <a:pt x="128483" y="15110"/>
                  </a:cubicBezTo>
                  <a:cubicBezTo>
                    <a:pt x="118514" y="8879"/>
                    <a:pt x="107754" y="4927"/>
                    <a:pt x="96750" y="2800"/>
                  </a:cubicBezTo>
                  <a:cubicBezTo>
                    <a:pt x="86385" y="794"/>
                    <a:pt x="76507" y="1371"/>
                    <a:pt x="66172" y="824"/>
                  </a:cubicBezTo>
                  <a:cubicBezTo>
                    <a:pt x="60215" y="520"/>
                    <a:pt x="54288" y="3"/>
                    <a:pt x="48330" y="3"/>
                  </a:cubicBezTo>
                  <a:cubicBezTo>
                    <a:pt x="48074" y="1"/>
                    <a:pt x="47818" y="0"/>
                    <a:pt x="475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2"/>
            <p:cNvSpPr/>
            <p:nvPr/>
          </p:nvSpPr>
          <p:spPr>
            <a:xfrm>
              <a:off x="3855413" y="3607250"/>
              <a:ext cx="2883050" cy="1609700"/>
            </a:xfrm>
            <a:custGeom>
              <a:avLst/>
              <a:gdLst/>
              <a:ahLst/>
              <a:cxnLst/>
              <a:rect l="l" t="t" r="r" b="b"/>
              <a:pathLst>
                <a:path w="115322" h="64388" extrusionOk="0">
                  <a:moveTo>
                    <a:pt x="38669" y="1"/>
                  </a:moveTo>
                  <a:cubicBezTo>
                    <a:pt x="29540" y="1"/>
                    <a:pt x="20019" y="1549"/>
                    <a:pt x="12554" y="7569"/>
                  </a:cubicBezTo>
                  <a:cubicBezTo>
                    <a:pt x="4985" y="13649"/>
                    <a:pt x="0" y="25320"/>
                    <a:pt x="2706" y="35959"/>
                  </a:cubicBezTo>
                  <a:cubicBezTo>
                    <a:pt x="5107" y="45260"/>
                    <a:pt x="12463" y="51613"/>
                    <a:pt x="19910" y="55655"/>
                  </a:cubicBezTo>
                  <a:cubicBezTo>
                    <a:pt x="30903" y="61705"/>
                    <a:pt x="42926" y="64388"/>
                    <a:pt x="54950" y="64388"/>
                  </a:cubicBezTo>
                  <a:cubicBezTo>
                    <a:pt x="62075" y="64388"/>
                    <a:pt x="69201" y="63446"/>
                    <a:pt x="76111" y="61704"/>
                  </a:cubicBezTo>
                  <a:cubicBezTo>
                    <a:pt x="86415" y="59120"/>
                    <a:pt x="96476" y="54713"/>
                    <a:pt x="104896" y="47357"/>
                  </a:cubicBezTo>
                  <a:cubicBezTo>
                    <a:pt x="107996" y="44652"/>
                    <a:pt x="110884" y="41491"/>
                    <a:pt x="112738" y="37479"/>
                  </a:cubicBezTo>
                  <a:cubicBezTo>
                    <a:pt x="114592" y="33466"/>
                    <a:pt x="115322" y="28542"/>
                    <a:pt x="114015" y="24135"/>
                  </a:cubicBezTo>
                  <a:cubicBezTo>
                    <a:pt x="112556" y="19272"/>
                    <a:pt x="108908" y="15807"/>
                    <a:pt x="105048" y="13193"/>
                  </a:cubicBezTo>
                  <a:cubicBezTo>
                    <a:pt x="104562" y="12858"/>
                    <a:pt x="104075" y="12554"/>
                    <a:pt x="103589" y="12220"/>
                  </a:cubicBezTo>
                  <a:cubicBezTo>
                    <a:pt x="95564" y="7205"/>
                    <a:pt x="86871" y="4013"/>
                    <a:pt x="77996" y="2281"/>
                  </a:cubicBezTo>
                  <a:cubicBezTo>
                    <a:pt x="69637" y="700"/>
                    <a:pt x="61704" y="1095"/>
                    <a:pt x="53345" y="700"/>
                  </a:cubicBezTo>
                  <a:cubicBezTo>
                    <a:pt x="48573" y="426"/>
                    <a:pt x="43740" y="62"/>
                    <a:pt x="38937" y="1"/>
                  </a:cubicBezTo>
                  <a:cubicBezTo>
                    <a:pt x="38848" y="1"/>
                    <a:pt x="38758" y="1"/>
                    <a:pt x="38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2"/>
            <p:cNvSpPr/>
            <p:nvPr/>
          </p:nvSpPr>
          <p:spPr>
            <a:xfrm>
              <a:off x="4128963" y="3759225"/>
              <a:ext cx="2340500" cy="1306675"/>
            </a:xfrm>
            <a:custGeom>
              <a:avLst/>
              <a:gdLst/>
              <a:ahLst/>
              <a:cxnLst/>
              <a:rect l="l" t="t" r="r" b="b"/>
              <a:pathLst>
                <a:path w="93620" h="52267" extrusionOk="0">
                  <a:moveTo>
                    <a:pt x="31342" y="1"/>
                  </a:moveTo>
                  <a:cubicBezTo>
                    <a:pt x="23947" y="1"/>
                    <a:pt x="16249" y="1246"/>
                    <a:pt x="10183" y="6141"/>
                  </a:cubicBezTo>
                  <a:cubicBezTo>
                    <a:pt x="4013" y="11065"/>
                    <a:pt x="1" y="20518"/>
                    <a:pt x="2189" y="29181"/>
                  </a:cubicBezTo>
                  <a:cubicBezTo>
                    <a:pt x="4135" y="36749"/>
                    <a:pt x="10153" y="41886"/>
                    <a:pt x="16141" y="45199"/>
                  </a:cubicBezTo>
                  <a:cubicBezTo>
                    <a:pt x="25080" y="50089"/>
                    <a:pt x="34847" y="52266"/>
                    <a:pt x="44613" y="52266"/>
                  </a:cubicBezTo>
                  <a:cubicBezTo>
                    <a:pt x="50388" y="52266"/>
                    <a:pt x="56163" y="51505"/>
                    <a:pt x="61765" y="50093"/>
                  </a:cubicBezTo>
                  <a:cubicBezTo>
                    <a:pt x="70124" y="47996"/>
                    <a:pt x="78300" y="44439"/>
                    <a:pt x="85139" y="38421"/>
                  </a:cubicBezTo>
                  <a:cubicBezTo>
                    <a:pt x="87662" y="36233"/>
                    <a:pt x="89972" y="33679"/>
                    <a:pt x="91492" y="30397"/>
                  </a:cubicBezTo>
                  <a:cubicBezTo>
                    <a:pt x="93012" y="27175"/>
                    <a:pt x="93620" y="23162"/>
                    <a:pt x="92556" y="19576"/>
                  </a:cubicBezTo>
                  <a:cubicBezTo>
                    <a:pt x="91370" y="15624"/>
                    <a:pt x="88452" y="12828"/>
                    <a:pt x="85322" y="10731"/>
                  </a:cubicBezTo>
                  <a:cubicBezTo>
                    <a:pt x="84926" y="10457"/>
                    <a:pt x="84531" y="10184"/>
                    <a:pt x="84106" y="9940"/>
                  </a:cubicBezTo>
                  <a:cubicBezTo>
                    <a:pt x="77631" y="5867"/>
                    <a:pt x="70519" y="3284"/>
                    <a:pt x="63345" y="1886"/>
                  </a:cubicBezTo>
                  <a:cubicBezTo>
                    <a:pt x="56537" y="579"/>
                    <a:pt x="50063" y="913"/>
                    <a:pt x="43315" y="579"/>
                  </a:cubicBezTo>
                  <a:cubicBezTo>
                    <a:pt x="39394" y="396"/>
                    <a:pt x="35533" y="62"/>
                    <a:pt x="31612" y="1"/>
                  </a:cubicBezTo>
                  <a:cubicBezTo>
                    <a:pt x="31522" y="1"/>
                    <a:pt x="31432" y="1"/>
                    <a:pt x="313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2"/>
            <p:cNvSpPr/>
            <p:nvPr/>
          </p:nvSpPr>
          <p:spPr>
            <a:xfrm>
              <a:off x="4341738" y="3873200"/>
              <a:ext cx="1921800" cy="1073875"/>
            </a:xfrm>
            <a:custGeom>
              <a:avLst/>
              <a:gdLst/>
              <a:ahLst/>
              <a:cxnLst/>
              <a:rect l="l" t="t" r="r" b="b"/>
              <a:pathLst>
                <a:path w="76872" h="42955" extrusionOk="0">
                  <a:moveTo>
                    <a:pt x="25697" y="1"/>
                  </a:moveTo>
                  <a:cubicBezTo>
                    <a:pt x="19608" y="1"/>
                    <a:pt x="13334" y="1062"/>
                    <a:pt x="8359" y="5077"/>
                  </a:cubicBezTo>
                  <a:cubicBezTo>
                    <a:pt x="3314" y="9120"/>
                    <a:pt x="1" y="16871"/>
                    <a:pt x="1794" y="23984"/>
                  </a:cubicBezTo>
                  <a:cubicBezTo>
                    <a:pt x="3375" y="30215"/>
                    <a:pt x="8299" y="34440"/>
                    <a:pt x="13253" y="37145"/>
                  </a:cubicBezTo>
                  <a:cubicBezTo>
                    <a:pt x="20594" y="41168"/>
                    <a:pt x="28593" y="42954"/>
                    <a:pt x="36597" y="42954"/>
                  </a:cubicBezTo>
                  <a:cubicBezTo>
                    <a:pt x="41352" y="42954"/>
                    <a:pt x="46109" y="42324"/>
                    <a:pt x="50731" y="41157"/>
                  </a:cubicBezTo>
                  <a:cubicBezTo>
                    <a:pt x="57600" y="39424"/>
                    <a:pt x="64318" y="36476"/>
                    <a:pt x="69911" y="31582"/>
                  </a:cubicBezTo>
                  <a:cubicBezTo>
                    <a:pt x="71947" y="29789"/>
                    <a:pt x="73893" y="27661"/>
                    <a:pt x="75108" y="25017"/>
                  </a:cubicBezTo>
                  <a:cubicBezTo>
                    <a:pt x="76355" y="22342"/>
                    <a:pt x="76871" y="19059"/>
                    <a:pt x="75990" y="16111"/>
                  </a:cubicBezTo>
                  <a:cubicBezTo>
                    <a:pt x="75078" y="12828"/>
                    <a:pt x="72646" y="10549"/>
                    <a:pt x="70063" y="8786"/>
                  </a:cubicBezTo>
                  <a:cubicBezTo>
                    <a:pt x="69728" y="8573"/>
                    <a:pt x="69424" y="8330"/>
                    <a:pt x="69090" y="8147"/>
                  </a:cubicBezTo>
                  <a:cubicBezTo>
                    <a:pt x="63710" y="4804"/>
                    <a:pt x="57904" y="2676"/>
                    <a:pt x="52008" y="1521"/>
                  </a:cubicBezTo>
                  <a:cubicBezTo>
                    <a:pt x="46445" y="457"/>
                    <a:pt x="41156" y="761"/>
                    <a:pt x="35564" y="457"/>
                  </a:cubicBezTo>
                  <a:cubicBezTo>
                    <a:pt x="32372" y="305"/>
                    <a:pt x="29150" y="1"/>
                    <a:pt x="25959" y="1"/>
                  </a:cubicBezTo>
                  <a:cubicBezTo>
                    <a:pt x="25872" y="1"/>
                    <a:pt x="25784" y="1"/>
                    <a:pt x="256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2"/>
            <p:cNvSpPr/>
            <p:nvPr/>
          </p:nvSpPr>
          <p:spPr>
            <a:xfrm>
              <a:off x="4584138" y="4006175"/>
              <a:ext cx="1443825" cy="806825"/>
            </a:xfrm>
            <a:custGeom>
              <a:avLst/>
              <a:gdLst/>
              <a:ahLst/>
              <a:cxnLst/>
              <a:rect l="l" t="t" r="r" b="b"/>
              <a:pathLst>
                <a:path w="57753" h="32273" extrusionOk="0">
                  <a:moveTo>
                    <a:pt x="19223" y="1"/>
                  </a:moveTo>
                  <a:cubicBezTo>
                    <a:pt x="14683" y="1"/>
                    <a:pt x="9990" y="789"/>
                    <a:pt x="6262" y="3801"/>
                  </a:cubicBezTo>
                  <a:cubicBezTo>
                    <a:pt x="2463" y="6841"/>
                    <a:pt x="1" y="12707"/>
                    <a:pt x="1338" y="18026"/>
                  </a:cubicBezTo>
                  <a:cubicBezTo>
                    <a:pt x="2493" y="22677"/>
                    <a:pt x="6232" y="25838"/>
                    <a:pt x="9940" y="27905"/>
                  </a:cubicBezTo>
                  <a:cubicBezTo>
                    <a:pt x="15456" y="30939"/>
                    <a:pt x="21475" y="32272"/>
                    <a:pt x="27500" y="32272"/>
                  </a:cubicBezTo>
                  <a:cubicBezTo>
                    <a:pt x="31071" y="32272"/>
                    <a:pt x="34645" y="31804"/>
                    <a:pt x="38117" y="30944"/>
                  </a:cubicBezTo>
                  <a:cubicBezTo>
                    <a:pt x="43284" y="29637"/>
                    <a:pt x="48330" y="27449"/>
                    <a:pt x="52555" y="23710"/>
                  </a:cubicBezTo>
                  <a:cubicBezTo>
                    <a:pt x="54105" y="22342"/>
                    <a:pt x="55534" y="20792"/>
                    <a:pt x="56446" y="18786"/>
                  </a:cubicBezTo>
                  <a:cubicBezTo>
                    <a:pt x="57388" y="16780"/>
                    <a:pt x="57753" y="14288"/>
                    <a:pt x="57114" y="12099"/>
                  </a:cubicBezTo>
                  <a:cubicBezTo>
                    <a:pt x="56385" y="9667"/>
                    <a:pt x="54561" y="7904"/>
                    <a:pt x="52616" y="6628"/>
                  </a:cubicBezTo>
                  <a:cubicBezTo>
                    <a:pt x="52342" y="6476"/>
                    <a:pt x="52129" y="6294"/>
                    <a:pt x="51856" y="6142"/>
                  </a:cubicBezTo>
                  <a:cubicBezTo>
                    <a:pt x="47844" y="3619"/>
                    <a:pt x="43467" y="2038"/>
                    <a:pt x="39059" y="1157"/>
                  </a:cubicBezTo>
                  <a:cubicBezTo>
                    <a:pt x="34865" y="336"/>
                    <a:pt x="30883" y="579"/>
                    <a:pt x="26719" y="336"/>
                  </a:cubicBezTo>
                  <a:cubicBezTo>
                    <a:pt x="24317" y="245"/>
                    <a:pt x="21886" y="2"/>
                    <a:pt x="19484" y="2"/>
                  </a:cubicBezTo>
                  <a:cubicBezTo>
                    <a:pt x="19397" y="1"/>
                    <a:pt x="19310" y="1"/>
                    <a:pt x="19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2"/>
            <p:cNvSpPr/>
            <p:nvPr/>
          </p:nvSpPr>
          <p:spPr>
            <a:xfrm>
              <a:off x="4859988" y="4158950"/>
              <a:ext cx="898225" cy="502350"/>
            </a:xfrm>
            <a:custGeom>
              <a:avLst/>
              <a:gdLst/>
              <a:ahLst/>
              <a:cxnLst/>
              <a:rect l="l" t="t" r="r" b="b"/>
              <a:pathLst>
                <a:path w="35929" h="20094" extrusionOk="0">
                  <a:moveTo>
                    <a:pt x="12128" y="0"/>
                  </a:moveTo>
                  <a:cubicBezTo>
                    <a:pt x="9241" y="0"/>
                    <a:pt x="6292" y="456"/>
                    <a:pt x="3922" y="2371"/>
                  </a:cubicBezTo>
                  <a:cubicBezTo>
                    <a:pt x="1581" y="4256"/>
                    <a:pt x="0" y="7873"/>
                    <a:pt x="852" y="11216"/>
                  </a:cubicBezTo>
                  <a:cubicBezTo>
                    <a:pt x="1581" y="14104"/>
                    <a:pt x="3891" y="16079"/>
                    <a:pt x="6201" y="17386"/>
                  </a:cubicBezTo>
                  <a:cubicBezTo>
                    <a:pt x="9631" y="19254"/>
                    <a:pt x="13360" y="20094"/>
                    <a:pt x="17095" y="20094"/>
                  </a:cubicBezTo>
                  <a:cubicBezTo>
                    <a:pt x="19318" y="20094"/>
                    <a:pt x="21543" y="19796"/>
                    <a:pt x="23709" y="19241"/>
                  </a:cubicBezTo>
                  <a:cubicBezTo>
                    <a:pt x="26901" y="18450"/>
                    <a:pt x="30062" y="17082"/>
                    <a:pt x="32676" y="14772"/>
                  </a:cubicBezTo>
                  <a:cubicBezTo>
                    <a:pt x="33649" y="13921"/>
                    <a:pt x="34560" y="12949"/>
                    <a:pt x="35108" y="11672"/>
                  </a:cubicBezTo>
                  <a:cubicBezTo>
                    <a:pt x="35685" y="10426"/>
                    <a:pt x="35928" y="8906"/>
                    <a:pt x="35533" y="7538"/>
                  </a:cubicBezTo>
                  <a:cubicBezTo>
                    <a:pt x="35077" y="6018"/>
                    <a:pt x="33952" y="4924"/>
                    <a:pt x="32737" y="4134"/>
                  </a:cubicBezTo>
                  <a:cubicBezTo>
                    <a:pt x="32585" y="4012"/>
                    <a:pt x="32433" y="3921"/>
                    <a:pt x="32281" y="3830"/>
                  </a:cubicBezTo>
                  <a:cubicBezTo>
                    <a:pt x="29758" y="2249"/>
                    <a:pt x="27053" y="1277"/>
                    <a:pt x="24287" y="730"/>
                  </a:cubicBezTo>
                  <a:cubicBezTo>
                    <a:pt x="21673" y="243"/>
                    <a:pt x="19211" y="365"/>
                    <a:pt x="16627" y="243"/>
                  </a:cubicBezTo>
                  <a:cubicBezTo>
                    <a:pt x="15138" y="183"/>
                    <a:pt x="13618" y="61"/>
                    <a:pt x="121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2"/>
            <p:cNvSpPr/>
            <p:nvPr/>
          </p:nvSpPr>
          <p:spPr>
            <a:xfrm>
              <a:off x="4625188" y="1789725"/>
              <a:ext cx="2441550" cy="1528025"/>
            </a:xfrm>
            <a:custGeom>
              <a:avLst/>
              <a:gdLst/>
              <a:ahLst/>
              <a:cxnLst/>
              <a:rect l="l" t="t" r="r" b="b"/>
              <a:pathLst>
                <a:path w="97662" h="61121" extrusionOk="0">
                  <a:moveTo>
                    <a:pt x="42255" y="1"/>
                  </a:moveTo>
                  <a:cubicBezTo>
                    <a:pt x="36038" y="1"/>
                    <a:pt x="29843" y="905"/>
                    <a:pt x="23861" y="2731"/>
                  </a:cubicBezTo>
                  <a:cubicBezTo>
                    <a:pt x="18146" y="4433"/>
                    <a:pt x="12523" y="7048"/>
                    <a:pt x="8298" y="11850"/>
                  </a:cubicBezTo>
                  <a:cubicBezTo>
                    <a:pt x="1003" y="20087"/>
                    <a:pt x="0" y="35832"/>
                    <a:pt x="9271" y="43309"/>
                  </a:cubicBezTo>
                  <a:cubicBezTo>
                    <a:pt x="12645" y="46015"/>
                    <a:pt x="16748" y="46987"/>
                    <a:pt x="20760" y="47170"/>
                  </a:cubicBezTo>
                  <a:cubicBezTo>
                    <a:pt x="21443" y="47206"/>
                    <a:pt x="22125" y="47222"/>
                    <a:pt x="22805" y="47222"/>
                  </a:cubicBezTo>
                  <a:cubicBezTo>
                    <a:pt x="28613" y="47222"/>
                    <a:pt x="34358" y="46051"/>
                    <a:pt x="40125" y="46051"/>
                  </a:cubicBezTo>
                  <a:cubicBezTo>
                    <a:pt x="41117" y="46051"/>
                    <a:pt x="42108" y="46086"/>
                    <a:pt x="43101" y="46167"/>
                  </a:cubicBezTo>
                  <a:cubicBezTo>
                    <a:pt x="56080" y="47170"/>
                    <a:pt x="67843" y="55893"/>
                    <a:pt x="80458" y="59997"/>
                  </a:cubicBezTo>
                  <a:cubicBezTo>
                    <a:pt x="82393" y="60617"/>
                    <a:pt x="84421" y="61121"/>
                    <a:pt x="86392" y="61121"/>
                  </a:cubicBezTo>
                  <a:cubicBezTo>
                    <a:pt x="87609" y="61121"/>
                    <a:pt x="88804" y="60928"/>
                    <a:pt x="89941" y="60453"/>
                  </a:cubicBezTo>
                  <a:cubicBezTo>
                    <a:pt x="95412" y="58112"/>
                    <a:pt x="97662" y="50118"/>
                    <a:pt x="97206" y="43127"/>
                  </a:cubicBezTo>
                  <a:cubicBezTo>
                    <a:pt x="96811" y="36896"/>
                    <a:pt x="94774" y="30847"/>
                    <a:pt x="91795" y="25589"/>
                  </a:cubicBezTo>
                  <a:cubicBezTo>
                    <a:pt x="90306" y="22975"/>
                    <a:pt x="88543" y="20574"/>
                    <a:pt x="86658" y="18385"/>
                  </a:cubicBezTo>
                  <a:cubicBezTo>
                    <a:pt x="80883" y="11850"/>
                    <a:pt x="73619" y="7443"/>
                    <a:pt x="66141" y="4525"/>
                  </a:cubicBezTo>
                  <a:cubicBezTo>
                    <a:pt x="58419" y="1521"/>
                    <a:pt x="50318" y="1"/>
                    <a:pt x="422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2"/>
            <p:cNvSpPr/>
            <p:nvPr/>
          </p:nvSpPr>
          <p:spPr>
            <a:xfrm>
              <a:off x="4853138" y="1901075"/>
              <a:ext cx="1878500" cy="1176275"/>
            </a:xfrm>
            <a:custGeom>
              <a:avLst/>
              <a:gdLst/>
              <a:ahLst/>
              <a:cxnLst/>
              <a:rect l="l" t="t" r="r" b="b"/>
              <a:pathLst>
                <a:path w="75140" h="47051" extrusionOk="0">
                  <a:moveTo>
                    <a:pt x="32563" y="0"/>
                  </a:moveTo>
                  <a:cubicBezTo>
                    <a:pt x="27762" y="0"/>
                    <a:pt x="22980" y="700"/>
                    <a:pt x="18360" y="2107"/>
                  </a:cubicBezTo>
                  <a:cubicBezTo>
                    <a:pt x="14013" y="3445"/>
                    <a:pt x="9667" y="5451"/>
                    <a:pt x="6414" y="9129"/>
                  </a:cubicBezTo>
                  <a:cubicBezTo>
                    <a:pt x="791" y="15481"/>
                    <a:pt x="1" y="27609"/>
                    <a:pt x="7174" y="33354"/>
                  </a:cubicBezTo>
                  <a:cubicBezTo>
                    <a:pt x="9758" y="35421"/>
                    <a:pt x="12949" y="36150"/>
                    <a:pt x="16019" y="36333"/>
                  </a:cubicBezTo>
                  <a:cubicBezTo>
                    <a:pt x="16539" y="36360"/>
                    <a:pt x="17059" y="36372"/>
                    <a:pt x="17578" y="36372"/>
                  </a:cubicBezTo>
                  <a:cubicBezTo>
                    <a:pt x="22049" y="36372"/>
                    <a:pt x="26490" y="35458"/>
                    <a:pt x="30958" y="35458"/>
                  </a:cubicBezTo>
                  <a:cubicBezTo>
                    <a:pt x="31702" y="35458"/>
                    <a:pt x="32447" y="35483"/>
                    <a:pt x="33193" y="35542"/>
                  </a:cubicBezTo>
                  <a:cubicBezTo>
                    <a:pt x="43193" y="36333"/>
                    <a:pt x="52221" y="43020"/>
                    <a:pt x="61917" y="46181"/>
                  </a:cubicBezTo>
                  <a:cubicBezTo>
                    <a:pt x="63401" y="46651"/>
                    <a:pt x="64956" y="47051"/>
                    <a:pt x="66472" y="47051"/>
                  </a:cubicBezTo>
                  <a:cubicBezTo>
                    <a:pt x="67408" y="47051"/>
                    <a:pt x="68330" y="46898"/>
                    <a:pt x="69212" y="46515"/>
                  </a:cubicBezTo>
                  <a:cubicBezTo>
                    <a:pt x="73437" y="44722"/>
                    <a:pt x="75139" y="38582"/>
                    <a:pt x="74805" y="33171"/>
                  </a:cubicBezTo>
                  <a:cubicBezTo>
                    <a:pt x="74501" y="28399"/>
                    <a:pt x="72951" y="23779"/>
                    <a:pt x="70671" y="19706"/>
                  </a:cubicBezTo>
                  <a:cubicBezTo>
                    <a:pt x="69516" y="17700"/>
                    <a:pt x="68178" y="15816"/>
                    <a:pt x="66719" y="14144"/>
                  </a:cubicBezTo>
                  <a:cubicBezTo>
                    <a:pt x="62251" y="9098"/>
                    <a:pt x="56689" y="5724"/>
                    <a:pt x="50914" y="3475"/>
                  </a:cubicBezTo>
                  <a:cubicBezTo>
                    <a:pt x="44973" y="1164"/>
                    <a:pt x="38753" y="0"/>
                    <a:pt x="32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2"/>
            <p:cNvSpPr/>
            <p:nvPr/>
          </p:nvSpPr>
          <p:spPr>
            <a:xfrm>
              <a:off x="5139638" y="2085450"/>
              <a:ext cx="1312350" cy="819825"/>
            </a:xfrm>
            <a:custGeom>
              <a:avLst/>
              <a:gdLst/>
              <a:ahLst/>
              <a:cxnLst/>
              <a:rect l="l" t="t" r="r" b="b"/>
              <a:pathLst>
                <a:path w="52494" h="32793" extrusionOk="0">
                  <a:moveTo>
                    <a:pt x="22746" y="1"/>
                  </a:moveTo>
                  <a:cubicBezTo>
                    <a:pt x="19399" y="1"/>
                    <a:pt x="16058" y="483"/>
                    <a:pt x="12827" y="1450"/>
                  </a:cubicBezTo>
                  <a:cubicBezTo>
                    <a:pt x="9788" y="2361"/>
                    <a:pt x="6748" y="3790"/>
                    <a:pt x="4468" y="6343"/>
                  </a:cubicBezTo>
                  <a:cubicBezTo>
                    <a:pt x="578" y="10811"/>
                    <a:pt x="0" y="19231"/>
                    <a:pt x="5015" y="23274"/>
                  </a:cubicBezTo>
                  <a:cubicBezTo>
                    <a:pt x="6839" y="24702"/>
                    <a:pt x="9028" y="25249"/>
                    <a:pt x="11216" y="25371"/>
                  </a:cubicBezTo>
                  <a:cubicBezTo>
                    <a:pt x="11576" y="25390"/>
                    <a:pt x="11936" y="25399"/>
                    <a:pt x="12295" y="25399"/>
                  </a:cubicBezTo>
                  <a:cubicBezTo>
                    <a:pt x="15444" y="25399"/>
                    <a:pt x="18564" y="24740"/>
                    <a:pt x="21729" y="24740"/>
                  </a:cubicBezTo>
                  <a:cubicBezTo>
                    <a:pt x="22226" y="24740"/>
                    <a:pt x="22723" y="24756"/>
                    <a:pt x="23222" y="24793"/>
                  </a:cubicBezTo>
                  <a:cubicBezTo>
                    <a:pt x="30153" y="25371"/>
                    <a:pt x="36475" y="30021"/>
                    <a:pt x="43284" y="32210"/>
                  </a:cubicBezTo>
                  <a:cubicBezTo>
                    <a:pt x="44321" y="32531"/>
                    <a:pt x="45418" y="32793"/>
                    <a:pt x="46478" y="32793"/>
                  </a:cubicBezTo>
                  <a:cubicBezTo>
                    <a:pt x="47126" y="32793"/>
                    <a:pt x="47760" y="32695"/>
                    <a:pt x="48360" y="32453"/>
                  </a:cubicBezTo>
                  <a:cubicBezTo>
                    <a:pt x="51338" y="31207"/>
                    <a:pt x="52493" y="26921"/>
                    <a:pt x="52281" y="23152"/>
                  </a:cubicBezTo>
                  <a:cubicBezTo>
                    <a:pt x="51977" y="19809"/>
                    <a:pt x="50913" y="16587"/>
                    <a:pt x="49332" y="13729"/>
                  </a:cubicBezTo>
                  <a:cubicBezTo>
                    <a:pt x="48512" y="12331"/>
                    <a:pt x="47569" y="11024"/>
                    <a:pt x="46566" y="9869"/>
                  </a:cubicBezTo>
                  <a:cubicBezTo>
                    <a:pt x="43496" y="6313"/>
                    <a:pt x="39575" y="3972"/>
                    <a:pt x="35563" y="2422"/>
                  </a:cubicBezTo>
                  <a:cubicBezTo>
                    <a:pt x="31429" y="810"/>
                    <a:pt x="27082" y="1"/>
                    <a:pt x="227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2"/>
            <p:cNvSpPr/>
            <p:nvPr/>
          </p:nvSpPr>
          <p:spPr>
            <a:xfrm>
              <a:off x="5390388" y="2207675"/>
              <a:ext cx="735600" cy="460625"/>
            </a:xfrm>
            <a:custGeom>
              <a:avLst/>
              <a:gdLst/>
              <a:ahLst/>
              <a:cxnLst/>
              <a:rect l="l" t="t" r="r" b="b"/>
              <a:pathLst>
                <a:path w="29424" h="18425" extrusionOk="0">
                  <a:moveTo>
                    <a:pt x="12728" y="1"/>
                  </a:moveTo>
                  <a:cubicBezTo>
                    <a:pt x="10850" y="1"/>
                    <a:pt x="8977" y="272"/>
                    <a:pt x="7174" y="816"/>
                  </a:cubicBezTo>
                  <a:cubicBezTo>
                    <a:pt x="5472" y="1363"/>
                    <a:pt x="3770" y="2123"/>
                    <a:pt x="2524" y="3552"/>
                  </a:cubicBezTo>
                  <a:cubicBezTo>
                    <a:pt x="305" y="6044"/>
                    <a:pt x="1" y="10786"/>
                    <a:pt x="2827" y="13035"/>
                  </a:cubicBezTo>
                  <a:cubicBezTo>
                    <a:pt x="3831" y="13825"/>
                    <a:pt x="5046" y="14129"/>
                    <a:pt x="6262" y="14190"/>
                  </a:cubicBezTo>
                  <a:cubicBezTo>
                    <a:pt x="6470" y="14201"/>
                    <a:pt x="6677" y="14206"/>
                    <a:pt x="6884" y="14206"/>
                  </a:cubicBezTo>
                  <a:cubicBezTo>
                    <a:pt x="8629" y="14206"/>
                    <a:pt x="10373" y="13852"/>
                    <a:pt x="12118" y="13852"/>
                  </a:cubicBezTo>
                  <a:cubicBezTo>
                    <a:pt x="12415" y="13852"/>
                    <a:pt x="12713" y="13862"/>
                    <a:pt x="13010" y="13886"/>
                  </a:cubicBezTo>
                  <a:cubicBezTo>
                    <a:pt x="16901" y="14190"/>
                    <a:pt x="20457" y="16834"/>
                    <a:pt x="24256" y="18081"/>
                  </a:cubicBezTo>
                  <a:cubicBezTo>
                    <a:pt x="24845" y="18271"/>
                    <a:pt x="25446" y="18425"/>
                    <a:pt x="26037" y="18425"/>
                  </a:cubicBezTo>
                  <a:cubicBezTo>
                    <a:pt x="26391" y="18425"/>
                    <a:pt x="26741" y="18369"/>
                    <a:pt x="27083" y="18233"/>
                  </a:cubicBezTo>
                  <a:cubicBezTo>
                    <a:pt x="28725" y="17534"/>
                    <a:pt x="29424" y="15102"/>
                    <a:pt x="29302" y="13035"/>
                  </a:cubicBezTo>
                  <a:cubicBezTo>
                    <a:pt x="29181" y="11120"/>
                    <a:pt x="28573" y="9296"/>
                    <a:pt x="27661" y="7716"/>
                  </a:cubicBezTo>
                  <a:cubicBezTo>
                    <a:pt x="27205" y="6895"/>
                    <a:pt x="26658" y="6196"/>
                    <a:pt x="26111" y="5527"/>
                  </a:cubicBezTo>
                  <a:cubicBezTo>
                    <a:pt x="24348" y="3552"/>
                    <a:pt x="22190" y="2245"/>
                    <a:pt x="19910" y="1363"/>
                  </a:cubicBezTo>
                  <a:cubicBezTo>
                    <a:pt x="17596" y="455"/>
                    <a:pt x="15157" y="1"/>
                    <a:pt x="127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5" name="Google Shape;1655;p52"/>
          <p:cNvGrpSpPr/>
          <p:nvPr/>
        </p:nvGrpSpPr>
        <p:grpSpPr>
          <a:xfrm rot="9175961">
            <a:off x="-448322" y="-2073575"/>
            <a:ext cx="5777780" cy="2936536"/>
            <a:chOff x="-606675" y="3285525"/>
            <a:chExt cx="5778250" cy="2936775"/>
          </a:xfrm>
        </p:grpSpPr>
        <p:sp>
          <p:nvSpPr>
            <p:cNvPr id="1656" name="Google Shape;1656;p52"/>
            <p:cNvSpPr/>
            <p:nvPr/>
          </p:nvSpPr>
          <p:spPr>
            <a:xfrm>
              <a:off x="-606675" y="3285525"/>
              <a:ext cx="5778250" cy="2936775"/>
            </a:xfrm>
            <a:custGeom>
              <a:avLst/>
              <a:gdLst/>
              <a:ahLst/>
              <a:cxnLst/>
              <a:rect l="l" t="t" r="r" b="b"/>
              <a:pathLst>
                <a:path w="231130" h="117471" extrusionOk="0">
                  <a:moveTo>
                    <a:pt x="190951" y="0"/>
                  </a:moveTo>
                  <a:cubicBezTo>
                    <a:pt x="190676" y="0"/>
                    <a:pt x="190401" y="6"/>
                    <a:pt x="190125" y="18"/>
                  </a:cubicBezTo>
                  <a:cubicBezTo>
                    <a:pt x="182040" y="353"/>
                    <a:pt x="175110" y="5641"/>
                    <a:pt x="168635" y="10505"/>
                  </a:cubicBezTo>
                  <a:cubicBezTo>
                    <a:pt x="164684" y="13483"/>
                    <a:pt x="160641" y="16341"/>
                    <a:pt x="156508" y="19137"/>
                  </a:cubicBezTo>
                  <a:cubicBezTo>
                    <a:pt x="141918" y="28894"/>
                    <a:pt x="126173" y="37222"/>
                    <a:pt x="109242" y="41873"/>
                  </a:cubicBezTo>
                  <a:cubicBezTo>
                    <a:pt x="100914" y="44153"/>
                    <a:pt x="92373" y="45581"/>
                    <a:pt x="83740" y="45885"/>
                  </a:cubicBezTo>
                  <a:cubicBezTo>
                    <a:pt x="83239" y="45902"/>
                    <a:pt x="82739" y="45910"/>
                    <a:pt x="82241" y="45910"/>
                  </a:cubicBezTo>
                  <a:cubicBezTo>
                    <a:pt x="72871" y="45910"/>
                    <a:pt x="64115" y="43007"/>
                    <a:pt x="55168" y="40323"/>
                  </a:cubicBezTo>
                  <a:cubicBezTo>
                    <a:pt x="49116" y="38540"/>
                    <a:pt x="42678" y="37019"/>
                    <a:pt x="36401" y="37019"/>
                  </a:cubicBezTo>
                  <a:cubicBezTo>
                    <a:pt x="32402" y="37019"/>
                    <a:pt x="28469" y="37637"/>
                    <a:pt x="24742" y="39198"/>
                  </a:cubicBezTo>
                  <a:cubicBezTo>
                    <a:pt x="13648" y="43818"/>
                    <a:pt x="7325" y="55673"/>
                    <a:pt x="3891" y="67223"/>
                  </a:cubicBezTo>
                  <a:cubicBezTo>
                    <a:pt x="1398" y="75460"/>
                    <a:pt x="0" y="84731"/>
                    <a:pt x="3891" y="92451"/>
                  </a:cubicBezTo>
                  <a:cubicBezTo>
                    <a:pt x="6474" y="97618"/>
                    <a:pt x="11125" y="101448"/>
                    <a:pt x="16079" y="104457"/>
                  </a:cubicBezTo>
                  <a:cubicBezTo>
                    <a:pt x="28238" y="111783"/>
                    <a:pt x="42524" y="114792"/>
                    <a:pt x="56658" y="116251"/>
                  </a:cubicBezTo>
                  <a:cubicBezTo>
                    <a:pt x="64938" y="117106"/>
                    <a:pt x="73240" y="117471"/>
                    <a:pt x="81545" y="117471"/>
                  </a:cubicBezTo>
                  <a:cubicBezTo>
                    <a:pt x="97449" y="117471"/>
                    <a:pt x="113368" y="116133"/>
                    <a:pt x="129182" y="114336"/>
                  </a:cubicBezTo>
                  <a:cubicBezTo>
                    <a:pt x="151006" y="111874"/>
                    <a:pt x="172921" y="108500"/>
                    <a:pt x="193286" y="100354"/>
                  </a:cubicBezTo>
                  <a:cubicBezTo>
                    <a:pt x="205505" y="95491"/>
                    <a:pt x="217725" y="88287"/>
                    <a:pt x="223743" y="76585"/>
                  </a:cubicBezTo>
                  <a:cubicBezTo>
                    <a:pt x="224199" y="75673"/>
                    <a:pt x="224655" y="74731"/>
                    <a:pt x="225050" y="73758"/>
                  </a:cubicBezTo>
                  <a:cubicBezTo>
                    <a:pt x="231129" y="58864"/>
                    <a:pt x="226448" y="41295"/>
                    <a:pt x="219883" y="26310"/>
                  </a:cubicBezTo>
                  <a:cubicBezTo>
                    <a:pt x="217025" y="19836"/>
                    <a:pt x="213773" y="13423"/>
                    <a:pt x="208849" y="8377"/>
                  </a:cubicBezTo>
                  <a:cubicBezTo>
                    <a:pt x="204147" y="3529"/>
                    <a:pt x="197678" y="0"/>
                    <a:pt x="190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2"/>
            <p:cNvSpPr/>
            <p:nvPr/>
          </p:nvSpPr>
          <p:spPr>
            <a:xfrm>
              <a:off x="-223700" y="3562900"/>
              <a:ext cx="5005450" cy="2545475"/>
            </a:xfrm>
            <a:custGeom>
              <a:avLst/>
              <a:gdLst/>
              <a:ahLst/>
              <a:cxnLst/>
              <a:rect l="l" t="t" r="r" b="b"/>
              <a:pathLst>
                <a:path w="200218" h="101819" extrusionOk="0">
                  <a:moveTo>
                    <a:pt x="165432" y="1"/>
                  </a:moveTo>
                  <a:cubicBezTo>
                    <a:pt x="165184" y="1"/>
                    <a:pt x="164934" y="6"/>
                    <a:pt x="164684" y="18"/>
                  </a:cubicBezTo>
                  <a:cubicBezTo>
                    <a:pt x="157693" y="322"/>
                    <a:pt x="151705" y="4881"/>
                    <a:pt x="146082" y="9106"/>
                  </a:cubicBezTo>
                  <a:cubicBezTo>
                    <a:pt x="142617" y="11690"/>
                    <a:pt x="139122" y="14182"/>
                    <a:pt x="135565" y="16583"/>
                  </a:cubicBezTo>
                  <a:cubicBezTo>
                    <a:pt x="122951" y="25064"/>
                    <a:pt x="109334" y="32237"/>
                    <a:pt x="94622" y="36310"/>
                  </a:cubicBezTo>
                  <a:cubicBezTo>
                    <a:pt x="87449" y="38286"/>
                    <a:pt x="80002" y="39501"/>
                    <a:pt x="72555" y="39775"/>
                  </a:cubicBezTo>
                  <a:cubicBezTo>
                    <a:pt x="72140" y="39788"/>
                    <a:pt x="71726" y="39795"/>
                    <a:pt x="71314" y="39795"/>
                  </a:cubicBezTo>
                  <a:cubicBezTo>
                    <a:pt x="63156" y="39795"/>
                    <a:pt x="55566" y="37287"/>
                    <a:pt x="47783" y="34973"/>
                  </a:cubicBezTo>
                  <a:cubicBezTo>
                    <a:pt x="42545" y="33413"/>
                    <a:pt x="36956" y="32102"/>
                    <a:pt x="31515" y="32102"/>
                  </a:cubicBezTo>
                  <a:cubicBezTo>
                    <a:pt x="28050" y="32102"/>
                    <a:pt x="24646" y="32633"/>
                    <a:pt x="21429" y="33969"/>
                  </a:cubicBezTo>
                  <a:cubicBezTo>
                    <a:pt x="11764" y="38042"/>
                    <a:pt x="6323" y="48316"/>
                    <a:pt x="3344" y="58286"/>
                  </a:cubicBezTo>
                  <a:cubicBezTo>
                    <a:pt x="1156" y="65490"/>
                    <a:pt x="1" y="73484"/>
                    <a:pt x="3344" y="80201"/>
                  </a:cubicBezTo>
                  <a:cubicBezTo>
                    <a:pt x="5563" y="84639"/>
                    <a:pt x="9606" y="87982"/>
                    <a:pt x="13891" y="90566"/>
                  </a:cubicBezTo>
                  <a:cubicBezTo>
                    <a:pt x="24408" y="96888"/>
                    <a:pt x="36810" y="99533"/>
                    <a:pt x="49029" y="100779"/>
                  </a:cubicBezTo>
                  <a:cubicBezTo>
                    <a:pt x="56174" y="101507"/>
                    <a:pt x="63341" y="101819"/>
                    <a:pt x="70514" y="101819"/>
                  </a:cubicBezTo>
                  <a:cubicBezTo>
                    <a:pt x="84305" y="101819"/>
                    <a:pt x="98120" y="100667"/>
                    <a:pt x="111857" y="99107"/>
                  </a:cubicBezTo>
                  <a:cubicBezTo>
                    <a:pt x="130732" y="96980"/>
                    <a:pt x="149730" y="94001"/>
                    <a:pt x="167390" y="86979"/>
                  </a:cubicBezTo>
                  <a:cubicBezTo>
                    <a:pt x="177998" y="82754"/>
                    <a:pt x="188575" y="76523"/>
                    <a:pt x="193804" y="66402"/>
                  </a:cubicBezTo>
                  <a:cubicBezTo>
                    <a:pt x="194229" y="65611"/>
                    <a:pt x="194594" y="64791"/>
                    <a:pt x="194959" y="63970"/>
                  </a:cubicBezTo>
                  <a:cubicBezTo>
                    <a:pt x="200217" y="51052"/>
                    <a:pt x="196205" y="35824"/>
                    <a:pt x="190460" y="22814"/>
                  </a:cubicBezTo>
                  <a:cubicBezTo>
                    <a:pt x="187998" y="17222"/>
                    <a:pt x="185171" y="11690"/>
                    <a:pt x="180916" y="7282"/>
                  </a:cubicBezTo>
                  <a:cubicBezTo>
                    <a:pt x="176834" y="3054"/>
                    <a:pt x="171297" y="1"/>
                    <a:pt x="165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2"/>
            <p:cNvSpPr/>
            <p:nvPr/>
          </p:nvSpPr>
          <p:spPr>
            <a:xfrm>
              <a:off x="178275" y="3863175"/>
              <a:ext cx="4195400" cy="2131650"/>
            </a:xfrm>
            <a:custGeom>
              <a:avLst/>
              <a:gdLst/>
              <a:ahLst/>
              <a:cxnLst/>
              <a:rect l="l" t="t" r="r" b="b"/>
              <a:pathLst>
                <a:path w="167816" h="85266" extrusionOk="0">
                  <a:moveTo>
                    <a:pt x="138644" y="1"/>
                  </a:moveTo>
                  <a:cubicBezTo>
                    <a:pt x="138449" y="1"/>
                    <a:pt x="138254" y="5"/>
                    <a:pt x="138058" y="13"/>
                  </a:cubicBezTo>
                  <a:cubicBezTo>
                    <a:pt x="132161" y="286"/>
                    <a:pt x="127146" y="4116"/>
                    <a:pt x="122435" y="7642"/>
                  </a:cubicBezTo>
                  <a:cubicBezTo>
                    <a:pt x="119547" y="9831"/>
                    <a:pt x="116629" y="11898"/>
                    <a:pt x="113620" y="13934"/>
                  </a:cubicBezTo>
                  <a:cubicBezTo>
                    <a:pt x="103073" y="21016"/>
                    <a:pt x="91644" y="27065"/>
                    <a:pt x="79334" y="30439"/>
                  </a:cubicBezTo>
                  <a:cubicBezTo>
                    <a:pt x="73285" y="32080"/>
                    <a:pt x="67084" y="33114"/>
                    <a:pt x="60823" y="33326"/>
                  </a:cubicBezTo>
                  <a:cubicBezTo>
                    <a:pt x="60460" y="33339"/>
                    <a:pt x="60098" y="33345"/>
                    <a:pt x="59738" y="33345"/>
                  </a:cubicBezTo>
                  <a:cubicBezTo>
                    <a:pt x="52917" y="33345"/>
                    <a:pt x="46558" y="31220"/>
                    <a:pt x="40062" y="29314"/>
                  </a:cubicBezTo>
                  <a:cubicBezTo>
                    <a:pt x="35649" y="28011"/>
                    <a:pt x="30962" y="26901"/>
                    <a:pt x="26392" y="26901"/>
                  </a:cubicBezTo>
                  <a:cubicBezTo>
                    <a:pt x="23503" y="26901"/>
                    <a:pt x="20661" y="27345"/>
                    <a:pt x="17965" y="28463"/>
                  </a:cubicBezTo>
                  <a:cubicBezTo>
                    <a:pt x="9879" y="31867"/>
                    <a:pt x="5320" y="40439"/>
                    <a:pt x="2797" y="48828"/>
                  </a:cubicBezTo>
                  <a:cubicBezTo>
                    <a:pt x="1004" y="54846"/>
                    <a:pt x="1" y="61564"/>
                    <a:pt x="2797" y="67157"/>
                  </a:cubicBezTo>
                  <a:cubicBezTo>
                    <a:pt x="4651" y="70926"/>
                    <a:pt x="8056" y="73692"/>
                    <a:pt x="11642" y="75850"/>
                  </a:cubicBezTo>
                  <a:cubicBezTo>
                    <a:pt x="20457" y="81169"/>
                    <a:pt x="30852" y="83327"/>
                    <a:pt x="41096" y="84391"/>
                  </a:cubicBezTo>
                  <a:cubicBezTo>
                    <a:pt x="47076" y="85004"/>
                    <a:pt x="53078" y="85265"/>
                    <a:pt x="59085" y="85265"/>
                  </a:cubicBezTo>
                  <a:cubicBezTo>
                    <a:pt x="70665" y="85265"/>
                    <a:pt x="82264" y="84294"/>
                    <a:pt x="93772" y="82993"/>
                  </a:cubicBezTo>
                  <a:cubicBezTo>
                    <a:pt x="109608" y="81199"/>
                    <a:pt x="125535" y="78737"/>
                    <a:pt x="140307" y="72841"/>
                  </a:cubicBezTo>
                  <a:cubicBezTo>
                    <a:pt x="149153" y="69284"/>
                    <a:pt x="158059" y="64087"/>
                    <a:pt x="162405" y="55576"/>
                  </a:cubicBezTo>
                  <a:cubicBezTo>
                    <a:pt x="162770" y="54877"/>
                    <a:pt x="163104" y="54208"/>
                    <a:pt x="163378" y="53509"/>
                  </a:cubicBezTo>
                  <a:cubicBezTo>
                    <a:pt x="167816" y="42719"/>
                    <a:pt x="164442" y="29922"/>
                    <a:pt x="159669" y="19101"/>
                  </a:cubicBezTo>
                  <a:cubicBezTo>
                    <a:pt x="157603" y="14420"/>
                    <a:pt x="155232" y="9770"/>
                    <a:pt x="151675" y="6092"/>
                  </a:cubicBezTo>
                  <a:cubicBezTo>
                    <a:pt x="148225" y="2554"/>
                    <a:pt x="143566" y="1"/>
                    <a:pt x="138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2"/>
            <p:cNvSpPr/>
            <p:nvPr/>
          </p:nvSpPr>
          <p:spPr>
            <a:xfrm>
              <a:off x="359150" y="4228700"/>
              <a:ext cx="3772125" cy="1645850"/>
            </a:xfrm>
            <a:custGeom>
              <a:avLst/>
              <a:gdLst/>
              <a:ahLst/>
              <a:cxnLst/>
              <a:rect l="l" t="t" r="r" b="b"/>
              <a:pathLst>
                <a:path w="150885" h="65834" extrusionOk="0">
                  <a:moveTo>
                    <a:pt x="124735" y="1"/>
                  </a:moveTo>
                  <a:cubicBezTo>
                    <a:pt x="124546" y="1"/>
                    <a:pt x="124356" y="5"/>
                    <a:pt x="124166" y="12"/>
                  </a:cubicBezTo>
                  <a:cubicBezTo>
                    <a:pt x="118847" y="225"/>
                    <a:pt x="114349" y="3173"/>
                    <a:pt x="110124" y="5909"/>
                  </a:cubicBezTo>
                  <a:cubicBezTo>
                    <a:pt x="107510" y="7581"/>
                    <a:pt x="104865" y="9192"/>
                    <a:pt x="102190" y="10742"/>
                  </a:cubicBezTo>
                  <a:cubicBezTo>
                    <a:pt x="92677" y="16213"/>
                    <a:pt x="82433" y="20833"/>
                    <a:pt x="71339" y="23478"/>
                  </a:cubicBezTo>
                  <a:cubicBezTo>
                    <a:pt x="65898" y="24754"/>
                    <a:pt x="60305" y="25544"/>
                    <a:pt x="54682" y="25696"/>
                  </a:cubicBezTo>
                  <a:cubicBezTo>
                    <a:pt x="54321" y="25708"/>
                    <a:pt x="53961" y="25714"/>
                    <a:pt x="53602" y="25714"/>
                  </a:cubicBezTo>
                  <a:cubicBezTo>
                    <a:pt x="47511" y="25714"/>
                    <a:pt x="41846" y="24060"/>
                    <a:pt x="36019" y="22596"/>
                  </a:cubicBezTo>
                  <a:cubicBezTo>
                    <a:pt x="32062" y="21593"/>
                    <a:pt x="27854" y="20737"/>
                    <a:pt x="23758" y="20737"/>
                  </a:cubicBezTo>
                  <a:cubicBezTo>
                    <a:pt x="21153" y="20737"/>
                    <a:pt x="18593" y="21083"/>
                    <a:pt x="16171" y="21958"/>
                  </a:cubicBezTo>
                  <a:cubicBezTo>
                    <a:pt x="8906" y="24572"/>
                    <a:pt x="4772" y="31228"/>
                    <a:pt x="2523" y="37672"/>
                  </a:cubicBezTo>
                  <a:cubicBezTo>
                    <a:pt x="882" y="42292"/>
                    <a:pt x="0" y="47490"/>
                    <a:pt x="2523" y="51806"/>
                  </a:cubicBezTo>
                  <a:cubicBezTo>
                    <a:pt x="4225" y="54694"/>
                    <a:pt x="7265" y="56852"/>
                    <a:pt x="10487" y="58524"/>
                  </a:cubicBezTo>
                  <a:cubicBezTo>
                    <a:pt x="18450" y="62627"/>
                    <a:pt x="27751" y="64329"/>
                    <a:pt x="36992" y="65150"/>
                  </a:cubicBezTo>
                  <a:cubicBezTo>
                    <a:pt x="42382" y="65629"/>
                    <a:pt x="47794" y="65834"/>
                    <a:pt x="53212" y="65834"/>
                  </a:cubicBezTo>
                  <a:cubicBezTo>
                    <a:pt x="63590" y="65834"/>
                    <a:pt x="73993" y="65084"/>
                    <a:pt x="84318" y="64086"/>
                  </a:cubicBezTo>
                  <a:cubicBezTo>
                    <a:pt x="98573" y="62718"/>
                    <a:pt x="112890" y="60803"/>
                    <a:pt x="126203" y="56244"/>
                  </a:cubicBezTo>
                  <a:cubicBezTo>
                    <a:pt x="134167" y="53508"/>
                    <a:pt x="142161" y="49496"/>
                    <a:pt x="146112" y="42931"/>
                  </a:cubicBezTo>
                  <a:cubicBezTo>
                    <a:pt x="146416" y="42384"/>
                    <a:pt x="146659" y="41867"/>
                    <a:pt x="146933" y="41320"/>
                  </a:cubicBezTo>
                  <a:cubicBezTo>
                    <a:pt x="150884" y="32961"/>
                    <a:pt x="147845" y="23082"/>
                    <a:pt x="143589" y="14754"/>
                  </a:cubicBezTo>
                  <a:cubicBezTo>
                    <a:pt x="141735" y="11137"/>
                    <a:pt x="139607" y="7581"/>
                    <a:pt x="136416" y="4723"/>
                  </a:cubicBezTo>
                  <a:cubicBezTo>
                    <a:pt x="133356" y="2013"/>
                    <a:pt x="129149" y="1"/>
                    <a:pt x="1247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2"/>
            <p:cNvSpPr/>
            <p:nvPr/>
          </p:nvSpPr>
          <p:spPr>
            <a:xfrm>
              <a:off x="2019500" y="4507175"/>
              <a:ext cx="1905075" cy="1164700"/>
            </a:xfrm>
            <a:custGeom>
              <a:avLst/>
              <a:gdLst/>
              <a:ahLst/>
              <a:cxnLst/>
              <a:rect l="l" t="t" r="r" b="b"/>
              <a:pathLst>
                <a:path w="76203" h="46588" extrusionOk="0">
                  <a:moveTo>
                    <a:pt x="57143" y="1"/>
                  </a:moveTo>
                  <a:cubicBezTo>
                    <a:pt x="55711" y="1"/>
                    <a:pt x="54281" y="124"/>
                    <a:pt x="52889" y="363"/>
                  </a:cubicBezTo>
                  <a:cubicBezTo>
                    <a:pt x="44986" y="1730"/>
                    <a:pt x="38573" y="6320"/>
                    <a:pt x="31551" y="9755"/>
                  </a:cubicBezTo>
                  <a:cubicBezTo>
                    <a:pt x="23861" y="13463"/>
                    <a:pt x="15806" y="16381"/>
                    <a:pt x="8207" y="20302"/>
                  </a:cubicBezTo>
                  <a:cubicBezTo>
                    <a:pt x="4347" y="22308"/>
                    <a:pt x="1" y="25469"/>
                    <a:pt x="457" y="29816"/>
                  </a:cubicBezTo>
                  <a:cubicBezTo>
                    <a:pt x="700" y="32096"/>
                    <a:pt x="2280" y="34011"/>
                    <a:pt x="4013" y="35591"/>
                  </a:cubicBezTo>
                  <a:cubicBezTo>
                    <a:pt x="10122" y="41214"/>
                    <a:pt x="18208" y="44254"/>
                    <a:pt x="26415" y="45652"/>
                  </a:cubicBezTo>
                  <a:cubicBezTo>
                    <a:pt x="29890" y="46255"/>
                    <a:pt x="33431" y="46587"/>
                    <a:pt x="36963" y="46587"/>
                  </a:cubicBezTo>
                  <a:cubicBezTo>
                    <a:pt x="41802" y="46587"/>
                    <a:pt x="46627" y="45963"/>
                    <a:pt x="51248" y="44558"/>
                  </a:cubicBezTo>
                  <a:cubicBezTo>
                    <a:pt x="59272" y="42126"/>
                    <a:pt x="66598" y="37202"/>
                    <a:pt x="71339" y="30272"/>
                  </a:cubicBezTo>
                  <a:cubicBezTo>
                    <a:pt x="74440" y="25591"/>
                    <a:pt x="76203" y="19512"/>
                    <a:pt x="75443" y="14010"/>
                  </a:cubicBezTo>
                  <a:cubicBezTo>
                    <a:pt x="75048" y="11305"/>
                    <a:pt x="74075" y="8752"/>
                    <a:pt x="72403" y="6594"/>
                  </a:cubicBezTo>
                  <a:cubicBezTo>
                    <a:pt x="68887" y="2051"/>
                    <a:pt x="62996" y="1"/>
                    <a:pt x="57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2"/>
            <p:cNvSpPr/>
            <p:nvPr/>
          </p:nvSpPr>
          <p:spPr>
            <a:xfrm>
              <a:off x="2296100" y="4659125"/>
              <a:ext cx="1406600" cy="860225"/>
            </a:xfrm>
            <a:custGeom>
              <a:avLst/>
              <a:gdLst/>
              <a:ahLst/>
              <a:cxnLst/>
              <a:rect l="l" t="t" r="r" b="b"/>
              <a:pathLst>
                <a:path w="56264" h="34409" extrusionOk="0">
                  <a:moveTo>
                    <a:pt x="42203" y="0"/>
                  </a:moveTo>
                  <a:cubicBezTo>
                    <a:pt x="41142" y="0"/>
                    <a:pt x="40085" y="93"/>
                    <a:pt x="39059" y="273"/>
                  </a:cubicBezTo>
                  <a:cubicBezTo>
                    <a:pt x="33254" y="1306"/>
                    <a:pt x="28512" y="4680"/>
                    <a:pt x="23284" y="7203"/>
                  </a:cubicBezTo>
                  <a:cubicBezTo>
                    <a:pt x="17630" y="9969"/>
                    <a:pt x="11673" y="12096"/>
                    <a:pt x="6080" y="15014"/>
                  </a:cubicBezTo>
                  <a:cubicBezTo>
                    <a:pt x="3223" y="16504"/>
                    <a:pt x="1" y="18814"/>
                    <a:pt x="335" y="22005"/>
                  </a:cubicBezTo>
                  <a:cubicBezTo>
                    <a:pt x="548" y="23738"/>
                    <a:pt x="1703" y="25136"/>
                    <a:pt x="2979" y="26261"/>
                  </a:cubicBezTo>
                  <a:cubicBezTo>
                    <a:pt x="7478" y="30395"/>
                    <a:pt x="13466" y="32644"/>
                    <a:pt x="19484" y="33708"/>
                  </a:cubicBezTo>
                  <a:cubicBezTo>
                    <a:pt x="22064" y="34159"/>
                    <a:pt x="24692" y="34408"/>
                    <a:pt x="27317" y="34408"/>
                  </a:cubicBezTo>
                  <a:cubicBezTo>
                    <a:pt x="30878" y="34408"/>
                    <a:pt x="34431" y="33950"/>
                    <a:pt x="37843" y="32917"/>
                  </a:cubicBezTo>
                  <a:cubicBezTo>
                    <a:pt x="43770" y="31124"/>
                    <a:pt x="49211" y="27477"/>
                    <a:pt x="52616" y="22401"/>
                  </a:cubicBezTo>
                  <a:cubicBezTo>
                    <a:pt x="55017" y="18905"/>
                    <a:pt x="56263" y="14407"/>
                    <a:pt x="55716" y="10364"/>
                  </a:cubicBezTo>
                  <a:cubicBezTo>
                    <a:pt x="55442" y="8388"/>
                    <a:pt x="54713" y="6473"/>
                    <a:pt x="53467" y="4893"/>
                  </a:cubicBezTo>
                  <a:cubicBezTo>
                    <a:pt x="50881" y="1526"/>
                    <a:pt x="46513" y="0"/>
                    <a:pt x="42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2"/>
            <p:cNvSpPr/>
            <p:nvPr/>
          </p:nvSpPr>
          <p:spPr>
            <a:xfrm>
              <a:off x="2532425" y="4792825"/>
              <a:ext cx="940775" cy="574400"/>
            </a:xfrm>
            <a:custGeom>
              <a:avLst/>
              <a:gdLst/>
              <a:ahLst/>
              <a:cxnLst/>
              <a:rect l="l" t="t" r="r" b="b"/>
              <a:pathLst>
                <a:path w="37631" h="22976" extrusionOk="0">
                  <a:moveTo>
                    <a:pt x="28228" y="0"/>
                  </a:moveTo>
                  <a:cubicBezTo>
                    <a:pt x="27516" y="0"/>
                    <a:pt x="26804" y="62"/>
                    <a:pt x="26111" y="183"/>
                  </a:cubicBezTo>
                  <a:cubicBezTo>
                    <a:pt x="22250" y="852"/>
                    <a:pt x="19059" y="3101"/>
                    <a:pt x="15594" y="4803"/>
                  </a:cubicBezTo>
                  <a:cubicBezTo>
                    <a:pt x="11794" y="6657"/>
                    <a:pt x="7843" y="8086"/>
                    <a:pt x="4074" y="10001"/>
                  </a:cubicBezTo>
                  <a:cubicBezTo>
                    <a:pt x="2189" y="11004"/>
                    <a:pt x="1" y="12554"/>
                    <a:pt x="244" y="14682"/>
                  </a:cubicBezTo>
                  <a:cubicBezTo>
                    <a:pt x="365" y="15837"/>
                    <a:pt x="1156" y="16779"/>
                    <a:pt x="1976" y="17539"/>
                  </a:cubicBezTo>
                  <a:cubicBezTo>
                    <a:pt x="4986" y="20305"/>
                    <a:pt x="9028" y="21794"/>
                    <a:pt x="13040" y="22524"/>
                  </a:cubicBezTo>
                  <a:cubicBezTo>
                    <a:pt x="14743" y="22816"/>
                    <a:pt x="16478" y="22975"/>
                    <a:pt x="18209" y="22975"/>
                  </a:cubicBezTo>
                  <a:cubicBezTo>
                    <a:pt x="20618" y="22975"/>
                    <a:pt x="23021" y="22667"/>
                    <a:pt x="25320" y="21977"/>
                  </a:cubicBezTo>
                  <a:cubicBezTo>
                    <a:pt x="29272" y="20761"/>
                    <a:pt x="32919" y="18360"/>
                    <a:pt x="35199" y="14955"/>
                  </a:cubicBezTo>
                  <a:cubicBezTo>
                    <a:pt x="36749" y="12645"/>
                    <a:pt x="37631" y="9636"/>
                    <a:pt x="37235" y="6900"/>
                  </a:cubicBezTo>
                  <a:cubicBezTo>
                    <a:pt x="37053" y="5563"/>
                    <a:pt x="36567" y="4317"/>
                    <a:pt x="35716" y="3253"/>
                  </a:cubicBezTo>
                  <a:cubicBezTo>
                    <a:pt x="33986" y="1012"/>
                    <a:pt x="31104" y="0"/>
                    <a:pt x="282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2"/>
            <p:cNvSpPr/>
            <p:nvPr/>
          </p:nvSpPr>
          <p:spPr>
            <a:xfrm>
              <a:off x="500475" y="4926675"/>
              <a:ext cx="1638350" cy="847325"/>
            </a:xfrm>
            <a:custGeom>
              <a:avLst/>
              <a:gdLst/>
              <a:ahLst/>
              <a:cxnLst/>
              <a:rect l="l" t="t" r="r" b="b"/>
              <a:pathLst>
                <a:path w="65534" h="33893" extrusionOk="0">
                  <a:moveTo>
                    <a:pt x="20327" y="1"/>
                  </a:moveTo>
                  <a:cubicBezTo>
                    <a:pt x="19263" y="1"/>
                    <a:pt x="18201" y="55"/>
                    <a:pt x="17144" y="179"/>
                  </a:cubicBezTo>
                  <a:cubicBezTo>
                    <a:pt x="12736" y="726"/>
                    <a:pt x="8299" y="2701"/>
                    <a:pt x="5837" y="6410"/>
                  </a:cubicBezTo>
                  <a:cubicBezTo>
                    <a:pt x="1" y="15103"/>
                    <a:pt x="7843" y="25194"/>
                    <a:pt x="15867" y="28720"/>
                  </a:cubicBezTo>
                  <a:cubicBezTo>
                    <a:pt x="20639" y="30817"/>
                    <a:pt x="25928" y="31577"/>
                    <a:pt x="31126" y="32276"/>
                  </a:cubicBezTo>
                  <a:cubicBezTo>
                    <a:pt x="37048" y="33098"/>
                    <a:pt x="43080" y="33893"/>
                    <a:pt x="49030" y="33893"/>
                  </a:cubicBezTo>
                  <a:cubicBezTo>
                    <a:pt x="53861" y="33893"/>
                    <a:pt x="58637" y="33369"/>
                    <a:pt x="63254" y="31912"/>
                  </a:cubicBezTo>
                  <a:cubicBezTo>
                    <a:pt x="64257" y="31608"/>
                    <a:pt x="65443" y="31000"/>
                    <a:pt x="65473" y="29936"/>
                  </a:cubicBezTo>
                  <a:cubicBezTo>
                    <a:pt x="65534" y="29389"/>
                    <a:pt x="65321" y="29024"/>
                    <a:pt x="65078" y="28690"/>
                  </a:cubicBezTo>
                  <a:cubicBezTo>
                    <a:pt x="64835" y="28416"/>
                    <a:pt x="64561" y="28143"/>
                    <a:pt x="64318" y="27930"/>
                  </a:cubicBezTo>
                  <a:cubicBezTo>
                    <a:pt x="60822" y="24921"/>
                    <a:pt x="56810" y="22489"/>
                    <a:pt x="53527" y="19267"/>
                  </a:cubicBezTo>
                  <a:cubicBezTo>
                    <a:pt x="50214" y="16015"/>
                    <a:pt x="47600" y="11699"/>
                    <a:pt x="47843" y="7109"/>
                  </a:cubicBezTo>
                  <a:cubicBezTo>
                    <a:pt x="47904" y="6349"/>
                    <a:pt x="47995" y="5498"/>
                    <a:pt x="47631" y="4860"/>
                  </a:cubicBezTo>
                  <a:cubicBezTo>
                    <a:pt x="47144" y="4008"/>
                    <a:pt x="46020" y="3765"/>
                    <a:pt x="45077" y="3613"/>
                  </a:cubicBezTo>
                  <a:cubicBezTo>
                    <a:pt x="40184" y="2762"/>
                    <a:pt x="35320" y="1942"/>
                    <a:pt x="30396" y="1121"/>
                  </a:cubicBezTo>
                  <a:cubicBezTo>
                    <a:pt x="27092" y="543"/>
                    <a:pt x="23700" y="1"/>
                    <a:pt x="20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2"/>
            <p:cNvSpPr/>
            <p:nvPr/>
          </p:nvSpPr>
          <p:spPr>
            <a:xfrm>
              <a:off x="747450" y="5099325"/>
              <a:ext cx="1038800" cy="537525"/>
            </a:xfrm>
            <a:custGeom>
              <a:avLst/>
              <a:gdLst/>
              <a:ahLst/>
              <a:cxnLst/>
              <a:rect l="l" t="t" r="r" b="b"/>
              <a:pathLst>
                <a:path w="41552" h="21501" extrusionOk="0">
                  <a:moveTo>
                    <a:pt x="12828" y="1"/>
                  </a:moveTo>
                  <a:cubicBezTo>
                    <a:pt x="12178" y="1"/>
                    <a:pt x="11529" y="34"/>
                    <a:pt x="10882" y="112"/>
                  </a:cubicBezTo>
                  <a:cubicBezTo>
                    <a:pt x="8055" y="446"/>
                    <a:pt x="5259" y="1723"/>
                    <a:pt x="3709" y="4063"/>
                  </a:cubicBezTo>
                  <a:cubicBezTo>
                    <a:pt x="0" y="9565"/>
                    <a:pt x="4985" y="15948"/>
                    <a:pt x="10031" y="18197"/>
                  </a:cubicBezTo>
                  <a:cubicBezTo>
                    <a:pt x="13070" y="19534"/>
                    <a:pt x="16414" y="20021"/>
                    <a:pt x="19727" y="20477"/>
                  </a:cubicBezTo>
                  <a:cubicBezTo>
                    <a:pt x="23478" y="20998"/>
                    <a:pt x="27313" y="21501"/>
                    <a:pt x="31097" y="21501"/>
                  </a:cubicBezTo>
                  <a:cubicBezTo>
                    <a:pt x="34152" y="21501"/>
                    <a:pt x="37174" y="21173"/>
                    <a:pt x="40092" y="20264"/>
                  </a:cubicBezTo>
                  <a:cubicBezTo>
                    <a:pt x="40761" y="20051"/>
                    <a:pt x="41521" y="19686"/>
                    <a:pt x="41551" y="18987"/>
                  </a:cubicBezTo>
                  <a:cubicBezTo>
                    <a:pt x="41521" y="18683"/>
                    <a:pt x="41399" y="18440"/>
                    <a:pt x="41247" y="18227"/>
                  </a:cubicBezTo>
                  <a:cubicBezTo>
                    <a:pt x="41095" y="18045"/>
                    <a:pt x="40943" y="17893"/>
                    <a:pt x="40761" y="17741"/>
                  </a:cubicBezTo>
                  <a:cubicBezTo>
                    <a:pt x="38542" y="15857"/>
                    <a:pt x="35989" y="14276"/>
                    <a:pt x="33922" y="12239"/>
                  </a:cubicBezTo>
                  <a:cubicBezTo>
                    <a:pt x="31825" y="10173"/>
                    <a:pt x="30153" y="7437"/>
                    <a:pt x="30305" y="4519"/>
                  </a:cubicBezTo>
                  <a:cubicBezTo>
                    <a:pt x="30335" y="4033"/>
                    <a:pt x="30426" y="3546"/>
                    <a:pt x="30153" y="3090"/>
                  </a:cubicBezTo>
                  <a:cubicBezTo>
                    <a:pt x="29849" y="2543"/>
                    <a:pt x="29150" y="2391"/>
                    <a:pt x="28542" y="2270"/>
                  </a:cubicBezTo>
                  <a:cubicBezTo>
                    <a:pt x="25472" y="1753"/>
                    <a:pt x="22341" y="1206"/>
                    <a:pt x="19271" y="720"/>
                  </a:cubicBezTo>
                  <a:cubicBezTo>
                    <a:pt x="17145" y="369"/>
                    <a:pt x="14984" y="1"/>
                    <a:pt x="1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57A1FBE2-2983-E8FF-347A-6961EC49164B}"/>
              </a:ext>
            </a:extLst>
          </p:cNvPr>
          <p:cNvSpPr txBox="1"/>
          <p:nvPr/>
        </p:nvSpPr>
        <p:spPr>
          <a:xfrm>
            <a:off x="2480648" y="0"/>
            <a:ext cx="3053389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rgbClr val="9EA9ED"/>
                </a:solidFill>
                <a:effectLst/>
                <a:uLnTx/>
                <a:uFillTx/>
                <a:latin typeface="Ubuntu Condensed"/>
                <a:cs typeface="Arial"/>
                <a:sym typeface="Ubuntu Condensed"/>
              </a:rPr>
              <a:t>Generación de ejecutables</a:t>
            </a:r>
            <a:endParaRPr lang="es-ES" sz="3600" dirty="0"/>
          </a:p>
          <a:p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4B2AE63-D69E-A157-C69A-D651FE1B4A99}"/>
              </a:ext>
            </a:extLst>
          </p:cNvPr>
          <p:cNvSpPr txBox="1"/>
          <p:nvPr/>
        </p:nvSpPr>
        <p:spPr>
          <a:xfrm>
            <a:off x="2440568" y="1139314"/>
            <a:ext cx="5342421" cy="876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</a:t>
            </a:r>
            <a:r>
              <a:rPr lang="es-E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clase1.py</a:t>
            </a:r>
            <a:r>
              <a:rPr lang="es-E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Una vez seleccionada la ruta ejecutamos el archivo en el compilador de Python que se llama: Windows Powershell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s-E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4E3666D-CFF3-2CD3-E468-D54C407D5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543" y="2170530"/>
            <a:ext cx="5731510" cy="119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807565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7" name="Google Shape;1637;p52"/>
          <p:cNvGrpSpPr/>
          <p:nvPr/>
        </p:nvGrpSpPr>
        <p:grpSpPr>
          <a:xfrm rot="543719" flipH="1">
            <a:off x="-3366329" y="3938261"/>
            <a:ext cx="6870096" cy="6474579"/>
            <a:chOff x="1812813" y="413725"/>
            <a:chExt cx="6870225" cy="6474700"/>
          </a:xfrm>
        </p:grpSpPr>
        <p:sp>
          <p:nvSpPr>
            <p:cNvPr id="1638" name="Google Shape;1638;p52"/>
            <p:cNvSpPr/>
            <p:nvPr/>
          </p:nvSpPr>
          <p:spPr>
            <a:xfrm>
              <a:off x="1812813" y="413725"/>
              <a:ext cx="6870225" cy="6474700"/>
            </a:xfrm>
            <a:custGeom>
              <a:avLst/>
              <a:gdLst/>
              <a:ahLst/>
              <a:cxnLst/>
              <a:rect l="l" t="t" r="r" b="b"/>
              <a:pathLst>
                <a:path w="274809" h="258988" extrusionOk="0">
                  <a:moveTo>
                    <a:pt x="140648" y="1"/>
                  </a:moveTo>
                  <a:cubicBezTo>
                    <a:pt x="127230" y="1"/>
                    <a:pt x="113866" y="1674"/>
                    <a:pt x="100854" y="5187"/>
                  </a:cubicBezTo>
                  <a:cubicBezTo>
                    <a:pt x="89182" y="8318"/>
                    <a:pt x="77571" y="13090"/>
                    <a:pt x="68330" y="21965"/>
                  </a:cubicBezTo>
                  <a:cubicBezTo>
                    <a:pt x="59060" y="30871"/>
                    <a:pt x="52494" y="44519"/>
                    <a:pt x="53132" y="58896"/>
                  </a:cubicBezTo>
                  <a:cubicBezTo>
                    <a:pt x="53436" y="65796"/>
                    <a:pt x="55534" y="72392"/>
                    <a:pt x="56780" y="79079"/>
                  </a:cubicBezTo>
                  <a:cubicBezTo>
                    <a:pt x="64561" y="121025"/>
                    <a:pt x="13922" y="126739"/>
                    <a:pt x="4682" y="160356"/>
                  </a:cubicBezTo>
                  <a:cubicBezTo>
                    <a:pt x="1" y="177287"/>
                    <a:pt x="6688" y="196527"/>
                    <a:pt x="16962" y="209992"/>
                  </a:cubicBezTo>
                  <a:cubicBezTo>
                    <a:pt x="30761" y="228139"/>
                    <a:pt x="50214" y="238473"/>
                    <a:pt x="69668" y="245768"/>
                  </a:cubicBezTo>
                  <a:cubicBezTo>
                    <a:pt x="91528" y="253975"/>
                    <a:pt x="114287" y="258988"/>
                    <a:pt x="136985" y="258988"/>
                  </a:cubicBezTo>
                  <a:cubicBezTo>
                    <a:pt x="140009" y="258988"/>
                    <a:pt x="143032" y="258899"/>
                    <a:pt x="146052" y="258716"/>
                  </a:cubicBezTo>
                  <a:cubicBezTo>
                    <a:pt x="171767" y="257197"/>
                    <a:pt x="197238" y="248686"/>
                    <a:pt x="218637" y="232151"/>
                  </a:cubicBezTo>
                  <a:cubicBezTo>
                    <a:pt x="240188" y="215524"/>
                    <a:pt x="257209" y="190813"/>
                    <a:pt x="266784" y="162241"/>
                  </a:cubicBezTo>
                  <a:cubicBezTo>
                    <a:pt x="271556" y="147925"/>
                    <a:pt x="274413" y="132362"/>
                    <a:pt x="274596" y="116800"/>
                  </a:cubicBezTo>
                  <a:cubicBezTo>
                    <a:pt x="274808" y="102331"/>
                    <a:pt x="272620" y="87863"/>
                    <a:pt x="267574" y="74519"/>
                  </a:cubicBezTo>
                  <a:cubicBezTo>
                    <a:pt x="260310" y="55340"/>
                    <a:pt x="247483" y="39534"/>
                    <a:pt x="232619" y="28227"/>
                  </a:cubicBezTo>
                  <a:cubicBezTo>
                    <a:pt x="217756" y="16950"/>
                    <a:pt x="200886" y="9989"/>
                    <a:pt x="183804" y="5613"/>
                  </a:cubicBezTo>
                  <a:cubicBezTo>
                    <a:pt x="169605" y="1941"/>
                    <a:pt x="155095" y="1"/>
                    <a:pt x="140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2"/>
            <p:cNvSpPr/>
            <p:nvPr/>
          </p:nvSpPr>
          <p:spPr>
            <a:xfrm>
              <a:off x="2013438" y="599050"/>
              <a:ext cx="6472775" cy="6103575"/>
            </a:xfrm>
            <a:custGeom>
              <a:avLst/>
              <a:gdLst/>
              <a:ahLst/>
              <a:cxnLst/>
              <a:rect l="l" t="t" r="r" b="b"/>
              <a:pathLst>
                <a:path w="258911" h="244143" extrusionOk="0">
                  <a:moveTo>
                    <a:pt x="132505" y="1"/>
                  </a:moveTo>
                  <a:cubicBezTo>
                    <a:pt x="119876" y="1"/>
                    <a:pt x="107297" y="1567"/>
                    <a:pt x="95048" y="4856"/>
                  </a:cubicBezTo>
                  <a:cubicBezTo>
                    <a:pt x="84014" y="7835"/>
                    <a:pt x="73071" y="12303"/>
                    <a:pt x="64378" y="20723"/>
                  </a:cubicBezTo>
                  <a:cubicBezTo>
                    <a:pt x="55624" y="29112"/>
                    <a:pt x="49454" y="42000"/>
                    <a:pt x="50062" y="55556"/>
                  </a:cubicBezTo>
                  <a:cubicBezTo>
                    <a:pt x="50366" y="62061"/>
                    <a:pt x="52342" y="68292"/>
                    <a:pt x="53497" y="74584"/>
                  </a:cubicBezTo>
                  <a:cubicBezTo>
                    <a:pt x="60792" y="114098"/>
                    <a:pt x="13070" y="119508"/>
                    <a:pt x="4377" y="151180"/>
                  </a:cubicBezTo>
                  <a:cubicBezTo>
                    <a:pt x="0" y="167138"/>
                    <a:pt x="6322" y="185315"/>
                    <a:pt x="15958" y="197990"/>
                  </a:cubicBezTo>
                  <a:cubicBezTo>
                    <a:pt x="28967" y="215102"/>
                    <a:pt x="47326" y="224829"/>
                    <a:pt x="65625" y="231698"/>
                  </a:cubicBezTo>
                  <a:cubicBezTo>
                    <a:pt x="86224" y="239423"/>
                    <a:pt x="107653" y="244142"/>
                    <a:pt x="129074" y="244142"/>
                  </a:cubicBezTo>
                  <a:cubicBezTo>
                    <a:pt x="131928" y="244142"/>
                    <a:pt x="134781" y="244058"/>
                    <a:pt x="137632" y="243887"/>
                  </a:cubicBezTo>
                  <a:cubicBezTo>
                    <a:pt x="161827" y="242458"/>
                    <a:pt x="185840" y="234434"/>
                    <a:pt x="206022" y="218871"/>
                  </a:cubicBezTo>
                  <a:cubicBezTo>
                    <a:pt x="226296" y="203157"/>
                    <a:pt x="242376" y="179874"/>
                    <a:pt x="251373" y="152943"/>
                  </a:cubicBezTo>
                  <a:cubicBezTo>
                    <a:pt x="255871" y="139448"/>
                    <a:pt x="258576" y="124736"/>
                    <a:pt x="258759" y="110116"/>
                  </a:cubicBezTo>
                  <a:cubicBezTo>
                    <a:pt x="258911" y="96468"/>
                    <a:pt x="256905" y="82821"/>
                    <a:pt x="252224" y="70267"/>
                  </a:cubicBezTo>
                  <a:cubicBezTo>
                    <a:pt x="245385" y="52182"/>
                    <a:pt x="233287" y="37288"/>
                    <a:pt x="219275" y="26650"/>
                  </a:cubicBezTo>
                  <a:cubicBezTo>
                    <a:pt x="205262" y="16011"/>
                    <a:pt x="189335" y="9415"/>
                    <a:pt x="173225" y="5282"/>
                  </a:cubicBezTo>
                  <a:cubicBezTo>
                    <a:pt x="159829" y="1826"/>
                    <a:pt x="146138" y="1"/>
                    <a:pt x="1325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2"/>
            <p:cNvSpPr/>
            <p:nvPr/>
          </p:nvSpPr>
          <p:spPr>
            <a:xfrm>
              <a:off x="2258863" y="830375"/>
              <a:ext cx="5981900" cy="5639900"/>
            </a:xfrm>
            <a:custGeom>
              <a:avLst/>
              <a:gdLst/>
              <a:ahLst/>
              <a:cxnLst/>
              <a:rect l="l" t="t" r="r" b="b"/>
              <a:pathLst>
                <a:path w="239276" h="225596" extrusionOk="0">
                  <a:moveTo>
                    <a:pt x="122406" y="0"/>
                  </a:moveTo>
                  <a:cubicBezTo>
                    <a:pt x="110726" y="0"/>
                    <a:pt x="99088" y="1452"/>
                    <a:pt x="87753" y="4509"/>
                  </a:cubicBezTo>
                  <a:cubicBezTo>
                    <a:pt x="77632" y="7245"/>
                    <a:pt x="67510" y="11378"/>
                    <a:pt x="59455" y="19129"/>
                  </a:cubicBezTo>
                  <a:cubicBezTo>
                    <a:pt x="51400" y="26880"/>
                    <a:pt x="45655" y="38765"/>
                    <a:pt x="46233" y="51318"/>
                  </a:cubicBezTo>
                  <a:cubicBezTo>
                    <a:pt x="46537" y="57306"/>
                    <a:pt x="48361" y="63051"/>
                    <a:pt x="49424" y="68917"/>
                  </a:cubicBezTo>
                  <a:cubicBezTo>
                    <a:pt x="56203" y="105453"/>
                    <a:pt x="12129" y="110407"/>
                    <a:pt x="4074" y="139709"/>
                  </a:cubicBezTo>
                  <a:cubicBezTo>
                    <a:pt x="1" y="154481"/>
                    <a:pt x="5807" y="171229"/>
                    <a:pt x="14743" y="182961"/>
                  </a:cubicBezTo>
                  <a:cubicBezTo>
                    <a:pt x="26749" y="198737"/>
                    <a:pt x="43680" y="207734"/>
                    <a:pt x="60640" y="214087"/>
                  </a:cubicBezTo>
                  <a:cubicBezTo>
                    <a:pt x="79704" y="221228"/>
                    <a:pt x="99526" y="225596"/>
                    <a:pt x="119331" y="225596"/>
                  </a:cubicBezTo>
                  <a:cubicBezTo>
                    <a:pt x="121947" y="225596"/>
                    <a:pt x="124563" y="225519"/>
                    <a:pt x="127177" y="225363"/>
                  </a:cubicBezTo>
                  <a:cubicBezTo>
                    <a:pt x="149548" y="224056"/>
                    <a:pt x="171737" y="216640"/>
                    <a:pt x="190339" y="202232"/>
                  </a:cubicBezTo>
                  <a:cubicBezTo>
                    <a:pt x="209123" y="187734"/>
                    <a:pt x="223926" y="166214"/>
                    <a:pt x="232255" y="141320"/>
                  </a:cubicBezTo>
                  <a:cubicBezTo>
                    <a:pt x="236449" y="128857"/>
                    <a:pt x="238942" y="115301"/>
                    <a:pt x="239094" y="101775"/>
                  </a:cubicBezTo>
                  <a:cubicBezTo>
                    <a:pt x="239276" y="89161"/>
                    <a:pt x="237422" y="76577"/>
                    <a:pt x="232954" y="64875"/>
                  </a:cubicBezTo>
                  <a:cubicBezTo>
                    <a:pt x="226631" y="48188"/>
                    <a:pt x="215476" y="34449"/>
                    <a:pt x="202497" y="24601"/>
                  </a:cubicBezTo>
                  <a:cubicBezTo>
                    <a:pt x="189579" y="14813"/>
                    <a:pt x="174898" y="8734"/>
                    <a:pt x="160004" y="4874"/>
                  </a:cubicBezTo>
                  <a:cubicBezTo>
                    <a:pt x="147640" y="1688"/>
                    <a:pt x="134999" y="0"/>
                    <a:pt x="1224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2"/>
            <p:cNvSpPr/>
            <p:nvPr/>
          </p:nvSpPr>
          <p:spPr>
            <a:xfrm>
              <a:off x="2638063" y="1046850"/>
              <a:ext cx="5502400" cy="5187725"/>
            </a:xfrm>
            <a:custGeom>
              <a:avLst/>
              <a:gdLst/>
              <a:ahLst/>
              <a:cxnLst/>
              <a:rect l="l" t="t" r="r" b="b"/>
              <a:pathLst>
                <a:path w="220096" h="207509" extrusionOk="0">
                  <a:moveTo>
                    <a:pt x="112644" y="1"/>
                  </a:moveTo>
                  <a:cubicBezTo>
                    <a:pt x="101893" y="1"/>
                    <a:pt x="91183" y="1338"/>
                    <a:pt x="80762" y="4148"/>
                  </a:cubicBezTo>
                  <a:cubicBezTo>
                    <a:pt x="71430" y="6640"/>
                    <a:pt x="62099" y="10440"/>
                    <a:pt x="54713" y="17583"/>
                  </a:cubicBezTo>
                  <a:cubicBezTo>
                    <a:pt x="47296" y="24726"/>
                    <a:pt x="42007" y="35668"/>
                    <a:pt x="42554" y="47188"/>
                  </a:cubicBezTo>
                  <a:cubicBezTo>
                    <a:pt x="42798" y="52690"/>
                    <a:pt x="44469" y="58009"/>
                    <a:pt x="45472" y="63359"/>
                  </a:cubicBezTo>
                  <a:cubicBezTo>
                    <a:pt x="51673" y="97007"/>
                    <a:pt x="11125" y="101566"/>
                    <a:pt x="3709" y="128496"/>
                  </a:cubicBezTo>
                  <a:cubicBezTo>
                    <a:pt x="0" y="142053"/>
                    <a:pt x="5350" y="157494"/>
                    <a:pt x="13557" y="168284"/>
                  </a:cubicBezTo>
                  <a:cubicBezTo>
                    <a:pt x="24621" y="182783"/>
                    <a:pt x="40184" y="191081"/>
                    <a:pt x="55777" y="196917"/>
                  </a:cubicBezTo>
                  <a:cubicBezTo>
                    <a:pt x="73225" y="203473"/>
                    <a:pt x="91427" y="207509"/>
                    <a:pt x="109575" y="207509"/>
                  </a:cubicBezTo>
                  <a:cubicBezTo>
                    <a:pt x="112039" y="207509"/>
                    <a:pt x="114503" y="207434"/>
                    <a:pt x="116963" y="207282"/>
                  </a:cubicBezTo>
                  <a:cubicBezTo>
                    <a:pt x="137571" y="206066"/>
                    <a:pt x="157967" y="199288"/>
                    <a:pt x="175110" y="186005"/>
                  </a:cubicBezTo>
                  <a:cubicBezTo>
                    <a:pt x="192344" y="172692"/>
                    <a:pt x="205992" y="152874"/>
                    <a:pt x="213682" y="130016"/>
                  </a:cubicBezTo>
                  <a:cubicBezTo>
                    <a:pt x="217512" y="118527"/>
                    <a:pt x="219792" y="106064"/>
                    <a:pt x="219944" y="93602"/>
                  </a:cubicBezTo>
                  <a:cubicBezTo>
                    <a:pt x="220096" y="82022"/>
                    <a:pt x="218394" y="70441"/>
                    <a:pt x="214351" y="59681"/>
                  </a:cubicBezTo>
                  <a:cubicBezTo>
                    <a:pt x="208545" y="44361"/>
                    <a:pt x="198272" y="31686"/>
                    <a:pt x="186357" y="22629"/>
                  </a:cubicBezTo>
                  <a:cubicBezTo>
                    <a:pt x="174411" y="13601"/>
                    <a:pt x="160915" y="8008"/>
                    <a:pt x="147207" y="4482"/>
                  </a:cubicBezTo>
                  <a:cubicBezTo>
                    <a:pt x="135844" y="1551"/>
                    <a:pt x="124220" y="1"/>
                    <a:pt x="112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2"/>
            <p:cNvSpPr/>
            <p:nvPr/>
          </p:nvSpPr>
          <p:spPr>
            <a:xfrm>
              <a:off x="2832588" y="1258600"/>
              <a:ext cx="4995575" cy="4707725"/>
            </a:xfrm>
            <a:custGeom>
              <a:avLst/>
              <a:gdLst/>
              <a:ahLst/>
              <a:cxnLst/>
              <a:rect l="l" t="t" r="r" b="b"/>
              <a:pathLst>
                <a:path w="199823" h="188309" extrusionOk="0">
                  <a:moveTo>
                    <a:pt x="102229" y="0"/>
                  </a:moveTo>
                  <a:cubicBezTo>
                    <a:pt x="92467" y="0"/>
                    <a:pt x="82745" y="1215"/>
                    <a:pt x="73285" y="3763"/>
                  </a:cubicBezTo>
                  <a:cubicBezTo>
                    <a:pt x="64804" y="6043"/>
                    <a:pt x="56385" y="9478"/>
                    <a:pt x="49667" y="15952"/>
                  </a:cubicBezTo>
                  <a:cubicBezTo>
                    <a:pt x="42919" y="22396"/>
                    <a:pt x="38117" y="32366"/>
                    <a:pt x="38603" y="42822"/>
                  </a:cubicBezTo>
                  <a:cubicBezTo>
                    <a:pt x="38816" y="47776"/>
                    <a:pt x="40336" y="52609"/>
                    <a:pt x="41248" y="57472"/>
                  </a:cubicBezTo>
                  <a:cubicBezTo>
                    <a:pt x="46932" y="87959"/>
                    <a:pt x="10092" y="92093"/>
                    <a:pt x="3375" y="116561"/>
                  </a:cubicBezTo>
                  <a:cubicBezTo>
                    <a:pt x="1" y="128902"/>
                    <a:pt x="4864" y="142884"/>
                    <a:pt x="12311" y="152702"/>
                  </a:cubicBezTo>
                  <a:cubicBezTo>
                    <a:pt x="22342" y="165863"/>
                    <a:pt x="36506" y="173401"/>
                    <a:pt x="50640" y="178690"/>
                  </a:cubicBezTo>
                  <a:cubicBezTo>
                    <a:pt x="66557" y="184649"/>
                    <a:pt x="83114" y="188308"/>
                    <a:pt x="99641" y="188308"/>
                  </a:cubicBezTo>
                  <a:cubicBezTo>
                    <a:pt x="101829" y="188308"/>
                    <a:pt x="104017" y="188244"/>
                    <a:pt x="106203" y="188112"/>
                  </a:cubicBezTo>
                  <a:cubicBezTo>
                    <a:pt x="124897" y="186988"/>
                    <a:pt x="143438" y="180818"/>
                    <a:pt x="158970" y="168811"/>
                  </a:cubicBezTo>
                  <a:cubicBezTo>
                    <a:pt x="174624" y="156714"/>
                    <a:pt x="186995" y="138750"/>
                    <a:pt x="193956" y="117959"/>
                  </a:cubicBezTo>
                  <a:cubicBezTo>
                    <a:pt x="197451" y="107564"/>
                    <a:pt x="199518" y="96227"/>
                    <a:pt x="199670" y="84950"/>
                  </a:cubicBezTo>
                  <a:cubicBezTo>
                    <a:pt x="199822" y="74403"/>
                    <a:pt x="198242" y="63916"/>
                    <a:pt x="194533" y="54159"/>
                  </a:cubicBezTo>
                  <a:cubicBezTo>
                    <a:pt x="189244" y="40268"/>
                    <a:pt x="179943" y="28748"/>
                    <a:pt x="169122" y="20542"/>
                  </a:cubicBezTo>
                  <a:cubicBezTo>
                    <a:pt x="158271" y="12335"/>
                    <a:pt x="146022" y="7259"/>
                    <a:pt x="133590" y="4067"/>
                  </a:cubicBezTo>
                  <a:cubicBezTo>
                    <a:pt x="123273" y="1405"/>
                    <a:pt x="112728" y="0"/>
                    <a:pt x="102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2"/>
            <p:cNvSpPr/>
            <p:nvPr/>
          </p:nvSpPr>
          <p:spPr>
            <a:xfrm>
              <a:off x="3340213" y="1451000"/>
              <a:ext cx="4291900" cy="4303150"/>
            </a:xfrm>
            <a:custGeom>
              <a:avLst/>
              <a:gdLst/>
              <a:ahLst/>
              <a:cxnLst/>
              <a:rect l="l" t="t" r="r" b="b"/>
              <a:pathLst>
                <a:path w="171676" h="172126" extrusionOk="0">
                  <a:moveTo>
                    <a:pt x="87006" y="1"/>
                  </a:moveTo>
                  <a:cubicBezTo>
                    <a:pt x="78760" y="1"/>
                    <a:pt x="70548" y="1075"/>
                    <a:pt x="62554" y="3332"/>
                  </a:cubicBezTo>
                  <a:cubicBezTo>
                    <a:pt x="55259" y="5368"/>
                    <a:pt x="48025" y="8499"/>
                    <a:pt x="42250" y="14365"/>
                  </a:cubicBezTo>
                  <a:cubicBezTo>
                    <a:pt x="36536" y="20293"/>
                    <a:pt x="32432" y="29350"/>
                    <a:pt x="32888" y="38925"/>
                  </a:cubicBezTo>
                  <a:cubicBezTo>
                    <a:pt x="33101" y="43484"/>
                    <a:pt x="34438" y="47892"/>
                    <a:pt x="35229" y="52329"/>
                  </a:cubicBezTo>
                  <a:cubicBezTo>
                    <a:pt x="40214" y="80233"/>
                    <a:pt x="8572" y="83880"/>
                    <a:pt x="2857" y="106221"/>
                  </a:cubicBezTo>
                  <a:cubicBezTo>
                    <a:pt x="0" y="117467"/>
                    <a:pt x="4225" y="130264"/>
                    <a:pt x="10699" y="139261"/>
                  </a:cubicBezTo>
                  <a:cubicBezTo>
                    <a:pt x="19393" y="151358"/>
                    <a:pt x="31581" y="158258"/>
                    <a:pt x="43800" y="163152"/>
                  </a:cubicBezTo>
                  <a:cubicBezTo>
                    <a:pt x="57572" y="168698"/>
                    <a:pt x="71970" y="172126"/>
                    <a:pt x="86308" y="172126"/>
                  </a:cubicBezTo>
                  <a:cubicBezTo>
                    <a:pt x="88078" y="172126"/>
                    <a:pt x="89846" y="172073"/>
                    <a:pt x="91613" y="171966"/>
                  </a:cubicBezTo>
                  <a:cubicBezTo>
                    <a:pt x="107692" y="170994"/>
                    <a:pt x="123619" y="165431"/>
                    <a:pt x="136933" y="154489"/>
                  </a:cubicBezTo>
                  <a:cubicBezTo>
                    <a:pt x="150368" y="143486"/>
                    <a:pt x="160976" y="127103"/>
                    <a:pt x="166842" y="108136"/>
                  </a:cubicBezTo>
                  <a:cubicBezTo>
                    <a:pt x="169821" y="98652"/>
                    <a:pt x="171553" y="88318"/>
                    <a:pt x="171645" y="77983"/>
                  </a:cubicBezTo>
                  <a:cubicBezTo>
                    <a:pt x="171675" y="68318"/>
                    <a:pt x="170307" y="58713"/>
                    <a:pt x="167085" y="49898"/>
                  </a:cubicBezTo>
                  <a:cubicBezTo>
                    <a:pt x="162465" y="37132"/>
                    <a:pt x="154410" y="26615"/>
                    <a:pt x="145079" y="19046"/>
                  </a:cubicBezTo>
                  <a:cubicBezTo>
                    <a:pt x="135717" y="11539"/>
                    <a:pt x="125170" y="6827"/>
                    <a:pt x="114440" y="3849"/>
                  </a:cubicBezTo>
                  <a:cubicBezTo>
                    <a:pt x="105422" y="1334"/>
                    <a:pt x="96192" y="1"/>
                    <a:pt x="870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2"/>
            <p:cNvSpPr/>
            <p:nvPr/>
          </p:nvSpPr>
          <p:spPr>
            <a:xfrm>
              <a:off x="4305263" y="1658500"/>
              <a:ext cx="3079100" cy="1928000"/>
            </a:xfrm>
            <a:custGeom>
              <a:avLst/>
              <a:gdLst/>
              <a:ahLst/>
              <a:cxnLst/>
              <a:rect l="l" t="t" r="r" b="b"/>
              <a:pathLst>
                <a:path w="123164" h="77120" extrusionOk="0">
                  <a:moveTo>
                    <a:pt x="53396" y="0"/>
                  </a:moveTo>
                  <a:cubicBezTo>
                    <a:pt x="45547" y="0"/>
                    <a:pt x="37723" y="1145"/>
                    <a:pt x="30153" y="3451"/>
                  </a:cubicBezTo>
                  <a:cubicBezTo>
                    <a:pt x="23010" y="5609"/>
                    <a:pt x="15867" y="8923"/>
                    <a:pt x="10548" y="14971"/>
                  </a:cubicBezTo>
                  <a:cubicBezTo>
                    <a:pt x="1338" y="25367"/>
                    <a:pt x="1" y="45215"/>
                    <a:pt x="11764" y="54638"/>
                  </a:cubicBezTo>
                  <a:cubicBezTo>
                    <a:pt x="16019" y="58042"/>
                    <a:pt x="21186" y="59258"/>
                    <a:pt x="26232" y="59531"/>
                  </a:cubicBezTo>
                  <a:cubicBezTo>
                    <a:pt x="27072" y="59575"/>
                    <a:pt x="27911" y="59594"/>
                    <a:pt x="28749" y="59594"/>
                  </a:cubicBezTo>
                  <a:cubicBezTo>
                    <a:pt x="36071" y="59594"/>
                    <a:pt x="43346" y="58111"/>
                    <a:pt x="50645" y="58111"/>
                  </a:cubicBezTo>
                  <a:cubicBezTo>
                    <a:pt x="51889" y="58111"/>
                    <a:pt x="53133" y="58154"/>
                    <a:pt x="54379" y="58255"/>
                  </a:cubicBezTo>
                  <a:cubicBezTo>
                    <a:pt x="70731" y="59531"/>
                    <a:pt x="85534" y="70504"/>
                    <a:pt x="101461" y="75671"/>
                  </a:cubicBezTo>
                  <a:cubicBezTo>
                    <a:pt x="103894" y="76476"/>
                    <a:pt x="106430" y="77119"/>
                    <a:pt x="108906" y="77119"/>
                  </a:cubicBezTo>
                  <a:cubicBezTo>
                    <a:pt x="110453" y="77119"/>
                    <a:pt x="111977" y="76868"/>
                    <a:pt x="113437" y="76249"/>
                  </a:cubicBezTo>
                  <a:cubicBezTo>
                    <a:pt x="120337" y="73361"/>
                    <a:pt x="123164" y="63209"/>
                    <a:pt x="122586" y="54394"/>
                  </a:cubicBezTo>
                  <a:cubicBezTo>
                    <a:pt x="122100" y="46461"/>
                    <a:pt x="119577" y="38862"/>
                    <a:pt x="115778" y="32266"/>
                  </a:cubicBezTo>
                  <a:cubicBezTo>
                    <a:pt x="113924" y="28953"/>
                    <a:pt x="111735" y="25914"/>
                    <a:pt x="109334" y="23178"/>
                  </a:cubicBezTo>
                  <a:cubicBezTo>
                    <a:pt x="102069" y="14941"/>
                    <a:pt x="92920" y="9379"/>
                    <a:pt x="83467" y="5701"/>
                  </a:cubicBezTo>
                  <a:cubicBezTo>
                    <a:pt x="73732" y="1913"/>
                    <a:pt x="63543" y="0"/>
                    <a:pt x="53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2"/>
            <p:cNvSpPr/>
            <p:nvPr/>
          </p:nvSpPr>
          <p:spPr>
            <a:xfrm>
              <a:off x="3641113" y="3404300"/>
              <a:ext cx="3576850" cy="1997400"/>
            </a:xfrm>
            <a:custGeom>
              <a:avLst/>
              <a:gdLst/>
              <a:ahLst/>
              <a:cxnLst/>
              <a:rect l="l" t="t" r="r" b="b"/>
              <a:pathLst>
                <a:path w="143074" h="79896" extrusionOk="0">
                  <a:moveTo>
                    <a:pt x="47562" y="0"/>
                  </a:moveTo>
                  <a:cubicBezTo>
                    <a:pt x="36312" y="0"/>
                    <a:pt x="24746" y="1996"/>
                    <a:pt x="15563" y="9396"/>
                  </a:cubicBezTo>
                  <a:cubicBezTo>
                    <a:pt x="6171" y="16934"/>
                    <a:pt x="1" y="31372"/>
                    <a:pt x="3375" y="44594"/>
                  </a:cubicBezTo>
                  <a:cubicBezTo>
                    <a:pt x="6323" y="56205"/>
                    <a:pt x="15503" y="64016"/>
                    <a:pt x="24682" y="69062"/>
                  </a:cubicBezTo>
                  <a:cubicBezTo>
                    <a:pt x="38334" y="76566"/>
                    <a:pt x="53244" y="79896"/>
                    <a:pt x="68164" y="79896"/>
                  </a:cubicBezTo>
                  <a:cubicBezTo>
                    <a:pt x="76996" y="79896"/>
                    <a:pt x="85831" y="78729"/>
                    <a:pt x="94410" y="76570"/>
                  </a:cubicBezTo>
                  <a:cubicBezTo>
                    <a:pt x="107176" y="73317"/>
                    <a:pt x="119669" y="67907"/>
                    <a:pt x="130125" y="58728"/>
                  </a:cubicBezTo>
                  <a:cubicBezTo>
                    <a:pt x="133955" y="55384"/>
                    <a:pt x="137541" y="51493"/>
                    <a:pt x="139851" y="46509"/>
                  </a:cubicBezTo>
                  <a:cubicBezTo>
                    <a:pt x="142161" y="41554"/>
                    <a:pt x="143073" y="35414"/>
                    <a:pt x="141493" y="29973"/>
                  </a:cubicBezTo>
                  <a:cubicBezTo>
                    <a:pt x="139669" y="23864"/>
                    <a:pt x="135140" y="19608"/>
                    <a:pt x="130338" y="16326"/>
                  </a:cubicBezTo>
                  <a:cubicBezTo>
                    <a:pt x="129730" y="15931"/>
                    <a:pt x="129122" y="15505"/>
                    <a:pt x="128483" y="15110"/>
                  </a:cubicBezTo>
                  <a:cubicBezTo>
                    <a:pt x="118514" y="8879"/>
                    <a:pt x="107754" y="4927"/>
                    <a:pt x="96750" y="2800"/>
                  </a:cubicBezTo>
                  <a:cubicBezTo>
                    <a:pt x="86385" y="794"/>
                    <a:pt x="76507" y="1371"/>
                    <a:pt x="66172" y="824"/>
                  </a:cubicBezTo>
                  <a:cubicBezTo>
                    <a:pt x="60215" y="520"/>
                    <a:pt x="54288" y="3"/>
                    <a:pt x="48330" y="3"/>
                  </a:cubicBezTo>
                  <a:cubicBezTo>
                    <a:pt x="48074" y="1"/>
                    <a:pt x="47818" y="0"/>
                    <a:pt x="475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2"/>
            <p:cNvSpPr/>
            <p:nvPr/>
          </p:nvSpPr>
          <p:spPr>
            <a:xfrm>
              <a:off x="3855413" y="3607250"/>
              <a:ext cx="2883050" cy="1609700"/>
            </a:xfrm>
            <a:custGeom>
              <a:avLst/>
              <a:gdLst/>
              <a:ahLst/>
              <a:cxnLst/>
              <a:rect l="l" t="t" r="r" b="b"/>
              <a:pathLst>
                <a:path w="115322" h="64388" extrusionOk="0">
                  <a:moveTo>
                    <a:pt x="38669" y="1"/>
                  </a:moveTo>
                  <a:cubicBezTo>
                    <a:pt x="29540" y="1"/>
                    <a:pt x="20019" y="1549"/>
                    <a:pt x="12554" y="7569"/>
                  </a:cubicBezTo>
                  <a:cubicBezTo>
                    <a:pt x="4985" y="13649"/>
                    <a:pt x="0" y="25320"/>
                    <a:pt x="2706" y="35959"/>
                  </a:cubicBezTo>
                  <a:cubicBezTo>
                    <a:pt x="5107" y="45260"/>
                    <a:pt x="12463" y="51613"/>
                    <a:pt x="19910" y="55655"/>
                  </a:cubicBezTo>
                  <a:cubicBezTo>
                    <a:pt x="30903" y="61705"/>
                    <a:pt x="42926" y="64388"/>
                    <a:pt x="54950" y="64388"/>
                  </a:cubicBezTo>
                  <a:cubicBezTo>
                    <a:pt x="62075" y="64388"/>
                    <a:pt x="69201" y="63446"/>
                    <a:pt x="76111" y="61704"/>
                  </a:cubicBezTo>
                  <a:cubicBezTo>
                    <a:pt x="86415" y="59120"/>
                    <a:pt x="96476" y="54713"/>
                    <a:pt x="104896" y="47357"/>
                  </a:cubicBezTo>
                  <a:cubicBezTo>
                    <a:pt x="107996" y="44652"/>
                    <a:pt x="110884" y="41491"/>
                    <a:pt x="112738" y="37479"/>
                  </a:cubicBezTo>
                  <a:cubicBezTo>
                    <a:pt x="114592" y="33466"/>
                    <a:pt x="115322" y="28542"/>
                    <a:pt x="114015" y="24135"/>
                  </a:cubicBezTo>
                  <a:cubicBezTo>
                    <a:pt x="112556" y="19272"/>
                    <a:pt x="108908" y="15807"/>
                    <a:pt x="105048" y="13193"/>
                  </a:cubicBezTo>
                  <a:cubicBezTo>
                    <a:pt x="104562" y="12858"/>
                    <a:pt x="104075" y="12554"/>
                    <a:pt x="103589" y="12220"/>
                  </a:cubicBezTo>
                  <a:cubicBezTo>
                    <a:pt x="95564" y="7205"/>
                    <a:pt x="86871" y="4013"/>
                    <a:pt x="77996" y="2281"/>
                  </a:cubicBezTo>
                  <a:cubicBezTo>
                    <a:pt x="69637" y="700"/>
                    <a:pt x="61704" y="1095"/>
                    <a:pt x="53345" y="700"/>
                  </a:cubicBezTo>
                  <a:cubicBezTo>
                    <a:pt x="48573" y="426"/>
                    <a:pt x="43740" y="62"/>
                    <a:pt x="38937" y="1"/>
                  </a:cubicBezTo>
                  <a:cubicBezTo>
                    <a:pt x="38848" y="1"/>
                    <a:pt x="38758" y="1"/>
                    <a:pt x="38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2"/>
            <p:cNvSpPr/>
            <p:nvPr/>
          </p:nvSpPr>
          <p:spPr>
            <a:xfrm>
              <a:off x="4128963" y="3759225"/>
              <a:ext cx="2340500" cy="1306675"/>
            </a:xfrm>
            <a:custGeom>
              <a:avLst/>
              <a:gdLst/>
              <a:ahLst/>
              <a:cxnLst/>
              <a:rect l="l" t="t" r="r" b="b"/>
              <a:pathLst>
                <a:path w="93620" h="52267" extrusionOk="0">
                  <a:moveTo>
                    <a:pt x="31342" y="1"/>
                  </a:moveTo>
                  <a:cubicBezTo>
                    <a:pt x="23947" y="1"/>
                    <a:pt x="16249" y="1246"/>
                    <a:pt x="10183" y="6141"/>
                  </a:cubicBezTo>
                  <a:cubicBezTo>
                    <a:pt x="4013" y="11065"/>
                    <a:pt x="1" y="20518"/>
                    <a:pt x="2189" y="29181"/>
                  </a:cubicBezTo>
                  <a:cubicBezTo>
                    <a:pt x="4135" y="36749"/>
                    <a:pt x="10153" y="41886"/>
                    <a:pt x="16141" y="45199"/>
                  </a:cubicBezTo>
                  <a:cubicBezTo>
                    <a:pt x="25080" y="50089"/>
                    <a:pt x="34847" y="52266"/>
                    <a:pt x="44613" y="52266"/>
                  </a:cubicBezTo>
                  <a:cubicBezTo>
                    <a:pt x="50388" y="52266"/>
                    <a:pt x="56163" y="51505"/>
                    <a:pt x="61765" y="50093"/>
                  </a:cubicBezTo>
                  <a:cubicBezTo>
                    <a:pt x="70124" y="47996"/>
                    <a:pt x="78300" y="44439"/>
                    <a:pt x="85139" y="38421"/>
                  </a:cubicBezTo>
                  <a:cubicBezTo>
                    <a:pt x="87662" y="36233"/>
                    <a:pt x="89972" y="33679"/>
                    <a:pt x="91492" y="30397"/>
                  </a:cubicBezTo>
                  <a:cubicBezTo>
                    <a:pt x="93012" y="27175"/>
                    <a:pt x="93620" y="23162"/>
                    <a:pt x="92556" y="19576"/>
                  </a:cubicBezTo>
                  <a:cubicBezTo>
                    <a:pt x="91370" y="15624"/>
                    <a:pt x="88452" y="12828"/>
                    <a:pt x="85322" y="10731"/>
                  </a:cubicBezTo>
                  <a:cubicBezTo>
                    <a:pt x="84926" y="10457"/>
                    <a:pt x="84531" y="10184"/>
                    <a:pt x="84106" y="9940"/>
                  </a:cubicBezTo>
                  <a:cubicBezTo>
                    <a:pt x="77631" y="5867"/>
                    <a:pt x="70519" y="3284"/>
                    <a:pt x="63345" y="1886"/>
                  </a:cubicBezTo>
                  <a:cubicBezTo>
                    <a:pt x="56537" y="579"/>
                    <a:pt x="50063" y="913"/>
                    <a:pt x="43315" y="579"/>
                  </a:cubicBezTo>
                  <a:cubicBezTo>
                    <a:pt x="39394" y="396"/>
                    <a:pt x="35533" y="62"/>
                    <a:pt x="31612" y="1"/>
                  </a:cubicBezTo>
                  <a:cubicBezTo>
                    <a:pt x="31522" y="1"/>
                    <a:pt x="31432" y="1"/>
                    <a:pt x="313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2"/>
            <p:cNvSpPr/>
            <p:nvPr/>
          </p:nvSpPr>
          <p:spPr>
            <a:xfrm>
              <a:off x="4341738" y="3873200"/>
              <a:ext cx="1921800" cy="1073875"/>
            </a:xfrm>
            <a:custGeom>
              <a:avLst/>
              <a:gdLst/>
              <a:ahLst/>
              <a:cxnLst/>
              <a:rect l="l" t="t" r="r" b="b"/>
              <a:pathLst>
                <a:path w="76872" h="42955" extrusionOk="0">
                  <a:moveTo>
                    <a:pt x="25697" y="1"/>
                  </a:moveTo>
                  <a:cubicBezTo>
                    <a:pt x="19608" y="1"/>
                    <a:pt x="13334" y="1062"/>
                    <a:pt x="8359" y="5077"/>
                  </a:cubicBezTo>
                  <a:cubicBezTo>
                    <a:pt x="3314" y="9120"/>
                    <a:pt x="1" y="16871"/>
                    <a:pt x="1794" y="23984"/>
                  </a:cubicBezTo>
                  <a:cubicBezTo>
                    <a:pt x="3375" y="30215"/>
                    <a:pt x="8299" y="34440"/>
                    <a:pt x="13253" y="37145"/>
                  </a:cubicBezTo>
                  <a:cubicBezTo>
                    <a:pt x="20594" y="41168"/>
                    <a:pt x="28593" y="42954"/>
                    <a:pt x="36597" y="42954"/>
                  </a:cubicBezTo>
                  <a:cubicBezTo>
                    <a:pt x="41352" y="42954"/>
                    <a:pt x="46109" y="42324"/>
                    <a:pt x="50731" y="41157"/>
                  </a:cubicBezTo>
                  <a:cubicBezTo>
                    <a:pt x="57600" y="39424"/>
                    <a:pt x="64318" y="36476"/>
                    <a:pt x="69911" y="31582"/>
                  </a:cubicBezTo>
                  <a:cubicBezTo>
                    <a:pt x="71947" y="29789"/>
                    <a:pt x="73893" y="27661"/>
                    <a:pt x="75108" y="25017"/>
                  </a:cubicBezTo>
                  <a:cubicBezTo>
                    <a:pt x="76355" y="22342"/>
                    <a:pt x="76871" y="19059"/>
                    <a:pt x="75990" y="16111"/>
                  </a:cubicBezTo>
                  <a:cubicBezTo>
                    <a:pt x="75078" y="12828"/>
                    <a:pt x="72646" y="10549"/>
                    <a:pt x="70063" y="8786"/>
                  </a:cubicBezTo>
                  <a:cubicBezTo>
                    <a:pt x="69728" y="8573"/>
                    <a:pt x="69424" y="8330"/>
                    <a:pt x="69090" y="8147"/>
                  </a:cubicBezTo>
                  <a:cubicBezTo>
                    <a:pt x="63710" y="4804"/>
                    <a:pt x="57904" y="2676"/>
                    <a:pt x="52008" y="1521"/>
                  </a:cubicBezTo>
                  <a:cubicBezTo>
                    <a:pt x="46445" y="457"/>
                    <a:pt x="41156" y="761"/>
                    <a:pt x="35564" y="457"/>
                  </a:cubicBezTo>
                  <a:cubicBezTo>
                    <a:pt x="32372" y="305"/>
                    <a:pt x="29150" y="1"/>
                    <a:pt x="25959" y="1"/>
                  </a:cubicBezTo>
                  <a:cubicBezTo>
                    <a:pt x="25872" y="1"/>
                    <a:pt x="25784" y="1"/>
                    <a:pt x="256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2"/>
            <p:cNvSpPr/>
            <p:nvPr/>
          </p:nvSpPr>
          <p:spPr>
            <a:xfrm>
              <a:off x="4584138" y="4006175"/>
              <a:ext cx="1443825" cy="806825"/>
            </a:xfrm>
            <a:custGeom>
              <a:avLst/>
              <a:gdLst/>
              <a:ahLst/>
              <a:cxnLst/>
              <a:rect l="l" t="t" r="r" b="b"/>
              <a:pathLst>
                <a:path w="57753" h="32273" extrusionOk="0">
                  <a:moveTo>
                    <a:pt x="19223" y="1"/>
                  </a:moveTo>
                  <a:cubicBezTo>
                    <a:pt x="14683" y="1"/>
                    <a:pt x="9990" y="789"/>
                    <a:pt x="6262" y="3801"/>
                  </a:cubicBezTo>
                  <a:cubicBezTo>
                    <a:pt x="2463" y="6841"/>
                    <a:pt x="1" y="12707"/>
                    <a:pt x="1338" y="18026"/>
                  </a:cubicBezTo>
                  <a:cubicBezTo>
                    <a:pt x="2493" y="22677"/>
                    <a:pt x="6232" y="25838"/>
                    <a:pt x="9940" y="27905"/>
                  </a:cubicBezTo>
                  <a:cubicBezTo>
                    <a:pt x="15456" y="30939"/>
                    <a:pt x="21475" y="32272"/>
                    <a:pt x="27500" y="32272"/>
                  </a:cubicBezTo>
                  <a:cubicBezTo>
                    <a:pt x="31071" y="32272"/>
                    <a:pt x="34645" y="31804"/>
                    <a:pt x="38117" y="30944"/>
                  </a:cubicBezTo>
                  <a:cubicBezTo>
                    <a:pt x="43284" y="29637"/>
                    <a:pt x="48330" y="27449"/>
                    <a:pt x="52555" y="23710"/>
                  </a:cubicBezTo>
                  <a:cubicBezTo>
                    <a:pt x="54105" y="22342"/>
                    <a:pt x="55534" y="20792"/>
                    <a:pt x="56446" y="18786"/>
                  </a:cubicBezTo>
                  <a:cubicBezTo>
                    <a:pt x="57388" y="16780"/>
                    <a:pt x="57753" y="14288"/>
                    <a:pt x="57114" y="12099"/>
                  </a:cubicBezTo>
                  <a:cubicBezTo>
                    <a:pt x="56385" y="9667"/>
                    <a:pt x="54561" y="7904"/>
                    <a:pt x="52616" y="6628"/>
                  </a:cubicBezTo>
                  <a:cubicBezTo>
                    <a:pt x="52342" y="6476"/>
                    <a:pt x="52129" y="6294"/>
                    <a:pt x="51856" y="6142"/>
                  </a:cubicBezTo>
                  <a:cubicBezTo>
                    <a:pt x="47844" y="3619"/>
                    <a:pt x="43467" y="2038"/>
                    <a:pt x="39059" y="1157"/>
                  </a:cubicBezTo>
                  <a:cubicBezTo>
                    <a:pt x="34865" y="336"/>
                    <a:pt x="30883" y="579"/>
                    <a:pt x="26719" y="336"/>
                  </a:cubicBezTo>
                  <a:cubicBezTo>
                    <a:pt x="24317" y="245"/>
                    <a:pt x="21886" y="2"/>
                    <a:pt x="19484" y="2"/>
                  </a:cubicBezTo>
                  <a:cubicBezTo>
                    <a:pt x="19397" y="1"/>
                    <a:pt x="19310" y="1"/>
                    <a:pt x="19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2"/>
            <p:cNvSpPr/>
            <p:nvPr/>
          </p:nvSpPr>
          <p:spPr>
            <a:xfrm>
              <a:off x="4859988" y="4158950"/>
              <a:ext cx="898225" cy="502350"/>
            </a:xfrm>
            <a:custGeom>
              <a:avLst/>
              <a:gdLst/>
              <a:ahLst/>
              <a:cxnLst/>
              <a:rect l="l" t="t" r="r" b="b"/>
              <a:pathLst>
                <a:path w="35929" h="20094" extrusionOk="0">
                  <a:moveTo>
                    <a:pt x="12128" y="0"/>
                  </a:moveTo>
                  <a:cubicBezTo>
                    <a:pt x="9241" y="0"/>
                    <a:pt x="6292" y="456"/>
                    <a:pt x="3922" y="2371"/>
                  </a:cubicBezTo>
                  <a:cubicBezTo>
                    <a:pt x="1581" y="4256"/>
                    <a:pt x="0" y="7873"/>
                    <a:pt x="852" y="11216"/>
                  </a:cubicBezTo>
                  <a:cubicBezTo>
                    <a:pt x="1581" y="14104"/>
                    <a:pt x="3891" y="16079"/>
                    <a:pt x="6201" y="17386"/>
                  </a:cubicBezTo>
                  <a:cubicBezTo>
                    <a:pt x="9631" y="19254"/>
                    <a:pt x="13360" y="20094"/>
                    <a:pt x="17095" y="20094"/>
                  </a:cubicBezTo>
                  <a:cubicBezTo>
                    <a:pt x="19318" y="20094"/>
                    <a:pt x="21543" y="19796"/>
                    <a:pt x="23709" y="19241"/>
                  </a:cubicBezTo>
                  <a:cubicBezTo>
                    <a:pt x="26901" y="18450"/>
                    <a:pt x="30062" y="17082"/>
                    <a:pt x="32676" y="14772"/>
                  </a:cubicBezTo>
                  <a:cubicBezTo>
                    <a:pt x="33649" y="13921"/>
                    <a:pt x="34560" y="12949"/>
                    <a:pt x="35108" y="11672"/>
                  </a:cubicBezTo>
                  <a:cubicBezTo>
                    <a:pt x="35685" y="10426"/>
                    <a:pt x="35928" y="8906"/>
                    <a:pt x="35533" y="7538"/>
                  </a:cubicBezTo>
                  <a:cubicBezTo>
                    <a:pt x="35077" y="6018"/>
                    <a:pt x="33952" y="4924"/>
                    <a:pt x="32737" y="4134"/>
                  </a:cubicBezTo>
                  <a:cubicBezTo>
                    <a:pt x="32585" y="4012"/>
                    <a:pt x="32433" y="3921"/>
                    <a:pt x="32281" y="3830"/>
                  </a:cubicBezTo>
                  <a:cubicBezTo>
                    <a:pt x="29758" y="2249"/>
                    <a:pt x="27053" y="1277"/>
                    <a:pt x="24287" y="730"/>
                  </a:cubicBezTo>
                  <a:cubicBezTo>
                    <a:pt x="21673" y="243"/>
                    <a:pt x="19211" y="365"/>
                    <a:pt x="16627" y="243"/>
                  </a:cubicBezTo>
                  <a:cubicBezTo>
                    <a:pt x="15138" y="183"/>
                    <a:pt x="13618" y="61"/>
                    <a:pt x="121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2"/>
            <p:cNvSpPr/>
            <p:nvPr/>
          </p:nvSpPr>
          <p:spPr>
            <a:xfrm>
              <a:off x="4625188" y="1789725"/>
              <a:ext cx="2441550" cy="1528025"/>
            </a:xfrm>
            <a:custGeom>
              <a:avLst/>
              <a:gdLst/>
              <a:ahLst/>
              <a:cxnLst/>
              <a:rect l="l" t="t" r="r" b="b"/>
              <a:pathLst>
                <a:path w="97662" h="61121" extrusionOk="0">
                  <a:moveTo>
                    <a:pt x="42255" y="1"/>
                  </a:moveTo>
                  <a:cubicBezTo>
                    <a:pt x="36038" y="1"/>
                    <a:pt x="29843" y="905"/>
                    <a:pt x="23861" y="2731"/>
                  </a:cubicBezTo>
                  <a:cubicBezTo>
                    <a:pt x="18146" y="4433"/>
                    <a:pt x="12523" y="7048"/>
                    <a:pt x="8298" y="11850"/>
                  </a:cubicBezTo>
                  <a:cubicBezTo>
                    <a:pt x="1003" y="20087"/>
                    <a:pt x="0" y="35832"/>
                    <a:pt x="9271" y="43309"/>
                  </a:cubicBezTo>
                  <a:cubicBezTo>
                    <a:pt x="12645" y="46015"/>
                    <a:pt x="16748" y="46987"/>
                    <a:pt x="20760" y="47170"/>
                  </a:cubicBezTo>
                  <a:cubicBezTo>
                    <a:pt x="21443" y="47206"/>
                    <a:pt x="22125" y="47222"/>
                    <a:pt x="22805" y="47222"/>
                  </a:cubicBezTo>
                  <a:cubicBezTo>
                    <a:pt x="28613" y="47222"/>
                    <a:pt x="34358" y="46051"/>
                    <a:pt x="40125" y="46051"/>
                  </a:cubicBezTo>
                  <a:cubicBezTo>
                    <a:pt x="41117" y="46051"/>
                    <a:pt x="42108" y="46086"/>
                    <a:pt x="43101" y="46167"/>
                  </a:cubicBezTo>
                  <a:cubicBezTo>
                    <a:pt x="56080" y="47170"/>
                    <a:pt x="67843" y="55893"/>
                    <a:pt x="80458" y="59997"/>
                  </a:cubicBezTo>
                  <a:cubicBezTo>
                    <a:pt x="82393" y="60617"/>
                    <a:pt x="84421" y="61121"/>
                    <a:pt x="86392" y="61121"/>
                  </a:cubicBezTo>
                  <a:cubicBezTo>
                    <a:pt x="87609" y="61121"/>
                    <a:pt x="88804" y="60928"/>
                    <a:pt x="89941" y="60453"/>
                  </a:cubicBezTo>
                  <a:cubicBezTo>
                    <a:pt x="95412" y="58112"/>
                    <a:pt x="97662" y="50118"/>
                    <a:pt x="97206" y="43127"/>
                  </a:cubicBezTo>
                  <a:cubicBezTo>
                    <a:pt x="96811" y="36896"/>
                    <a:pt x="94774" y="30847"/>
                    <a:pt x="91795" y="25589"/>
                  </a:cubicBezTo>
                  <a:cubicBezTo>
                    <a:pt x="90306" y="22975"/>
                    <a:pt x="88543" y="20574"/>
                    <a:pt x="86658" y="18385"/>
                  </a:cubicBezTo>
                  <a:cubicBezTo>
                    <a:pt x="80883" y="11850"/>
                    <a:pt x="73619" y="7443"/>
                    <a:pt x="66141" y="4525"/>
                  </a:cubicBezTo>
                  <a:cubicBezTo>
                    <a:pt x="58419" y="1521"/>
                    <a:pt x="50318" y="1"/>
                    <a:pt x="422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2"/>
            <p:cNvSpPr/>
            <p:nvPr/>
          </p:nvSpPr>
          <p:spPr>
            <a:xfrm>
              <a:off x="4853138" y="1901075"/>
              <a:ext cx="1878500" cy="1176275"/>
            </a:xfrm>
            <a:custGeom>
              <a:avLst/>
              <a:gdLst/>
              <a:ahLst/>
              <a:cxnLst/>
              <a:rect l="l" t="t" r="r" b="b"/>
              <a:pathLst>
                <a:path w="75140" h="47051" extrusionOk="0">
                  <a:moveTo>
                    <a:pt x="32563" y="0"/>
                  </a:moveTo>
                  <a:cubicBezTo>
                    <a:pt x="27762" y="0"/>
                    <a:pt x="22980" y="700"/>
                    <a:pt x="18360" y="2107"/>
                  </a:cubicBezTo>
                  <a:cubicBezTo>
                    <a:pt x="14013" y="3445"/>
                    <a:pt x="9667" y="5451"/>
                    <a:pt x="6414" y="9129"/>
                  </a:cubicBezTo>
                  <a:cubicBezTo>
                    <a:pt x="791" y="15481"/>
                    <a:pt x="1" y="27609"/>
                    <a:pt x="7174" y="33354"/>
                  </a:cubicBezTo>
                  <a:cubicBezTo>
                    <a:pt x="9758" y="35421"/>
                    <a:pt x="12949" y="36150"/>
                    <a:pt x="16019" y="36333"/>
                  </a:cubicBezTo>
                  <a:cubicBezTo>
                    <a:pt x="16539" y="36360"/>
                    <a:pt x="17059" y="36372"/>
                    <a:pt x="17578" y="36372"/>
                  </a:cubicBezTo>
                  <a:cubicBezTo>
                    <a:pt x="22049" y="36372"/>
                    <a:pt x="26490" y="35458"/>
                    <a:pt x="30958" y="35458"/>
                  </a:cubicBezTo>
                  <a:cubicBezTo>
                    <a:pt x="31702" y="35458"/>
                    <a:pt x="32447" y="35483"/>
                    <a:pt x="33193" y="35542"/>
                  </a:cubicBezTo>
                  <a:cubicBezTo>
                    <a:pt x="43193" y="36333"/>
                    <a:pt x="52221" y="43020"/>
                    <a:pt x="61917" y="46181"/>
                  </a:cubicBezTo>
                  <a:cubicBezTo>
                    <a:pt x="63401" y="46651"/>
                    <a:pt x="64956" y="47051"/>
                    <a:pt x="66472" y="47051"/>
                  </a:cubicBezTo>
                  <a:cubicBezTo>
                    <a:pt x="67408" y="47051"/>
                    <a:pt x="68330" y="46898"/>
                    <a:pt x="69212" y="46515"/>
                  </a:cubicBezTo>
                  <a:cubicBezTo>
                    <a:pt x="73437" y="44722"/>
                    <a:pt x="75139" y="38582"/>
                    <a:pt x="74805" y="33171"/>
                  </a:cubicBezTo>
                  <a:cubicBezTo>
                    <a:pt x="74501" y="28399"/>
                    <a:pt x="72951" y="23779"/>
                    <a:pt x="70671" y="19706"/>
                  </a:cubicBezTo>
                  <a:cubicBezTo>
                    <a:pt x="69516" y="17700"/>
                    <a:pt x="68178" y="15816"/>
                    <a:pt x="66719" y="14144"/>
                  </a:cubicBezTo>
                  <a:cubicBezTo>
                    <a:pt x="62251" y="9098"/>
                    <a:pt x="56689" y="5724"/>
                    <a:pt x="50914" y="3475"/>
                  </a:cubicBezTo>
                  <a:cubicBezTo>
                    <a:pt x="44973" y="1164"/>
                    <a:pt x="38753" y="0"/>
                    <a:pt x="32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2"/>
            <p:cNvSpPr/>
            <p:nvPr/>
          </p:nvSpPr>
          <p:spPr>
            <a:xfrm>
              <a:off x="5139638" y="2085450"/>
              <a:ext cx="1312350" cy="819825"/>
            </a:xfrm>
            <a:custGeom>
              <a:avLst/>
              <a:gdLst/>
              <a:ahLst/>
              <a:cxnLst/>
              <a:rect l="l" t="t" r="r" b="b"/>
              <a:pathLst>
                <a:path w="52494" h="32793" extrusionOk="0">
                  <a:moveTo>
                    <a:pt x="22746" y="1"/>
                  </a:moveTo>
                  <a:cubicBezTo>
                    <a:pt x="19399" y="1"/>
                    <a:pt x="16058" y="483"/>
                    <a:pt x="12827" y="1450"/>
                  </a:cubicBezTo>
                  <a:cubicBezTo>
                    <a:pt x="9788" y="2361"/>
                    <a:pt x="6748" y="3790"/>
                    <a:pt x="4468" y="6343"/>
                  </a:cubicBezTo>
                  <a:cubicBezTo>
                    <a:pt x="578" y="10811"/>
                    <a:pt x="0" y="19231"/>
                    <a:pt x="5015" y="23274"/>
                  </a:cubicBezTo>
                  <a:cubicBezTo>
                    <a:pt x="6839" y="24702"/>
                    <a:pt x="9028" y="25249"/>
                    <a:pt x="11216" y="25371"/>
                  </a:cubicBezTo>
                  <a:cubicBezTo>
                    <a:pt x="11576" y="25390"/>
                    <a:pt x="11936" y="25399"/>
                    <a:pt x="12295" y="25399"/>
                  </a:cubicBezTo>
                  <a:cubicBezTo>
                    <a:pt x="15444" y="25399"/>
                    <a:pt x="18564" y="24740"/>
                    <a:pt x="21729" y="24740"/>
                  </a:cubicBezTo>
                  <a:cubicBezTo>
                    <a:pt x="22226" y="24740"/>
                    <a:pt x="22723" y="24756"/>
                    <a:pt x="23222" y="24793"/>
                  </a:cubicBezTo>
                  <a:cubicBezTo>
                    <a:pt x="30153" y="25371"/>
                    <a:pt x="36475" y="30021"/>
                    <a:pt x="43284" y="32210"/>
                  </a:cubicBezTo>
                  <a:cubicBezTo>
                    <a:pt x="44321" y="32531"/>
                    <a:pt x="45418" y="32793"/>
                    <a:pt x="46478" y="32793"/>
                  </a:cubicBezTo>
                  <a:cubicBezTo>
                    <a:pt x="47126" y="32793"/>
                    <a:pt x="47760" y="32695"/>
                    <a:pt x="48360" y="32453"/>
                  </a:cubicBezTo>
                  <a:cubicBezTo>
                    <a:pt x="51338" y="31207"/>
                    <a:pt x="52493" y="26921"/>
                    <a:pt x="52281" y="23152"/>
                  </a:cubicBezTo>
                  <a:cubicBezTo>
                    <a:pt x="51977" y="19809"/>
                    <a:pt x="50913" y="16587"/>
                    <a:pt x="49332" y="13729"/>
                  </a:cubicBezTo>
                  <a:cubicBezTo>
                    <a:pt x="48512" y="12331"/>
                    <a:pt x="47569" y="11024"/>
                    <a:pt x="46566" y="9869"/>
                  </a:cubicBezTo>
                  <a:cubicBezTo>
                    <a:pt x="43496" y="6313"/>
                    <a:pt x="39575" y="3972"/>
                    <a:pt x="35563" y="2422"/>
                  </a:cubicBezTo>
                  <a:cubicBezTo>
                    <a:pt x="31429" y="810"/>
                    <a:pt x="27082" y="1"/>
                    <a:pt x="227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2"/>
            <p:cNvSpPr/>
            <p:nvPr/>
          </p:nvSpPr>
          <p:spPr>
            <a:xfrm>
              <a:off x="5390388" y="2207675"/>
              <a:ext cx="735600" cy="460625"/>
            </a:xfrm>
            <a:custGeom>
              <a:avLst/>
              <a:gdLst/>
              <a:ahLst/>
              <a:cxnLst/>
              <a:rect l="l" t="t" r="r" b="b"/>
              <a:pathLst>
                <a:path w="29424" h="18425" extrusionOk="0">
                  <a:moveTo>
                    <a:pt x="12728" y="1"/>
                  </a:moveTo>
                  <a:cubicBezTo>
                    <a:pt x="10850" y="1"/>
                    <a:pt x="8977" y="272"/>
                    <a:pt x="7174" y="816"/>
                  </a:cubicBezTo>
                  <a:cubicBezTo>
                    <a:pt x="5472" y="1363"/>
                    <a:pt x="3770" y="2123"/>
                    <a:pt x="2524" y="3552"/>
                  </a:cubicBezTo>
                  <a:cubicBezTo>
                    <a:pt x="305" y="6044"/>
                    <a:pt x="1" y="10786"/>
                    <a:pt x="2827" y="13035"/>
                  </a:cubicBezTo>
                  <a:cubicBezTo>
                    <a:pt x="3831" y="13825"/>
                    <a:pt x="5046" y="14129"/>
                    <a:pt x="6262" y="14190"/>
                  </a:cubicBezTo>
                  <a:cubicBezTo>
                    <a:pt x="6470" y="14201"/>
                    <a:pt x="6677" y="14206"/>
                    <a:pt x="6884" y="14206"/>
                  </a:cubicBezTo>
                  <a:cubicBezTo>
                    <a:pt x="8629" y="14206"/>
                    <a:pt x="10373" y="13852"/>
                    <a:pt x="12118" y="13852"/>
                  </a:cubicBezTo>
                  <a:cubicBezTo>
                    <a:pt x="12415" y="13852"/>
                    <a:pt x="12713" y="13862"/>
                    <a:pt x="13010" y="13886"/>
                  </a:cubicBezTo>
                  <a:cubicBezTo>
                    <a:pt x="16901" y="14190"/>
                    <a:pt x="20457" y="16834"/>
                    <a:pt x="24256" y="18081"/>
                  </a:cubicBezTo>
                  <a:cubicBezTo>
                    <a:pt x="24845" y="18271"/>
                    <a:pt x="25446" y="18425"/>
                    <a:pt x="26037" y="18425"/>
                  </a:cubicBezTo>
                  <a:cubicBezTo>
                    <a:pt x="26391" y="18425"/>
                    <a:pt x="26741" y="18369"/>
                    <a:pt x="27083" y="18233"/>
                  </a:cubicBezTo>
                  <a:cubicBezTo>
                    <a:pt x="28725" y="17534"/>
                    <a:pt x="29424" y="15102"/>
                    <a:pt x="29302" y="13035"/>
                  </a:cubicBezTo>
                  <a:cubicBezTo>
                    <a:pt x="29181" y="11120"/>
                    <a:pt x="28573" y="9296"/>
                    <a:pt x="27661" y="7716"/>
                  </a:cubicBezTo>
                  <a:cubicBezTo>
                    <a:pt x="27205" y="6895"/>
                    <a:pt x="26658" y="6196"/>
                    <a:pt x="26111" y="5527"/>
                  </a:cubicBezTo>
                  <a:cubicBezTo>
                    <a:pt x="24348" y="3552"/>
                    <a:pt x="22190" y="2245"/>
                    <a:pt x="19910" y="1363"/>
                  </a:cubicBezTo>
                  <a:cubicBezTo>
                    <a:pt x="17596" y="455"/>
                    <a:pt x="15157" y="1"/>
                    <a:pt x="127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5" name="Google Shape;1655;p52"/>
          <p:cNvGrpSpPr/>
          <p:nvPr/>
        </p:nvGrpSpPr>
        <p:grpSpPr>
          <a:xfrm rot="9175961">
            <a:off x="-448322" y="-2073575"/>
            <a:ext cx="5777780" cy="2936536"/>
            <a:chOff x="-606675" y="3285525"/>
            <a:chExt cx="5778250" cy="2936775"/>
          </a:xfrm>
        </p:grpSpPr>
        <p:sp>
          <p:nvSpPr>
            <p:cNvPr id="1656" name="Google Shape;1656;p52"/>
            <p:cNvSpPr/>
            <p:nvPr/>
          </p:nvSpPr>
          <p:spPr>
            <a:xfrm>
              <a:off x="-606675" y="3285525"/>
              <a:ext cx="5778250" cy="2936775"/>
            </a:xfrm>
            <a:custGeom>
              <a:avLst/>
              <a:gdLst/>
              <a:ahLst/>
              <a:cxnLst/>
              <a:rect l="l" t="t" r="r" b="b"/>
              <a:pathLst>
                <a:path w="231130" h="117471" extrusionOk="0">
                  <a:moveTo>
                    <a:pt x="190951" y="0"/>
                  </a:moveTo>
                  <a:cubicBezTo>
                    <a:pt x="190676" y="0"/>
                    <a:pt x="190401" y="6"/>
                    <a:pt x="190125" y="18"/>
                  </a:cubicBezTo>
                  <a:cubicBezTo>
                    <a:pt x="182040" y="353"/>
                    <a:pt x="175110" y="5641"/>
                    <a:pt x="168635" y="10505"/>
                  </a:cubicBezTo>
                  <a:cubicBezTo>
                    <a:pt x="164684" y="13483"/>
                    <a:pt x="160641" y="16341"/>
                    <a:pt x="156508" y="19137"/>
                  </a:cubicBezTo>
                  <a:cubicBezTo>
                    <a:pt x="141918" y="28894"/>
                    <a:pt x="126173" y="37222"/>
                    <a:pt x="109242" y="41873"/>
                  </a:cubicBezTo>
                  <a:cubicBezTo>
                    <a:pt x="100914" y="44153"/>
                    <a:pt x="92373" y="45581"/>
                    <a:pt x="83740" y="45885"/>
                  </a:cubicBezTo>
                  <a:cubicBezTo>
                    <a:pt x="83239" y="45902"/>
                    <a:pt x="82739" y="45910"/>
                    <a:pt x="82241" y="45910"/>
                  </a:cubicBezTo>
                  <a:cubicBezTo>
                    <a:pt x="72871" y="45910"/>
                    <a:pt x="64115" y="43007"/>
                    <a:pt x="55168" y="40323"/>
                  </a:cubicBezTo>
                  <a:cubicBezTo>
                    <a:pt x="49116" y="38540"/>
                    <a:pt x="42678" y="37019"/>
                    <a:pt x="36401" y="37019"/>
                  </a:cubicBezTo>
                  <a:cubicBezTo>
                    <a:pt x="32402" y="37019"/>
                    <a:pt x="28469" y="37637"/>
                    <a:pt x="24742" y="39198"/>
                  </a:cubicBezTo>
                  <a:cubicBezTo>
                    <a:pt x="13648" y="43818"/>
                    <a:pt x="7325" y="55673"/>
                    <a:pt x="3891" y="67223"/>
                  </a:cubicBezTo>
                  <a:cubicBezTo>
                    <a:pt x="1398" y="75460"/>
                    <a:pt x="0" y="84731"/>
                    <a:pt x="3891" y="92451"/>
                  </a:cubicBezTo>
                  <a:cubicBezTo>
                    <a:pt x="6474" y="97618"/>
                    <a:pt x="11125" y="101448"/>
                    <a:pt x="16079" y="104457"/>
                  </a:cubicBezTo>
                  <a:cubicBezTo>
                    <a:pt x="28238" y="111783"/>
                    <a:pt x="42524" y="114792"/>
                    <a:pt x="56658" y="116251"/>
                  </a:cubicBezTo>
                  <a:cubicBezTo>
                    <a:pt x="64938" y="117106"/>
                    <a:pt x="73240" y="117471"/>
                    <a:pt x="81545" y="117471"/>
                  </a:cubicBezTo>
                  <a:cubicBezTo>
                    <a:pt x="97449" y="117471"/>
                    <a:pt x="113368" y="116133"/>
                    <a:pt x="129182" y="114336"/>
                  </a:cubicBezTo>
                  <a:cubicBezTo>
                    <a:pt x="151006" y="111874"/>
                    <a:pt x="172921" y="108500"/>
                    <a:pt x="193286" y="100354"/>
                  </a:cubicBezTo>
                  <a:cubicBezTo>
                    <a:pt x="205505" y="95491"/>
                    <a:pt x="217725" y="88287"/>
                    <a:pt x="223743" y="76585"/>
                  </a:cubicBezTo>
                  <a:cubicBezTo>
                    <a:pt x="224199" y="75673"/>
                    <a:pt x="224655" y="74731"/>
                    <a:pt x="225050" y="73758"/>
                  </a:cubicBezTo>
                  <a:cubicBezTo>
                    <a:pt x="231129" y="58864"/>
                    <a:pt x="226448" y="41295"/>
                    <a:pt x="219883" y="26310"/>
                  </a:cubicBezTo>
                  <a:cubicBezTo>
                    <a:pt x="217025" y="19836"/>
                    <a:pt x="213773" y="13423"/>
                    <a:pt x="208849" y="8377"/>
                  </a:cubicBezTo>
                  <a:cubicBezTo>
                    <a:pt x="204147" y="3529"/>
                    <a:pt x="197678" y="0"/>
                    <a:pt x="190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2"/>
            <p:cNvSpPr/>
            <p:nvPr/>
          </p:nvSpPr>
          <p:spPr>
            <a:xfrm>
              <a:off x="-223700" y="3562900"/>
              <a:ext cx="5005450" cy="2545475"/>
            </a:xfrm>
            <a:custGeom>
              <a:avLst/>
              <a:gdLst/>
              <a:ahLst/>
              <a:cxnLst/>
              <a:rect l="l" t="t" r="r" b="b"/>
              <a:pathLst>
                <a:path w="200218" h="101819" extrusionOk="0">
                  <a:moveTo>
                    <a:pt x="165432" y="1"/>
                  </a:moveTo>
                  <a:cubicBezTo>
                    <a:pt x="165184" y="1"/>
                    <a:pt x="164934" y="6"/>
                    <a:pt x="164684" y="18"/>
                  </a:cubicBezTo>
                  <a:cubicBezTo>
                    <a:pt x="157693" y="322"/>
                    <a:pt x="151705" y="4881"/>
                    <a:pt x="146082" y="9106"/>
                  </a:cubicBezTo>
                  <a:cubicBezTo>
                    <a:pt x="142617" y="11690"/>
                    <a:pt x="139122" y="14182"/>
                    <a:pt x="135565" y="16583"/>
                  </a:cubicBezTo>
                  <a:cubicBezTo>
                    <a:pt x="122951" y="25064"/>
                    <a:pt x="109334" y="32237"/>
                    <a:pt x="94622" y="36310"/>
                  </a:cubicBezTo>
                  <a:cubicBezTo>
                    <a:pt x="87449" y="38286"/>
                    <a:pt x="80002" y="39501"/>
                    <a:pt x="72555" y="39775"/>
                  </a:cubicBezTo>
                  <a:cubicBezTo>
                    <a:pt x="72140" y="39788"/>
                    <a:pt x="71726" y="39795"/>
                    <a:pt x="71314" y="39795"/>
                  </a:cubicBezTo>
                  <a:cubicBezTo>
                    <a:pt x="63156" y="39795"/>
                    <a:pt x="55566" y="37287"/>
                    <a:pt x="47783" y="34973"/>
                  </a:cubicBezTo>
                  <a:cubicBezTo>
                    <a:pt x="42545" y="33413"/>
                    <a:pt x="36956" y="32102"/>
                    <a:pt x="31515" y="32102"/>
                  </a:cubicBezTo>
                  <a:cubicBezTo>
                    <a:pt x="28050" y="32102"/>
                    <a:pt x="24646" y="32633"/>
                    <a:pt x="21429" y="33969"/>
                  </a:cubicBezTo>
                  <a:cubicBezTo>
                    <a:pt x="11764" y="38042"/>
                    <a:pt x="6323" y="48316"/>
                    <a:pt x="3344" y="58286"/>
                  </a:cubicBezTo>
                  <a:cubicBezTo>
                    <a:pt x="1156" y="65490"/>
                    <a:pt x="1" y="73484"/>
                    <a:pt x="3344" y="80201"/>
                  </a:cubicBezTo>
                  <a:cubicBezTo>
                    <a:pt x="5563" y="84639"/>
                    <a:pt x="9606" y="87982"/>
                    <a:pt x="13891" y="90566"/>
                  </a:cubicBezTo>
                  <a:cubicBezTo>
                    <a:pt x="24408" y="96888"/>
                    <a:pt x="36810" y="99533"/>
                    <a:pt x="49029" y="100779"/>
                  </a:cubicBezTo>
                  <a:cubicBezTo>
                    <a:pt x="56174" y="101507"/>
                    <a:pt x="63341" y="101819"/>
                    <a:pt x="70514" y="101819"/>
                  </a:cubicBezTo>
                  <a:cubicBezTo>
                    <a:pt x="84305" y="101819"/>
                    <a:pt x="98120" y="100667"/>
                    <a:pt x="111857" y="99107"/>
                  </a:cubicBezTo>
                  <a:cubicBezTo>
                    <a:pt x="130732" y="96980"/>
                    <a:pt x="149730" y="94001"/>
                    <a:pt x="167390" y="86979"/>
                  </a:cubicBezTo>
                  <a:cubicBezTo>
                    <a:pt x="177998" y="82754"/>
                    <a:pt x="188575" y="76523"/>
                    <a:pt x="193804" y="66402"/>
                  </a:cubicBezTo>
                  <a:cubicBezTo>
                    <a:pt x="194229" y="65611"/>
                    <a:pt x="194594" y="64791"/>
                    <a:pt x="194959" y="63970"/>
                  </a:cubicBezTo>
                  <a:cubicBezTo>
                    <a:pt x="200217" y="51052"/>
                    <a:pt x="196205" y="35824"/>
                    <a:pt x="190460" y="22814"/>
                  </a:cubicBezTo>
                  <a:cubicBezTo>
                    <a:pt x="187998" y="17222"/>
                    <a:pt x="185171" y="11690"/>
                    <a:pt x="180916" y="7282"/>
                  </a:cubicBezTo>
                  <a:cubicBezTo>
                    <a:pt x="176834" y="3054"/>
                    <a:pt x="171297" y="1"/>
                    <a:pt x="165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2"/>
            <p:cNvSpPr/>
            <p:nvPr/>
          </p:nvSpPr>
          <p:spPr>
            <a:xfrm>
              <a:off x="178275" y="3863175"/>
              <a:ext cx="4195400" cy="2131650"/>
            </a:xfrm>
            <a:custGeom>
              <a:avLst/>
              <a:gdLst/>
              <a:ahLst/>
              <a:cxnLst/>
              <a:rect l="l" t="t" r="r" b="b"/>
              <a:pathLst>
                <a:path w="167816" h="85266" extrusionOk="0">
                  <a:moveTo>
                    <a:pt x="138644" y="1"/>
                  </a:moveTo>
                  <a:cubicBezTo>
                    <a:pt x="138449" y="1"/>
                    <a:pt x="138254" y="5"/>
                    <a:pt x="138058" y="13"/>
                  </a:cubicBezTo>
                  <a:cubicBezTo>
                    <a:pt x="132161" y="286"/>
                    <a:pt x="127146" y="4116"/>
                    <a:pt x="122435" y="7642"/>
                  </a:cubicBezTo>
                  <a:cubicBezTo>
                    <a:pt x="119547" y="9831"/>
                    <a:pt x="116629" y="11898"/>
                    <a:pt x="113620" y="13934"/>
                  </a:cubicBezTo>
                  <a:cubicBezTo>
                    <a:pt x="103073" y="21016"/>
                    <a:pt x="91644" y="27065"/>
                    <a:pt x="79334" y="30439"/>
                  </a:cubicBezTo>
                  <a:cubicBezTo>
                    <a:pt x="73285" y="32080"/>
                    <a:pt x="67084" y="33114"/>
                    <a:pt x="60823" y="33326"/>
                  </a:cubicBezTo>
                  <a:cubicBezTo>
                    <a:pt x="60460" y="33339"/>
                    <a:pt x="60098" y="33345"/>
                    <a:pt x="59738" y="33345"/>
                  </a:cubicBezTo>
                  <a:cubicBezTo>
                    <a:pt x="52917" y="33345"/>
                    <a:pt x="46558" y="31220"/>
                    <a:pt x="40062" y="29314"/>
                  </a:cubicBezTo>
                  <a:cubicBezTo>
                    <a:pt x="35649" y="28011"/>
                    <a:pt x="30962" y="26901"/>
                    <a:pt x="26392" y="26901"/>
                  </a:cubicBezTo>
                  <a:cubicBezTo>
                    <a:pt x="23503" y="26901"/>
                    <a:pt x="20661" y="27345"/>
                    <a:pt x="17965" y="28463"/>
                  </a:cubicBezTo>
                  <a:cubicBezTo>
                    <a:pt x="9879" y="31867"/>
                    <a:pt x="5320" y="40439"/>
                    <a:pt x="2797" y="48828"/>
                  </a:cubicBezTo>
                  <a:cubicBezTo>
                    <a:pt x="1004" y="54846"/>
                    <a:pt x="1" y="61564"/>
                    <a:pt x="2797" y="67157"/>
                  </a:cubicBezTo>
                  <a:cubicBezTo>
                    <a:pt x="4651" y="70926"/>
                    <a:pt x="8056" y="73692"/>
                    <a:pt x="11642" y="75850"/>
                  </a:cubicBezTo>
                  <a:cubicBezTo>
                    <a:pt x="20457" y="81169"/>
                    <a:pt x="30852" y="83327"/>
                    <a:pt x="41096" y="84391"/>
                  </a:cubicBezTo>
                  <a:cubicBezTo>
                    <a:pt x="47076" y="85004"/>
                    <a:pt x="53078" y="85265"/>
                    <a:pt x="59085" y="85265"/>
                  </a:cubicBezTo>
                  <a:cubicBezTo>
                    <a:pt x="70665" y="85265"/>
                    <a:pt x="82264" y="84294"/>
                    <a:pt x="93772" y="82993"/>
                  </a:cubicBezTo>
                  <a:cubicBezTo>
                    <a:pt x="109608" y="81199"/>
                    <a:pt x="125535" y="78737"/>
                    <a:pt x="140307" y="72841"/>
                  </a:cubicBezTo>
                  <a:cubicBezTo>
                    <a:pt x="149153" y="69284"/>
                    <a:pt x="158059" y="64087"/>
                    <a:pt x="162405" y="55576"/>
                  </a:cubicBezTo>
                  <a:cubicBezTo>
                    <a:pt x="162770" y="54877"/>
                    <a:pt x="163104" y="54208"/>
                    <a:pt x="163378" y="53509"/>
                  </a:cubicBezTo>
                  <a:cubicBezTo>
                    <a:pt x="167816" y="42719"/>
                    <a:pt x="164442" y="29922"/>
                    <a:pt x="159669" y="19101"/>
                  </a:cubicBezTo>
                  <a:cubicBezTo>
                    <a:pt x="157603" y="14420"/>
                    <a:pt x="155232" y="9770"/>
                    <a:pt x="151675" y="6092"/>
                  </a:cubicBezTo>
                  <a:cubicBezTo>
                    <a:pt x="148225" y="2554"/>
                    <a:pt x="143566" y="1"/>
                    <a:pt x="138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2"/>
            <p:cNvSpPr/>
            <p:nvPr/>
          </p:nvSpPr>
          <p:spPr>
            <a:xfrm>
              <a:off x="359150" y="4228700"/>
              <a:ext cx="3772125" cy="1645850"/>
            </a:xfrm>
            <a:custGeom>
              <a:avLst/>
              <a:gdLst/>
              <a:ahLst/>
              <a:cxnLst/>
              <a:rect l="l" t="t" r="r" b="b"/>
              <a:pathLst>
                <a:path w="150885" h="65834" extrusionOk="0">
                  <a:moveTo>
                    <a:pt x="124735" y="1"/>
                  </a:moveTo>
                  <a:cubicBezTo>
                    <a:pt x="124546" y="1"/>
                    <a:pt x="124356" y="5"/>
                    <a:pt x="124166" y="12"/>
                  </a:cubicBezTo>
                  <a:cubicBezTo>
                    <a:pt x="118847" y="225"/>
                    <a:pt x="114349" y="3173"/>
                    <a:pt x="110124" y="5909"/>
                  </a:cubicBezTo>
                  <a:cubicBezTo>
                    <a:pt x="107510" y="7581"/>
                    <a:pt x="104865" y="9192"/>
                    <a:pt x="102190" y="10742"/>
                  </a:cubicBezTo>
                  <a:cubicBezTo>
                    <a:pt x="92677" y="16213"/>
                    <a:pt x="82433" y="20833"/>
                    <a:pt x="71339" y="23478"/>
                  </a:cubicBezTo>
                  <a:cubicBezTo>
                    <a:pt x="65898" y="24754"/>
                    <a:pt x="60305" y="25544"/>
                    <a:pt x="54682" y="25696"/>
                  </a:cubicBezTo>
                  <a:cubicBezTo>
                    <a:pt x="54321" y="25708"/>
                    <a:pt x="53961" y="25714"/>
                    <a:pt x="53602" y="25714"/>
                  </a:cubicBezTo>
                  <a:cubicBezTo>
                    <a:pt x="47511" y="25714"/>
                    <a:pt x="41846" y="24060"/>
                    <a:pt x="36019" y="22596"/>
                  </a:cubicBezTo>
                  <a:cubicBezTo>
                    <a:pt x="32062" y="21593"/>
                    <a:pt x="27854" y="20737"/>
                    <a:pt x="23758" y="20737"/>
                  </a:cubicBezTo>
                  <a:cubicBezTo>
                    <a:pt x="21153" y="20737"/>
                    <a:pt x="18593" y="21083"/>
                    <a:pt x="16171" y="21958"/>
                  </a:cubicBezTo>
                  <a:cubicBezTo>
                    <a:pt x="8906" y="24572"/>
                    <a:pt x="4772" y="31228"/>
                    <a:pt x="2523" y="37672"/>
                  </a:cubicBezTo>
                  <a:cubicBezTo>
                    <a:pt x="882" y="42292"/>
                    <a:pt x="0" y="47490"/>
                    <a:pt x="2523" y="51806"/>
                  </a:cubicBezTo>
                  <a:cubicBezTo>
                    <a:pt x="4225" y="54694"/>
                    <a:pt x="7265" y="56852"/>
                    <a:pt x="10487" y="58524"/>
                  </a:cubicBezTo>
                  <a:cubicBezTo>
                    <a:pt x="18450" y="62627"/>
                    <a:pt x="27751" y="64329"/>
                    <a:pt x="36992" y="65150"/>
                  </a:cubicBezTo>
                  <a:cubicBezTo>
                    <a:pt x="42382" y="65629"/>
                    <a:pt x="47794" y="65834"/>
                    <a:pt x="53212" y="65834"/>
                  </a:cubicBezTo>
                  <a:cubicBezTo>
                    <a:pt x="63590" y="65834"/>
                    <a:pt x="73993" y="65084"/>
                    <a:pt x="84318" y="64086"/>
                  </a:cubicBezTo>
                  <a:cubicBezTo>
                    <a:pt x="98573" y="62718"/>
                    <a:pt x="112890" y="60803"/>
                    <a:pt x="126203" y="56244"/>
                  </a:cubicBezTo>
                  <a:cubicBezTo>
                    <a:pt x="134167" y="53508"/>
                    <a:pt x="142161" y="49496"/>
                    <a:pt x="146112" y="42931"/>
                  </a:cubicBezTo>
                  <a:cubicBezTo>
                    <a:pt x="146416" y="42384"/>
                    <a:pt x="146659" y="41867"/>
                    <a:pt x="146933" y="41320"/>
                  </a:cubicBezTo>
                  <a:cubicBezTo>
                    <a:pt x="150884" y="32961"/>
                    <a:pt x="147845" y="23082"/>
                    <a:pt x="143589" y="14754"/>
                  </a:cubicBezTo>
                  <a:cubicBezTo>
                    <a:pt x="141735" y="11137"/>
                    <a:pt x="139607" y="7581"/>
                    <a:pt x="136416" y="4723"/>
                  </a:cubicBezTo>
                  <a:cubicBezTo>
                    <a:pt x="133356" y="2013"/>
                    <a:pt x="129149" y="1"/>
                    <a:pt x="1247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2"/>
            <p:cNvSpPr/>
            <p:nvPr/>
          </p:nvSpPr>
          <p:spPr>
            <a:xfrm>
              <a:off x="2019500" y="4507175"/>
              <a:ext cx="1905075" cy="1164700"/>
            </a:xfrm>
            <a:custGeom>
              <a:avLst/>
              <a:gdLst/>
              <a:ahLst/>
              <a:cxnLst/>
              <a:rect l="l" t="t" r="r" b="b"/>
              <a:pathLst>
                <a:path w="76203" h="46588" extrusionOk="0">
                  <a:moveTo>
                    <a:pt x="57143" y="1"/>
                  </a:moveTo>
                  <a:cubicBezTo>
                    <a:pt x="55711" y="1"/>
                    <a:pt x="54281" y="124"/>
                    <a:pt x="52889" y="363"/>
                  </a:cubicBezTo>
                  <a:cubicBezTo>
                    <a:pt x="44986" y="1730"/>
                    <a:pt x="38573" y="6320"/>
                    <a:pt x="31551" y="9755"/>
                  </a:cubicBezTo>
                  <a:cubicBezTo>
                    <a:pt x="23861" y="13463"/>
                    <a:pt x="15806" y="16381"/>
                    <a:pt x="8207" y="20302"/>
                  </a:cubicBezTo>
                  <a:cubicBezTo>
                    <a:pt x="4347" y="22308"/>
                    <a:pt x="1" y="25469"/>
                    <a:pt x="457" y="29816"/>
                  </a:cubicBezTo>
                  <a:cubicBezTo>
                    <a:pt x="700" y="32096"/>
                    <a:pt x="2280" y="34011"/>
                    <a:pt x="4013" y="35591"/>
                  </a:cubicBezTo>
                  <a:cubicBezTo>
                    <a:pt x="10122" y="41214"/>
                    <a:pt x="18208" y="44254"/>
                    <a:pt x="26415" y="45652"/>
                  </a:cubicBezTo>
                  <a:cubicBezTo>
                    <a:pt x="29890" y="46255"/>
                    <a:pt x="33431" y="46587"/>
                    <a:pt x="36963" y="46587"/>
                  </a:cubicBezTo>
                  <a:cubicBezTo>
                    <a:pt x="41802" y="46587"/>
                    <a:pt x="46627" y="45963"/>
                    <a:pt x="51248" y="44558"/>
                  </a:cubicBezTo>
                  <a:cubicBezTo>
                    <a:pt x="59272" y="42126"/>
                    <a:pt x="66598" y="37202"/>
                    <a:pt x="71339" y="30272"/>
                  </a:cubicBezTo>
                  <a:cubicBezTo>
                    <a:pt x="74440" y="25591"/>
                    <a:pt x="76203" y="19512"/>
                    <a:pt x="75443" y="14010"/>
                  </a:cubicBezTo>
                  <a:cubicBezTo>
                    <a:pt x="75048" y="11305"/>
                    <a:pt x="74075" y="8752"/>
                    <a:pt x="72403" y="6594"/>
                  </a:cubicBezTo>
                  <a:cubicBezTo>
                    <a:pt x="68887" y="2051"/>
                    <a:pt x="62996" y="1"/>
                    <a:pt x="57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2"/>
            <p:cNvSpPr/>
            <p:nvPr/>
          </p:nvSpPr>
          <p:spPr>
            <a:xfrm>
              <a:off x="2296100" y="4659125"/>
              <a:ext cx="1406600" cy="860225"/>
            </a:xfrm>
            <a:custGeom>
              <a:avLst/>
              <a:gdLst/>
              <a:ahLst/>
              <a:cxnLst/>
              <a:rect l="l" t="t" r="r" b="b"/>
              <a:pathLst>
                <a:path w="56264" h="34409" extrusionOk="0">
                  <a:moveTo>
                    <a:pt x="42203" y="0"/>
                  </a:moveTo>
                  <a:cubicBezTo>
                    <a:pt x="41142" y="0"/>
                    <a:pt x="40085" y="93"/>
                    <a:pt x="39059" y="273"/>
                  </a:cubicBezTo>
                  <a:cubicBezTo>
                    <a:pt x="33254" y="1306"/>
                    <a:pt x="28512" y="4680"/>
                    <a:pt x="23284" y="7203"/>
                  </a:cubicBezTo>
                  <a:cubicBezTo>
                    <a:pt x="17630" y="9969"/>
                    <a:pt x="11673" y="12096"/>
                    <a:pt x="6080" y="15014"/>
                  </a:cubicBezTo>
                  <a:cubicBezTo>
                    <a:pt x="3223" y="16504"/>
                    <a:pt x="1" y="18814"/>
                    <a:pt x="335" y="22005"/>
                  </a:cubicBezTo>
                  <a:cubicBezTo>
                    <a:pt x="548" y="23738"/>
                    <a:pt x="1703" y="25136"/>
                    <a:pt x="2979" y="26261"/>
                  </a:cubicBezTo>
                  <a:cubicBezTo>
                    <a:pt x="7478" y="30395"/>
                    <a:pt x="13466" y="32644"/>
                    <a:pt x="19484" y="33708"/>
                  </a:cubicBezTo>
                  <a:cubicBezTo>
                    <a:pt x="22064" y="34159"/>
                    <a:pt x="24692" y="34408"/>
                    <a:pt x="27317" y="34408"/>
                  </a:cubicBezTo>
                  <a:cubicBezTo>
                    <a:pt x="30878" y="34408"/>
                    <a:pt x="34431" y="33950"/>
                    <a:pt x="37843" y="32917"/>
                  </a:cubicBezTo>
                  <a:cubicBezTo>
                    <a:pt x="43770" y="31124"/>
                    <a:pt x="49211" y="27477"/>
                    <a:pt x="52616" y="22401"/>
                  </a:cubicBezTo>
                  <a:cubicBezTo>
                    <a:pt x="55017" y="18905"/>
                    <a:pt x="56263" y="14407"/>
                    <a:pt x="55716" y="10364"/>
                  </a:cubicBezTo>
                  <a:cubicBezTo>
                    <a:pt x="55442" y="8388"/>
                    <a:pt x="54713" y="6473"/>
                    <a:pt x="53467" y="4893"/>
                  </a:cubicBezTo>
                  <a:cubicBezTo>
                    <a:pt x="50881" y="1526"/>
                    <a:pt x="46513" y="0"/>
                    <a:pt x="42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2"/>
            <p:cNvSpPr/>
            <p:nvPr/>
          </p:nvSpPr>
          <p:spPr>
            <a:xfrm>
              <a:off x="2532425" y="4792825"/>
              <a:ext cx="940775" cy="574400"/>
            </a:xfrm>
            <a:custGeom>
              <a:avLst/>
              <a:gdLst/>
              <a:ahLst/>
              <a:cxnLst/>
              <a:rect l="l" t="t" r="r" b="b"/>
              <a:pathLst>
                <a:path w="37631" h="22976" extrusionOk="0">
                  <a:moveTo>
                    <a:pt x="28228" y="0"/>
                  </a:moveTo>
                  <a:cubicBezTo>
                    <a:pt x="27516" y="0"/>
                    <a:pt x="26804" y="62"/>
                    <a:pt x="26111" y="183"/>
                  </a:cubicBezTo>
                  <a:cubicBezTo>
                    <a:pt x="22250" y="852"/>
                    <a:pt x="19059" y="3101"/>
                    <a:pt x="15594" y="4803"/>
                  </a:cubicBezTo>
                  <a:cubicBezTo>
                    <a:pt x="11794" y="6657"/>
                    <a:pt x="7843" y="8086"/>
                    <a:pt x="4074" y="10001"/>
                  </a:cubicBezTo>
                  <a:cubicBezTo>
                    <a:pt x="2189" y="11004"/>
                    <a:pt x="1" y="12554"/>
                    <a:pt x="244" y="14682"/>
                  </a:cubicBezTo>
                  <a:cubicBezTo>
                    <a:pt x="365" y="15837"/>
                    <a:pt x="1156" y="16779"/>
                    <a:pt x="1976" y="17539"/>
                  </a:cubicBezTo>
                  <a:cubicBezTo>
                    <a:pt x="4986" y="20305"/>
                    <a:pt x="9028" y="21794"/>
                    <a:pt x="13040" y="22524"/>
                  </a:cubicBezTo>
                  <a:cubicBezTo>
                    <a:pt x="14743" y="22816"/>
                    <a:pt x="16478" y="22975"/>
                    <a:pt x="18209" y="22975"/>
                  </a:cubicBezTo>
                  <a:cubicBezTo>
                    <a:pt x="20618" y="22975"/>
                    <a:pt x="23021" y="22667"/>
                    <a:pt x="25320" y="21977"/>
                  </a:cubicBezTo>
                  <a:cubicBezTo>
                    <a:pt x="29272" y="20761"/>
                    <a:pt x="32919" y="18360"/>
                    <a:pt x="35199" y="14955"/>
                  </a:cubicBezTo>
                  <a:cubicBezTo>
                    <a:pt x="36749" y="12645"/>
                    <a:pt x="37631" y="9636"/>
                    <a:pt x="37235" y="6900"/>
                  </a:cubicBezTo>
                  <a:cubicBezTo>
                    <a:pt x="37053" y="5563"/>
                    <a:pt x="36567" y="4317"/>
                    <a:pt x="35716" y="3253"/>
                  </a:cubicBezTo>
                  <a:cubicBezTo>
                    <a:pt x="33986" y="1012"/>
                    <a:pt x="31104" y="0"/>
                    <a:pt x="282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2"/>
            <p:cNvSpPr/>
            <p:nvPr/>
          </p:nvSpPr>
          <p:spPr>
            <a:xfrm>
              <a:off x="500475" y="4926675"/>
              <a:ext cx="1638350" cy="847325"/>
            </a:xfrm>
            <a:custGeom>
              <a:avLst/>
              <a:gdLst/>
              <a:ahLst/>
              <a:cxnLst/>
              <a:rect l="l" t="t" r="r" b="b"/>
              <a:pathLst>
                <a:path w="65534" h="33893" extrusionOk="0">
                  <a:moveTo>
                    <a:pt x="20327" y="1"/>
                  </a:moveTo>
                  <a:cubicBezTo>
                    <a:pt x="19263" y="1"/>
                    <a:pt x="18201" y="55"/>
                    <a:pt x="17144" y="179"/>
                  </a:cubicBezTo>
                  <a:cubicBezTo>
                    <a:pt x="12736" y="726"/>
                    <a:pt x="8299" y="2701"/>
                    <a:pt x="5837" y="6410"/>
                  </a:cubicBezTo>
                  <a:cubicBezTo>
                    <a:pt x="1" y="15103"/>
                    <a:pt x="7843" y="25194"/>
                    <a:pt x="15867" y="28720"/>
                  </a:cubicBezTo>
                  <a:cubicBezTo>
                    <a:pt x="20639" y="30817"/>
                    <a:pt x="25928" y="31577"/>
                    <a:pt x="31126" y="32276"/>
                  </a:cubicBezTo>
                  <a:cubicBezTo>
                    <a:pt x="37048" y="33098"/>
                    <a:pt x="43080" y="33893"/>
                    <a:pt x="49030" y="33893"/>
                  </a:cubicBezTo>
                  <a:cubicBezTo>
                    <a:pt x="53861" y="33893"/>
                    <a:pt x="58637" y="33369"/>
                    <a:pt x="63254" y="31912"/>
                  </a:cubicBezTo>
                  <a:cubicBezTo>
                    <a:pt x="64257" y="31608"/>
                    <a:pt x="65443" y="31000"/>
                    <a:pt x="65473" y="29936"/>
                  </a:cubicBezTo>
                  <a:cubicBezTo>
                    <a:pt x="65534" y="29389"/>
                    <a:pt x="65321" y="29024"/>
                    <a:pt x="65078" y="28690"/>
                  </a:cubicBezTo>
                  <a:cubicBezTo>
                    <a:pt x="64835" y="28416"/>
                    <a:pt x="64561" y="28143"/>
                    <a:pt x="64318" y="27930"/>
                  </a:cubicBezTo>
                  <a:cubicBezTo>
                    <a:pt x="60822" y="24921"/>
                    <a:pt x="56810" y="22489"/>
                    <a:pt x="53527" y="19267"/>
                  </a:cubicBezTo>
                  <a:cubicBezTo>
                    <a:pt x="50214" y="16015"/>
                    <a:pt x="47600" y="11699"/>
                    <a:pt x="47843" y="7109"/>
                  </a:cubicBezTo>
                  <a:cubicBezTo>
                    <a:pt x="47904" y="6349"/>
                    <a:pt x="47995" y="5498"/>
                    <a:pt x="47631" y="4860"/>
                  </a:cubicBezTo>
                  <a:cubicBezTo>
                    <a:pt x="47144" y="4008"/>
                    <a:pt x="46020" y="3765"/>
                    <a:pt x="45077" y="3613"/>
                  </a:cubicBezTo>
                  <a:cubicBezTo>
                    <a:pt x="40184" y="2762"/>
                    <a:pt x="35320" y="1942"/>
                    <a:pt x="30396" y="1121"/>
                  </a:cubicBezTo>
                  <a:cubicBezTo>
                    <a:pt x="27092" y="543"/>
                    <a:pt x="23700" y="1"/>
                    <a:pt x="20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2"/>
            <p:cNvSpPr/>
            <p:nvPr/>
          </p:nvSpPr>
          <p:spPr>
            <a:xfrm>
              <a:off x="747450" y="5099325"/>
              <a:ext cx="1038800" cy="537525"/>
            </a:xfrm>
            <a:custGeom>
              <a:avLst/>
              <a:gdLst/>
              <a:ahLst/>
              <a:cxnLst/>
              <a:rect l="l" t="t" r="r" b="b"/>
              <a:pathLst>
                <a:path w="41552" h="21501" extrusionOk="0">
                  <a:moveTo>
                    <a:pt x="12828" y="1"/>
                  </a:moveTo>
                  <a:cubicBezTo>
                    <a:pt x="12178" y="1"/>
                    <a:pt x="11529" y="34"/>
                    <a:pt x="10882" y="112"/>
                  </a:cubicBezTo>
                  <a:cubicBezTo>
                    <a:pt x="8055" y="446"/>
                    <a:pt x="5259" y="1723"/>
                    <a:pt x="3709" y="4063"/>
                  </a:cubicBezTo>
                  <a:cubicBezTo>
                    <a:pt x="0" y="9565"/>
                    <a:pt x="4985" y="15948"/>
                    <a:pt x="10031" y="18197"/>
                  </a:cubicBezTo>
                  <a:cubicBezTo>
                    <a:pt x="13070" y="19534"/>
                    <a:pt x="16414" y="20021"/>
                    <a:pt x="19727" y="20477"/>
                  </a:cubicBezTo>
                  <a:cubicBezTo>
                    <a:pt x="23478" y="20998"/>
                    <a:pt x="27313" y="21501"/>
                    <a:pt x="31097" y="21501"/>
                  </a:cubicBezTo>
                  <a:cubicBezTo>
                    <a:pt x="34152" y="21501"/>
                    <a:pt x="37174" y="21173"/>
                    <a:pt x="40092" y="20264"/>
                  </a:cubicBezTo>
                  <a:cubicBezTo>
                    <a:pt x="40761" y="20051"/>
                    <a:pt x="41521" y="19686"/>
                    <a:pt x="41551" y="18987"/>
                  </a:cubicBezTo>
                  <a:cubicBezTo>
                    <a:pt x="41521" y="18683"/>
                    <a:pt x="41399" y="18440"/>
                    <a:pt x="41247" y="18227"/>
                  </a:cubicBezTo>
                  <a:cubicBezTo>
                    <a:pt x="41095" y="18045"/>
                    <a:pt x="40943" y="17893"/>
                    <a:pt x="40761" y="17741"/>
                  </a:cubicBezTo>
                  <a:cubicBezTo>
                    <a:pt x="38542" y="15857"/>
                    <a:pt x="35989" y="14276"/>
                    <a:pt x="33922" y="12239"/>
                  </a:cubicBezTo>
                  <a:cubicBezTo>
                    <a:pt x="31825" y="10173"/>
                    <a:pt x="30153" y="7437"/>
                    <a:pt x="30305" y="4519"/>
                  </a:cubicBezTo>
                  <a:cubicBezTo>
                    <a:pt x="30335" y="4033"/>
                    <a:pt x="30426" y="3546"/>
                    <a:pt x="30153" y="3090"/>
                  </a:cubicBezTo>
                  <a:cubicBezTo>
                    <a:pt x="29849" y="2543"/>
                    <a:pt x="29150" y="2391"/>
                    <a:pt x="28542" y="2270"/>
                  </a:cubicBezTo>
                  <a:cubicBezTo>
                    <a:pt x="25472" y="1753"/>
                    <a:pt x="22341" y="1206"/>
                    <a:pt x="19271" y="720"/>
                  </a:cubicBezTo>
                  <a:cubicBezTo>
                    <a:pt x="17145" y="369"/>
                    <a:pt x="14984" y="1"/>
                    <a:pt x="1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57A1FBE2-2983-E8FF-347A-6961EC49164B}"/>
              </a:ext>
            </a:extLst>
          </p:cNvPr>
          <p:cNvSpPr txBox="1"/>
          <p:nvPr/>
        </p:nvSpPr>
        <p:spPr>
          <a:xfrm>
            <a:off x="2480648" y="0"/>
            <a:ext cx="3053389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rgbClr val="9EA9ED"/>
                </a:solidFill>
                <a:effectLst/>
                <a:uLnTx/>
                <a:uFillTx/>
                <a:latin typeface="Ubuntu Condensed"/>
                <a:cs typeface="Arial"/>
                <a:sym typeface="Ubuntu Condensed"/>
              </a:rPr>
              <a:t>Generación de ejecutables</a:t>
            </a:r>
            <a:endParaRPr lang="es-ES" sz="3600" dirty="0"/>
          </a:p>
          <a:p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DF0A631-F92B-49FD-2191-BFE402388B19}"/>
              </a:ext>
            </a:extLst>
          </p:cNvPr>
          <p:cNvSpPr txBox="1"/>
          <p:nvPr/>
        </p:nvSpPr>
        <p:spPr>
          <a:xfrm>
            <a:off x="2480648" y="1214991"/>
            <a:ext cx="64811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Ejemplo de </a:t>
            </a:r>
            <a:r>
              <a:rPr lang="es-ES" dirty="0" err="1"/>
              <a:t>Holamundo</a:t>
            </a:r>
            <a:r>
              <a:rPr lang="es-ES" dirty="0"/>
              <a:t> en Python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47E7B70-D033-1793-F122-00723E3470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648" y="1596023"/>
            <a:ext cx="4014226" cy="229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77272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7" name="Google Shape;1637;p52"/>
          <p:cNvGrpSpPr/>
          <p:nvPr/>
        </p:nvGrpSpPr>
        <p:grpSpPr>
          <a:xfrm rot="543719" flipH="1">
            <a:off x="-3366329" y="3938261"/>
            <a:ext cx="6870096" cy="6474579"/>
            <a:chOff x="1812813" y="413725"/>
            <a:chExt cx="6870225" cy="6474700"/>
          </a:xfrm>
        </p:grpSpPr>
        <p:sp>
          <p:nvSpPr>
            <p:cNvPr id="1638" name="Google Shape;1638;p52"/>
            <p:cNvSpPr/>
            <p:nvPr/>
          </p:nvSpPr>
          <p:spPr>
            <a:xfrm>
              <a:off x="1812813" y="413725"/>
              <a:ext cx="6870225" cy="6474700"/>
            </a:xfrm>
            <a:custGeom>
              <a:avLst/>
              <a:gdLst/>
              <a:ahLst/>
              <a:cxnLst/>
              <a:rect l="l" t="t" r="r" b="b"/>
              <a:pathLst>
                <a:path w="274809" h="258988" extrusionOk="0">
                  <a:moveTo>
                    <a:pt x="140648" y="1"/>
                  </a:moveTo>
                  <a:cubicBezTo>
                    <a:pt x="127230" y="1"/>
                    <a:pt x="113866" y="1674"/>
                    <a:pt x="100854" y="5187"/>
                  </a:cubicBezTo>
                  <a:cubicBezTo>
                    <a:pt x="89182" y="8318"/>
                    <a:pt x="77571" y="13090"/>
                    <a:pt x="68330" y="21965"/>
                  </a:cubicBezTo>
                  <a:cubicBezTo>
                    <a:pt x="59060" y="30871"/>
                    <a:pt x="52494" y="44519"/>
                    <a:pt x="53132" y="58896"/>
                  </a:cubicBezTo>
                  <a:cubicBezTo>
                    <a:pt x="53436" y="65796"/>
                    <a:pt x="55534" y="72392"/>
                    <a:pt x="56780" y="79079"/>
                  </a:cubicBezTo>
                  <a:cubicBezTo>
                    <a:pt x="64561" y="121025"/>
                    <a:pt x="13922" y="126739"/>
                    <a:pt x="4682" y="160356"/>
                  </a:cubicBezTo>
                  <a:cubicBezTo>
                    <a:pt x="1" y="177287"/>
                    <a:pt x="6688" y="196527"/>
                    <a:pt x="16962" y="209992"/>
                  </a:cubicBezTo>
                  <a:cubicBezTo>
                    <a:pt x="30761" y="228139"/>
                    <a:pt x="50214" y="238473"/>
                    <a:pt x="69668" y="245768"/>
                  </a:cubicBezTo>
                  <a:cubicBezTo>
                    <a:pt x="91528" y="253975"/>
                    <a:pt x="114287" y="258988"/>
                    <a:pt x="136985" y="258988"/>
                  </a:cubicBezTo>
                  <a:cubicBezTo>
                    <a:pt x="140009" y="258988"/>
                    <a:pt x="143032" y="258899"/>
                    <a:pt x="146052" y="258716"/>
                  </a:cubicBezTo>
                  <a:cubicBezTo>
                    <a:pt x="171767" y="257197"/>
                    <a:pt x="197238" y="248686"/>
                    <a:pt x="218637" y="232151"/>
                  </a:cubicBezTo>
                  <a:cubicBezTo>
                    <a:pt x="240188" y="215524"/>
                    <a:pt x="257209" y="190813"/>
                    <a:pt x="266784" y="162241"/>
                  </a:cubicBezTo>
                  <a:cubicBezTo>
                    <a:pt x="271556" y="147925"/>
                    <a:pt x="274413" y="132362"/>
                    <a:pt x="274596" y="116800"/>
                  </a:cubicBezTo>
                  <a:cubicBezTo>
                    <a:pt x="274808" y="102331"/>
                    <a:pt x="272620" y="87863"/>
                    <a:pt x="267574" y="74519"/>
                  </a:cubicBezTo>
                  <a:cubicBezTo>
                    <a:pt x="260310" y="55340"/>
                    <a:pt x="247483" y="39534"/>
                    <a:pt x="232619" y="28227"/>
                  </a:cubicBezTo>
                  <a:cubicBezTo>
                    <a:pt x="217756" y="16950"/>
                    <a:pt x="200886" y="9989"/>
                    <a:pt x="183804" y="5613"/>
                  </a:cubicBezTo>
                  <a:cubicBezTo>
                    <a:pt x="169605" y="1941"/>
                    <a:pt x="155095" y="1"/>
                    <a:pt x="140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2"/>
            <p:cNvSpPr/>
            <p:nvPr/>
          </p:nvSpPr>
          <p:spPr>
            <a:xfrm>
              <a:off x="2013438" y="599050"/>
              <a:ext cx="6472775" cy="6103575"/>
            </a:xfrm>
            <a:custGeom>
              <a:avLst/>
              <a:gdLst/>
              <a:ahLst/>
              <a:cxnLst/>
              <a:rect l="l" t="t" r="r" b="b"/>
              <a:pathLst>
                <a:path w="258911" h="244143" extrusionOk="0">
                  <a:moveTo>
                    <a:pt x="132505" y="1"/>
                  </a:moveTo>
                  <a:cubicBezTo>
                    <a:pt x="119876" y="1"/>
                    <a:pt x="107297" y="1567"/>
                    <a:pt x="95048" y="4856"/>
                  </a:cubicBezTo>
                  <a:cubicBezTo>
                    <a:pt x="84014" y="7835"/>
                    <a:pt x="73071" y="12303"/>
                    <a:pt x="64378" y="20723"/>
                  </a:cubicBezTo>
                  <a:cubicBezTo>
                    <a:pt x="55624" y="29112"/>
                    <a:pt x="49454" y="42000"/>
                    <a:pt x="50062" y="55556"/>
                  </a:cubicBezTo>
                  <a:cubicBezTo>
                    <a:pt x="50366" y="62061"/>
                    <a:pt x="52342" y="68292"/>
                    <a:pt x="53497" y="74584"/>
                  </a:cubicBezTo>
                  <a:cubicBezTo>
                    <a:pt x="60792" y="114098"/>
                    <a:pt x="13070" y="119508"/>
                    <a:pt x="4377" y="151180"/>
                  </a:cubicBezTo>
                  <a:cubicBezTo>
                    <a:pt x="0" y="167138"/>
                    <a:pt x="6322" y="185315"/>
                    <a:pt x="15958" y="197990"/>
                  </a:cubicBezTo>
                  <a:cubicBezTo>
                    <a:pt x="28967" y="215102"/>
                    <a:pt x="47326" y="224829"/>
                    <a:pt x="65625" y="231698"/>
                  </a:cubicBezTo>
                  <a:cubicBezTo>
                    <a:pt x="86224" y="239423"/>
                    <a:pt x="107653" y="244142"/>
                    <a:pt x="129074" y="244142"/>
                  </a:cubicBezTo>
                  <a:cubicBezTo>
                    <a:pt x="131928" y="244142"/>
                    <a:pt x="134781" y="244058"/>
                    <a:pt x="137632" y="243887"/>
                  </a:cubicBezTo>
                  <a:cubicBezTo>
                    <a:pt x="161827" y="242458"/>
                    <a:pt x="185840" y="234434"/>
                    <a:pt x="206022" y="218871"/>
                  </a:cubicBezTo>
                  <a:cubicBezTo>
                    <a:pt x="226296" y="203157"/>
                    <a:pt x="242376" y="179874"/>
                    <a:pt x="251373" y="152943"/>
                  </a:cubicBezTo>
                  <a:cubicBezTo>
                    <a:pt x="255871" y="139448"/>
                    <a:pt x="258576" y="124736"/>
                    <a:pt x="258759" y="110116"/>
                  </a:cubicBezTo>
                  <a:cubicBezTo>
                    <a:pt x="258911" y="96468"/>
                    <a:pt x="256905" y="82821"/>
                    <a:pt x="252224" y="70267"/>
                  </a:cubicBezTo>
                  <a:cubicBezTo>
                    <a:pt x="245385" y="52182"/>
                    <a:pt x="233287" y="37288"/>
                    <a:pt x="219275" y="26650"/>
                  </a:cubicBezTo>
                  <a:cubicBezTo>
                    <a:pt x="205262" y="16011"/>
                    <a:pt x="189335" y="9415"/>
                    <a:pt x="173225" y="5282"/>
                  </a:cubicBezTo>
                  <a:cubicBezTo>
                    <a:pt x="159829" y="1826"/>
                    <a:pt x="146138" y="1"/>
                    <a:pt x="1325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2"/>
            <p:cNvSpPr/>
            <p:nvPr/>
          </p:nvSpPr>
          <p:spPr>
            <a:xfrm>
              <a:off x="2258863" y="830375"/>
              <a:ext cx="5981900" cy="5639900"/>
            </a:xfrm>
            <a:custGeom>
              <a:avLst/>
              <a:gdLst/>
              <a:ahLst/>
              <a:cxnLst/>
              <a:rect l="l" t="t" r="r" b="b"/>
              <a:pathLst>
                <a:path w="239276" h="225596" extrusionOk="0">
                  <a:moveTo>
                    <a:pt x="122406" y="0"/>
                  </a:moveTo>
                  <a:cubicBezTo>
                    <a:pt x="110726" y="0"/>
                    <a:pt x="99088" y="1452"/>
                    <a:pt x="87753" y="4509"/>
                  </a:cubicBezTo>
                  <a:cubicBezTo>
                    <a:pt x="77632" y="7245"/>
                    <a:pt x="67510" y="11378"/>
                    <a:pt x="59455" y="19129"/>
                  </a:cubicBezTo>
                  <a:cubicBezTo>
                    <a:pt x="51400" y="26880"/>
                    <a:pt x="45655" y="38765"/>
                    <a:pt x="46233" y="51318"/>
                  </a:cubicBezTo>
                  <a:cubicBezTo>
                    <a:pt x="46537" y="57306"/>
                    <a:pt x="48361" y="63051"/>
                    <a:pt x="49424" y="68917"/>
                  </a:cubicBezTo>
                  <a:cubicBezTo>
                    <a:pt x="56203" y="105453"/>
                    <a:pt x="12129" y="110407"/>
                    <a:pt x="4074" y="139709"/>
                  </a:cubicBezTo>
                  <a:cubicBezTo>
                    <a:pt x="1" y="154481"/>
                    <a:pt x="5807" y="171229"/>
                    <a:pt x="14743" y="182961"/>
                  </a:cubicBezTo>
                  <a:cubicBezTo>
                    <a:pt x="26749" y="198737"/>
                    <a:pt x="43680" y="207734"/>
                    <a:pt x="60640" y="214087"/>
                  </a:cubicBezTo>
                  <a:cubicBezTo>
                    <a:pt x="79704" y="221228"/>
                    <a:pt x="99526" y="225596"/>
                    <a:pt x="119331" y="225596"/>
                  </a:cubicBezTo>
                  <a:cubicBezTo>
                    <a:pt x="121947" y="225596"/>
                    <a:pt x="124563" y="225519"/>
                    <a:pt x="127177" y="225363"/>
                  </a:cubicBezTo>
                  <a:cubicBezTo>
                    <a:pt x="149548" y="224056"/>
                    <a:pt x="171737" y="216640"/>
                    <a:pt x="190339" y="202232"/>
                  </a:cubicBezTo>
                  <a:cubicBezTo>
                    <a:pt x="209123" y="187734"/>
                    <a:pt x="223926" y="166214"/>
                    <a:pt x="232255" y="141320"/>
                  </a:cubicBezTo>
                  <a:cubicBezTo>
                    <a:pt x="236449" y="128857"/>
                    <a:pt x="238942" y="115301"/>
                    <a:pt x="239094" y="101775"/>
                  </a:cubicBezTo>
                  <a:cubicBezTo>
                    <a:pt x="239276" y="89161"/>
                    <a:pt x="237422" y="76577"/>
                    <a:pt x="232954" y="64875"/>
                  </a:cubicBezTo>
                  <a:cubicBezTo>
                    <a:pt x="226631" y="48188"/>
                    <a:pt x="215476" y="34449"/>
                    <a:pt x="202497" y="24601"/>
                  </a:cubicBezTo>
                  <a:cubicBezTo>
                    <a:pt x="189579" y="14813"/>
                    <a:pt x="174898" y="8734"/>
                    <a:pt x="160004" y="4874"/>
                  </a:cubicBezTo>
                  <a:cubicBezTo>
                    <a:pt x="147640" y="1688"/>
                    <a:pt x="134999" y="0"/>
                    <a:pt x="1224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2"/>
            <p:cNvSpPr/>
            <p:nvPr/>
          </p:nvSpPr>
          <p:spPr>
            <a:xfrm>
              <a:off x="2638063" y="1046850"/>
              <a:ext cx="5502400" cy="5187725"/>
            </a:xfrm>
            <a:custGeom>
              <a:avLst/>
              <a:gdLst/>
              <a:ahLst/>
              <a:cxnLst/>
              <a:rect l="l" t="t" r="r" b="b"/>
              <a:pathLst>
                <a:path w="220096" h="207509" extrusionOk="0">
                  <a:moveTo>
                    <a:pt x="112644" y="1"/>
                  </a:moveTo>
                  <a:cubicBezTo>
                    <a:pt x="101893" y="1"/>
                    <a:pt x="91183" y="1338"/>
                    <a:pt x="80762" y="4148"/>
                  </a:cubicBezTo>
                  <a:cubicBezTo>
                    <a:pt x="71430" y="6640"/>
                    <a:pt x="62099" y="10440"/>
                    <a:pt x="54713" y="17583"/>
                  </a:cubicBezTo>
                  <a:cubicBezTo>
                    <a:pt x="47296" y="24726"/>
                    <a:pt x="42007" y="35668"/>
                    <a:pt x="42554" y="47188"/>
                  </a:cubicBezTo>
                  <a:cubicBezTo>
                    <a:pt x="42798" y="52690"/>
                    <a:pt x="44469" y="58009"/>
                    <a:pt x="45472" y="63359"/>
                  </a:cubicBezTo>
                  <a:cubicBezTo>
                    <a:pt x="51673" y="97007"/>
                    <a:pt x="11125" y="101566"/>
                    <a:pt x="3709" y="128496"/>
                  </a:cubicBezTo>
                  <a:cubicBezTo>
                    <a:pt x="0" y="142053"/>
                    <a:pt x="5350" y="157494"/>
                    <a:pt x="13557" y="168284"/>
                  </a:cubicBezTo>
                  <a:cubicBezTo>
                    <a:pt x="24621" y="182783"/>
                    <a:pt x="40184" y="191081"/>
                    <a:pt x="55777" y="196917"/>
                  </a:cubicBezTo>
                  <a:cubicBezTo>
                    <a:pt x="73225" y="203473"/>
                    <a:pt x="91427" y="207509"/>
                    <a:pt x="109575" y="207509"/>
                  </a:cubicBezTo>
                  <a:cubicBezTo>
                    <a:pt x="112039" y="207509"/>
                    <a:pt x="114503" y="207434"/>
                    <a:pt x="116963" y="207282"/>
                  </a:cubicBezTo>
                  <a:cubicBezTo>
                    <a:pt x="137571" y="206066"/>
                    <a:pt x="157967" y="199288"/>
                    <a:pt x="175110" y="186005"/>
                  </a:cubicBezTo>
                  <a:cubicBezTo>
                    <a:pt x="192344" y="172692"/>
                    <a:pt x="205992" y="152874"/>
                    <a:pt x="213682" y="130016"/>
                  </a:cubicBezTo>
                  <a:cubicBezTo>
                    <a:pt x="217512" y="118527"/>
                    <a:pt x="219792" y="106064"/>
                    <a:pt x="219944" y="93602"/>
                  </a:cubicBezTo>
                  <a:cubicBezTo>
                    <a:pt x="220096" y="82022"/>
                    <a:pt x="218394" y="70441"/>
                    <a:pt x="214351" y="59681"/>
                  </a:cubicBezTo>
                  <a:cubicBezTo>
                    <a:pt x="208545" y="44361"/>
                    <a:pt x="198272" y="31686"/>
                    <a:pt x="186357" y="22629"/>
                  </a:cubicBezTo>
                  <a:cubicBezTo>
                    <a:pt x="174411" y="13601"/>
                    <a:pt x="160915" y="8008"/>
                    <a:pt x="147207" y="4482"/>
                  </a:cubicBezTo>
                  <a:cubicBezTo>
                    <a:pt x="135844" y="1551"/>
                    <a:pt x="124220" y="1"/>
                    <a:pt x="112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2"/>
            <p:cNvSpPr/>
            <p:nvPr/>
          </p:nvSpPr>
          <p:spPr>
            <a:xfrm>
              <a:off x="2832588" y="1258600"/>
              <a:ext cx="4995575" cy="4707725"/>
            </a:xfrm>
            <a:custGeom>
              <a:avLst/>
              <a:gdLst/>
              <a:ahLst/>
              <a:cxnLst/>
              <a:rect l="l" t="t" r="r" b="b"/>
              <a:pathLst>
                <a:path w="199823" h="188309" extrusionOk="0">
                  <a:moveTo>
                    <a:pt x="102229" y="0"/>
                  </a:moveTo>
                  <a:cubicBezTo>
                    <a:pt x="92467" y="0"/>
                    <a:pt x="82745" y="1215"/>
                    <a:pt x="73285" y="3763"/>
                  </a:cubicBezTo>
                  <a:cubicBezTo>
                    <a:pt x="64804" y="6043"/>
                    <a:pt x="56385" y="9478"/>
                    <a:pt x="49667" y="15952"/>
                  </a:cubicBezTo>
                  <a:cubicBezTo>
                    <a:pt x="42919" y="22396"/>
                    <a:pt x="38117" y="32366"/>
                    <a:pt x="38603" y="42822"/>
                  </a:cubicBezTo>
                  <a:cubicBezTo>
                    <a:pt x="38816" y="47776"/>
                    <a:pt x="40336" y="52609"/>
                    <a:pt x="41248" y="57472"/>
                  </a:cubicBezTo>
                  <a:cubicBezTo>
                    <a:pt x="46932" y="87959"/>
                    <a:pt x="10092" y="92093"/>
                    <a:pt x="3375" y="116561"/>
                  </a:cubicBezTo>
                  <a:cubicBezTo>
                    <a:pt x="1" y="128902"/>
                    <a:pt x="4864" y="142884"/>
                    <a:pt x="12311" y="152702"/>
                  </a:cubicBezTo>
                  <a:cubicBezTo>
                    <a:pt x="22342" y="165863"/>
                    <a:pt x="36506" y="173401"/>
                    <a:pt x="50640" y="178690"/>
                  </a:cubicBezTo>
                  <a:cubicBezTo>
                    <a:pt x="66557" y="184649"/>
                    <a:pt x="83114" y="188308"/>
                    <a:pt x="99641" y="188308"/>
                  </a:cubicBezTo>
                  <a:cubicBezTo>
                    <a:pt x="101829" y="188308"/>
                    <a:pt x="104017" y="188244"/>
                    <a:pt x="106203" y="188112"/>
                  </a:cubicBezTo>
                  <a:cubicBezTo>
                    <a:pt x="124897" y="186988"/>
                    <a:pt x="143438" y="180818"/>
                    <a:pt x="158970" y="168811"/>
                  </a:cubicBezTo>
                  <a:cubicBezTo>
                    <a:pt x="174624" y="156714"/>
                    <a:pt x="186995" y="138750"/>
                    <a:pt x="193956" y="117959"/>
                  </a:cubicBezTo>
                  <a:cubicBezTo>
                    <a:pt x="197451" y="107564"/>
                    <a:pt x="199518" y="96227"/>
                    <a:pt x="199670" y="84950"/>
                  </a:cubicBezTo>
                  <a:cubicBezTo>
                    <a:pt x="199822" y="74403"/>
                    <a:pt x="198242" y="63916"/>
                    <a:pt x="194533" y="54159"/>
                  </a:cubicBezTo>
                  <a:cubicBezTo>
                    <a:pt x="189244" y="40268"/>
                    <a:pt x="179943" y="28748"/>
                    <a:pt x="169122" y="20542"/>
                  </a:cubicBezTo>
                  <a:cubicBezTo>
                    <a:pt x="158271" y="12335"/>
                    <a:pt x="146022" y="7259"/>
                    <a:pt x="133590" y="4067"/>
                  </a:cubicBezTo>
                  <a:cubicBezTo>
                    <a:pt x="123273" y="1405"/>
                    <a:pt x="112728" y="0"/>
                    <a:pt x="102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2"/>
            <p:cNvSpPr/>
            <p:nvPr/>
          </p:nvSpPr>
          <p:spPr>
            <a:xfrm>
              <a:off x="3340213" y="1451000"/>
              <a:ext cx="4291900" cy="4303150"/>
            </a:xfrm>
            <a:custGeom>
              <a:avLst/>
              <a:gdLst/>
              <a:ahLst/>
              <a:cxnLst/>
              <a:rect l="l" t="t" r="r" b="b"/>
              <a:pathLst>
                <a:path w="171676" h="172126" extrusionOk="0">
                  <a:moveTo>
                    <a:pt x="87006" y="1"/>
                  </a:moveTo>
                  <a:cubicBezTo>
                    <a:pt x="78760" y="1"/>
                    <a:pt x="70548" y="1075"/>
                    <a:pt x="62554" y="3332"/>
                  </a:cubicBezTo>
                  <a:cubicBezTo>
                    <a:pt x="55259" y="5368"/>
                    <a:pt x="48025" y="8499"/>
                    <a:pt x="42250" y="14365"/>
                  </a:cubicBezTo>
                  <a:cubicBezTo>
                    <a:pt x="36536" y="20293"/>
                    <a:pt x="32432" y="29350"/>
                    <a:pt x="32888" y="38925"/>
                  </a:cubicBezTo>
                  <a:cubicBezTo>
                    <a:pt x="33101" y="43484"/>
                    <a:pt x="34438" y="47892"/>
                    <a:pt x="35229" y="52329"/>
                  </a:cubicBezTo>
                  <a:cubicBezTo>
                    <a:pt x="40214" y="80233"/>
                    <a:pt x="8572" y="83880"/>
                    <a:pt x="2857" y="106221"/>
                  </a:cubicBezTo>
                  <a:cubicBezTo>
                    <a:pt x="0" y="117467"/>
                    <a:pt x="4225" y="130264"/>
                    <a:pt x="10699" y="139261"/>
                  </a:cubicBezTo>
                  <a:cubicBezTo>
                    <a:pt x="19393" y="151358"/>
                    <a:pt x="31581" y="158258"/>
                    <a:pt x="43800" y="163152"/>
                  </a:cubicBezTo>
                  <a:cubicBezTo>
                    <a:pt x="57572" y="168698"/>
                    <a:pt x="71970" y="172126"/>
                    <a:pt x="86308" y="172126"/>
                  </a:cubicBezTo>
                  <a:cubicBezTo>
                    <a:pt x="88078" y="172126"/>
                    <a:pt x="89846" y="172073"/>
                    <a:pt x="91613" y="171966"/>
                  </a:cubicBezTo>
                  <a:cubicBezTo>
                    <a:pt x="107692" y="170994"/>
                    <a:pt x="123619" y="165431"/>
                    <a:pt x="136933" y="154489"/>
                  </a:cubicBezTo>
                  <a:cubicBezTo>
                    <a:pt x="150368" y="143486"/>
                    <a:pt x="160976" y="127103"/>
                    <a:pt x="166842" y="108136"/>
                  </a:cubicBezTo>
                  <a:cubicBezTo>
                    <a:pt x="169821" y="98652"/>
                    <a:pt x="171553" y="88318"/>
                    <a:pt x="171645" y="77983"/>
                  </a:cubicBezTo>
                  <a:cubicBezTo>
                    <a:pt x="171675" y="68318"/>
                    <a:pt x="170307" y="58713"/>
                    <a:pt x="167085" y="49898"/>
                  </a:cubicBezTo>
                  <a:cubicBezTo>
                    <a:pt x="162465" y="37132"/>
                    <a:pt x="154410" y="26615"/>
                    <a:pt x="145079" y="19046"/>
                  </a:cubicBezTo>
                  <a:cubicBezTo>
                    <a:pt x="135717" y="11539"/>
                    <a:pt x="125170" y="6827"/>
                    <a:pt x="114440" y="3849"/>
                  </a:cubicBezTo>
                  <a:cubicBezTo>
                    <a:pt x="105422" y="1334"/>
                    <a:pt x="96192" y="1"/>
                    <a:pt x="870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2"/>
            <p:cNvSpPr/>
            <p:nvPr/>
          </p:nvSpPr>
          <p:spPr>
            <a:xfrm>
              <a:off x="4305263" y="1658500"/>
              <a:ext cx="3079100" cy="1928000"/>
            </a:xfrm>
            <a:custGeom>
              <a:avLst/>
              <a:gdLst/>
              <a:ahLst/>
              <a:cxnLst/>
              <a:rect l="l" t="t" r="r" b="b"/>
              <a:pathLst>
                <a:path w="123164" h="77120" extrusionOk="0">
                  <a:moveTo>
                    <a:pt x="53396" y="0"/>
                  </a:moveTo>
                  <a:cubicBezTo>
                    <a:pt x="45547" y="0"/>
                    <a:pt x="37723" y="1145"/>
                    <a:pt x="30153" y="3451"/>
                  </a:cubicBezTo>
                  <a:cubicBezTo>
                    <a:pt x="23010" y="5609"/>
                    <a:pt x="15867" y="8923"/>
                    <a:pt x="10548" y="14971"/>
                  </a:cubicBezTo>
                  <a:cubicBezTo>
                    <a:pt x="1338" y="25367"/>
                    <a:pt x="1" y="45215"/>
                    <a:pt x="11764" y="54638"/>
                  </a:cubicBezTo>
                  <a:cubicBezTo>
                    <a:pt x="16019" y="58042"/>
                    <a:pt x="21186" y="59258"/>
                    <a:pt x="26232" y="59531"/>
                  </a:cubicBezTo>
                  <a:cubicBezTo>
                    <a:pt x="27072" y="59575"/>
                    <a:pt x="27911" y="59594"/>
                    <a:pt x="28749" y="59594"/>
                  </a:cubicBezTo>
                  <a:cubicBezTo>
                    <a:pt x="36071" y="59594"/>
                    <a:pt x="43346" y="58111"/>
                    <a:pt x="50645" y="58111"/>
                  </a:cubicBezTo>
                  <a:cubicBezTo>
                    <a:pt x="51889" y="58111"/>
                    <a:pt x="53133" y="58154"/>
                    <a:pt x="54379" y="58255"/>
                  </a:cubicBezTo>
                  <a:cubicBezTo>
                    <a:pt x="70731" y="59531"/>
                    <a:pt x="85534" y="70504"/>
                    <a:pt x="101461" y="75671"/>
                  </a:cubicBezTo>
                  <a:cubicBezTo>
                    <a:pt x="103894" y="76476"/>
                    <a:pt x="106430" y="77119"/>
                    <a:pt x="108906" y="77119"/>
                  </a:cubicBezTo>
                  <a:cubicBezTo>
                    <a:pt x="110453" y="77119"/>
                    <a:pt x="111977" y="76868"/>
                    <a:pt x="113437" y="76249"/>
                  </a:cubicBezTo>
                  <a:cubicBezTo>
                    <a:pt x="120337" y="73361"/>
                    <a:pt x="123164" y="63209"/>
                    <a:pt x="122586" y="54394"/>
                  </a:cubicBezTo>
                  <a:cubicBezTo>
                    <a:pt x="122100" y="46461"/>
                    <a:pt x="119577" y="38862"/>
                    <a:pt x="115778" y="32266"/>
                  </a:cubicBezTo>
                  <a:cubicBezTo>
                    <a:pt x="113924" y="28953"/>
                    <a:pt x="111735" y="25914"/>
                    <a:pt x="109334" y="23178"/>
                  </a:cubicBezTo>
                  <a:cubicBezTo>
                    <a:pt x="102069" y="14941"/>
                    <a:pt x="92920" y="9379"/>
                    <a:pt x="83467" y="5701"/>
                  </a:cubicBezTo>
                  <a:cubicBezTo>
                    <a:pt x="73732" y="1913"/>
                    <a:pt x="63543" y="0"/>
                    <a:pt x="53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2"/>
            <p:cNvSpPr/>
            <p:nvPr/>
          </p:nvSpPr>
          <p:spPr>
            <a:xfrm>
              <a:off x="3641113" y="3404300"/>
              <a:ext cx="3576850" cy="1997400"/>
            </a:xfrm>
            <a:custGeom>
              <a:avLst/>
              <a:gdLst/>
              <a:ahLst/>
              <a:cxnLst/>
              <a:rect l="l" t="t" r="r" b="b"/>
              <a:pathLst>
                <a:path w="143074" h="79896" extrusionOk="0">
                  <a:moveTo>
                    <a:pt x="47562" y="0"/>
                  </a:moveTo>
                  <a:cubicBezTo>
                    <a:pt x="36312" y="0"/>
                    <a:pt x="24746" y="1996"/>
                    <a:pt x="15563" y="9396"/>
                  </a:cubicBezTo>
                  <a:cubicBezTo>
                    <a:pt x="6171" y="16934"/>
                    <a:pt x="1" y="31372"/>
                    <a:pt x="3375" y="44594"/>
                  </a:cubicBezTo>
                  <a:cubicBezTo>
                    <a:pt x="6323" y="56205"/>
                    <a:pt x="15503" y="64016"/>
                    <a:pt x="24682" y="69062"/>
                  </a:cubicBezTo>
                  <a:cubicBezTo>
                    <a:pt x="38334" y="76566"/>
                    <a:pt x="53244" y="79896"/>
                    <a:pt x="68164" y="79896"/>
                  </a:cubicBezTo>
                  <a:cubicBezTo>
                    <a:pt x="76996" y="79896"/>
                    <a:pt x="85831" y="78729"/>
                    <a:pt x="94410" y="76570"/>
                  </a:cubicBezTo>
                  <a:cubicBezTo>
                    <a:pt x="107176" y="73317"/>
                    <a:pt x="119669" y="67907"/>
                    <a:pt x="130125" y="58728"/>
                  </a:cubicBezTo>
                  <a:cubicBezTo>
                    <a:pt x="133955" y="55384"/>
                    <a:pt x="137541" y="51493"/>
                    <a:pt x="139851" y="46509"/>
                  </a:cubicBezTo>
                  <a:cubicBezTo>
                    <a:pt x="142161" y="41554"/>
                    <a:pt x="143073" y="35414"/>
                    <a:pt x="141493" y="29973"/>
                  </a:cubicBezTo>
                  <a:cubicBezTo>
                    <a:pt x="139669" y="23864"/>
                    <a:pt x="135140" y="19608"/>
                    <a:pt x="130338" y="16326"/>
                  </a:cubicBezTo>
                  <a:cubicBezTo>
                    <a:pt x="129730" y="15931"/>
                    <a:pt x="129122" y="15505"/>
                    <a:pt x="128483" y="15110"/>
                  </a:cubicBezTo>
                  <a:cubicBezTo>
                    <a:pt x="118514" y="8879"/>
                    <a:pt x="107754" y="4927"/>
                    <a:pt x="96750" y="2800"/>
                  </a:cubicBezTo>
                  <a:cubicBezTo>
                    <a:pt x="86385" y="794"/>
                    <a:pt x="76507" y="1371"/>
                    <a:pt x="66172" y="824"/>
                  </a:cubicBezTo>
                  <a:cubicBezTo>
                    <a:pt x="60215" y="520"/>
                    <a:pt x="54288" y="3"/>
                    <a:pt x="48330" y="3"/>
                  </a:cubicBezTo>
                  <a:cubicBezTo>
                    <a:pt x="48074" y="1"/>
                    <a:pt x="47818" y="0"/>
                    <a:pt x="475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2"/>
            <p:cNvSpPr/>
            <p:nvPr/>
          </p:nvSpPr>
          <p:spPr>
            <a:xfrm>
              <a:off x="3855413" y="3607250"/>
              <a:ext cx="2883050" cy="1609700"/>
            </a:xfrm>
            <a:custGeom>
              <a:avLst/>
              <a:gdLst/>
              <a:ahLst/>
              <a:cxnLst/>
              <a:rect l="l" t="t" r="r" b="b"/>
              <a:pathLst>
                <a:path w="115322" h="64388" extrusionOk="0">
                  <a:moveTo>
                    <a:pt x="38669" y="1"/>
                  </a:moveTo>
                  <a:cubicBezTo>
                    <a:pt x="29540" y="1"/>
                    <a:pt x="20019" y="1549"/>
                    <a:pt x="12554" y="7569"/>
                  </a:cubicBezTo>
                  <a:cubicBezTo>
                    <a:pt x="4985" y="13649"/>
                    <a:pt x="0" y="25320"/>
                    <a:pt x="2706" y="35959"/>
                  </a:cubicBezTo>
                  <a:cubicBezTo>
                    <a:pt x="5107" y="45260"/>
                    <a:pt x="12463" y="51613"/>
                    <a:pt x="19910" y="55655"/>
                  </a:cubicBezTo>
                  <a:cubicBezTo>
                    <a:pt x="30903" y="61705"/>
                    <a:pt x="42926" y="64388"/>
                    <a:pt x="54950" y="64388"/>
                  </a:cubicBezTo>
                  <a:cubicBezTo>
                    <a:pt x="62075" y="64388"/>
                    <a:pt x="69201" y="63446"/>
                    <a:pt x="76111" y="61704"/>
                  </a:cubicBezTo>
                  <a:cubicBezTo>
                    <a:pt x="86415" y="59120"/>
                    <a:pt x="96476" y="54713"/>
                    <a:pt x="104896" y="47357"/>
                  </a:cubicBezTo>
                  <a:cubicBezTo>
                    <a:pt x="107996" y="44652"/>
                    <a:pt x="110884" y="41491"/>
                    <a:pt x="112738" y="37479"/>
                  </a:cubicBezTo>
                  <a:cubicBezTo>
                    <a:pt x="114592" y="33466"/>
                    <a:pt x="115322" y="28542"/>
                    <a:pt x="114015" y="24135"/>
                  </a:cubicBezTo>
                  <a:cubicBezTo>
                    <a:pt x="112556" y="19272"/>
                    <a:pt x="108908" y="15807"/>
                    <a:pt x="105048" y="13193"/>
                  </a:cubicBezTo>
                  <a:cubicBezTo>
                    <a:pt x="104562" y="12858"/>
                    <a:pt x="104075" y="12554"/>
                    <a:pt x="103589" y="12220"/>
                  </a:cubicBezTo>
                  <a:cubicBezTo>
                    <a:pt x="95564" y="7205"/>
                    <a:pt x="86871" y="4013"/>
                    <a:pt x="77996" y="2281"/>
                  </a:cubicBezTo>
                  <a:cubicBezTo>
                    <a:pt x="69637" y="700"/>
                    <a:pt x="61704" y="1095"/>
                    <a:pt x="53345" y="700"/>
                  </a:cubicBezTo>
                  <a:cubicBezTo>
                    <a:pt x="48573" y="426"/>
                    <a:pt x="43740" y="62"/>
                    <a:pt x="38937" y="1"/>
                  </a:cubicBezTo>
                  <a:cubicBezTo>
                    <a:pt x="38848" y="1"/>
                    <a:pt x="38758" y="1"/>
                    <a:pt x="38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2"/>
            <p:cNvSpPr/>
            <p:nvPr/>
          </p:nvSpPr>
          <p:spPr>
            <a:xfrm>
              <a:off x="4128963" y="3759225"/>
              <a:ext cx="2340500" cy="1306675"/>
            </a:xfrm>
            <a:custGeom>
              <a:avLst/>
              <a:gdLst/>
              <a:ahLst/>
              <a:cxnLst/>
              <a:rect l="l" t="t" r="r" b="b"/>
              <a:pathLst>
                <a:path w="93620" h="52267" extrusionOk="0">
                  <a:moveTo>
                    <a:pt x="31342" y="1"/>
                  </a:moveTo>
                  <a:cubicBezTo>
                    <a:pt x="23947" y="1"/>
                    <a:pt x="16249" y="1246"/>
                    <a:pt x="10183" y="6141"/>
                  </a:cubicBezTo>
                  <a:cubicBezTo>
                    <a:pt x="4013" y="11065"/>
                    <a:pt x="1" y="20518"/>
                    <a:pt x="2189" y="29181"/>
                  </a:cubicBezTo>
                  <a:cubicBezTo>
                    <a:pt x="4135" y="36749"/>
                    <a:pt x="10153" y="41886"/>
                    <a:pt x="16141" y="45199"/>
                  </a:cubicBezTo>
                  <a:cubicBezTo>
                    <a:pt x="25080" y="50089"/>
                    <a:pt x="34847" y="52266"/>
                    <a:pt x="44613" y="52266"/>
                  </a:cubicBezTo>
                  <a:cubicBezTo>
                    <a:pt x="50388" y="52266"/>
                    <a:pt x="56163" y="51505"/>
                    <a:pt x="61765" y="50093"/>
                  </a:cubicBezTo>
                  <a:cubicBezTo>
                    <a:pt x="70124" y="47996"/>
                    <a:pt x="78300" y="44439"/>
                    <a:pt x="85139" y="38421"/>
                  </a:cubicBezTo>
                  <a:cubicBezTo>
                    <a:pt x="87662" y="36233"/>
                    <a:pt x="89972" y="33679"/>
                    <a:pt x="91492" y="30397"/>
                  </a:cubicBezTo>
                  <a:cubicBezTo>
                    <a:pt x="93012" y="27175"/>
                    <a:pt x="93620" y="23162"/>
                    <a:pt x="92556" y="19576"/>
                  </a:cubicBezTo>
                  <a:cubicBezTo>
                    <a:pt x="91370" y="15624"/>
                    <a:pt x="88452" y="12828"/>
                    <a:pt x="85322" y="10731"/>
                  </a:cubicBezTo>
                  <a:cubicBezTo>
                    <a:pt x="84926" y="10457"/>
                    <a:pt x="84531" y="10184"/>
                    <a:pt x="84106" y="9940"/>
                  </a:cubicBezTo>
                  <a:cubicBezTo>
                    <a:pt x="77631" y="5867"/>
                    <a:pt x="70519" y="3284"/>
                    <a:pt x="63345" y="1886"/>
                  </a:cubicBezTo>
                  <a:cubicBezTo>
                    <a:pt x="56537" y="579"/>
                    <a:pt x="50063" y="913"/>
                    <a:pt x="43315" y="579"/>
                  </a:cubicBezTo>
                  <a:cubicBezTo>
                    <a:pt x="39394" y="396"/>
                    <a:pt x="35533" y="62"/>
                    <a:pt x="31612" y="1"/>
                  </a:cubicBezTo>
                  <a:cubicBezTo>
                    <a:pt x="31522" y="1"/>
                    <a:pt x="31432" y="1"/>
                    <a:pt x="313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2"/>
            <p:cNvSpPr/>
            <p:nvPr/>
          </p:nvSpPr>
          <p:spPr>
            <a:xfrm>
              <a:off x="4341738" y="3873200"/>
              <a:ext cx="1921800" cy="1073875"/>
            </a:xfrm>
            <a:custGeom>
              <a:avLst/>
              <a:gdLst/>
              <a:ahLst/>
              <a:cxnLst/>
              <a:rect l="l" t="t" r="r" b="b"/>
              <a:pathLst>
                <a:path w="76872" h="42955" extrusionOk="0">
                  <a:moveTo>
                    <a:pt x="25697" y="1"/>
                  </a:moveTo>
                  <a:cubicBezTo>
                    <a:pt x="19608" y="1"/>
                    <a:pt x="13334" y="1062"/>
                    <a:pt x="8359" y="5077"/>
                  </a:cubicBezTo>
                  <a:cubicBezTo>
                    <a:pt x="3314" y="9120"/>
                    <a:pt x="1" y="16871"/>
                    <a:pt x="1794" y="23984"/>
                  </a:cubicBezTo>
                  <a:cubicBezTo>
                    <a:pt x="3375" y="30215"/>
                    <a:pt x="8299" y="34440"/>
                    <a:pt x="13253" y="37145"/>
                  </a:cubicBezTo>
                  <a:cubicBezTo>
                    <a:pt x="20594" y="41168"/>
                    <a:pt x="28593" y="42954"/>
                    <a:pt x="36597" y="42954"/>
                  </a:cubicBezTo>
                  <a:cubicBezTo>
                    <a:pt x="41352" y="42954"/>
                    <a:pt x="46109" y="42324"/>
                    <a:pt x="50731" y="41157"/>
                  </a:cubicBezTo>
                  <a:cubicBezTo>
                    <a:pt x="57600" y="39424"/>
                    <a:pt x="64318" y="36476"/>
                    <a:pt x="69911" y="31582"/>
                  </a:cubicBezTo>
                  <a:cubicBezTo>
                    <a:pt x="71947" y="29789"/>
                    <a:pt x="73893" y="27661"/>
                    <a:pt x="75108" y="25017"/>
                  </a:cubicBezTo>
                  <a:cubicBezTo>
                    <a:pt x="76355" y="22342"/>
                    <a:pt x="76871" y="19059"/>
                    <a:pt x="75990" y="16111"/>
                  </a:cubicBezTo>
                  <a:cubicBezTo>
                    <a:pt x="75078" y="12828"/>
                    <a:pt x="72646" y="10549"/>
                    <a:pt x="70063" y="8786"/>
                  </a:cubicBezTo>
                  <a:cubicBezTo>
                    <a:pt x="69728" y="8573"/>
                    <a:pt x="69424" y="8330"/>
                    <a:pt x="69090" y="8147"/>
                  </a:cubicBezTo>
                  <a:cubicBezTo>
                    <a:pt x="63710" y="4804"/>
                    <a:pt x="57904" y="2676"/>
                    <a:pt x="52008" y="1521"/>
                  </a:cubicBezTo>
                  <a:cubicBezTo>
                    <a:pt x="46445" y="457"/>
                    <a:pt x="41156" y="761"/>
                    <a:pt x="35564" y="457"/>
                  </a:cubicBezTo>
                  <a:cubicBezTo>
                    <a:pt x="32372" y="305"/>
                    <a:pt x="29150" y="1"/>
                    <a:pt x="25959" y="1"/>
                  </a:cubicBezTo>
                  <a:cubicBezTo>
                    <a:pt x="25872" y="1"/>
                    <a:pt x="25784" y="1"/>
                    <a:pt x="256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2"/>
            <p:cNvSpPr/>
            <p:nvPr/>
          </p:nvSpPr>
          <p:spPr>
            <a:xfrm>
              <a:off x="4584138" y="4006175"/>
              <a:ext cx="1443825" cy="806825"/>
            </a:xfrm>
            <a:custGeom>
              <a:avLst/>
              <a:gdLst/>
              <a:ahLst/>
              <a:cxnLst/>
              <a:rect l="l" t="t" r="r" b="b"/>
              <a:pathLst>
                <a:path w="57753" h="32273" extrusionOk="0">
                  <a:moveTo>
                    <a:pt x="19223" y="1"/>
                  </a:moveTo>
                  <a:cubicBezTo>
                    <a:pt x="14683" y="1"/>
                    <a:pt x="9990" y="789"/>
                    <a:pt x="6262" y="3801"/>
                  </a:cubicBezTo>
                  <a:cubicBezTo>
                    <a:pt x="2463" y="6841"/>
                    <a:pt x="1" y="12707"/>
                    <a:pt x="1338" y="18026"/>
                  </a:cubicBezTo>
                  <a:cubicBezTo>
                    <a:pt x="2493" y="22677"/>
                    <a:pt x="6232" y="25838"/>
                    <a:pt x="9940" y="27905"/>
                  </a:cubicBezTo>
                  <a:cubicBezTo>
                    <a:pt x="15456" y="30939"/>
                    <a:pt x="21475" y="32272"/>
                    <a:pt x="27500" y="32272"/>
                  </a:cubicBezTo>
                  <a:cubicBezTo>
                    <a:pt x="31071" y="32272"/>
                    <a:pt x="34645" y="31804"/>
                    <a:pt x="38117" y="30944"/>
                  </a:cubicBezTo>
                  <a:cubicBezTo>
                    <a:pt x="43284" y="29637"/>
                    <a:pt x="48330" y="27449"/>
                    <a:pt x="52555" y="23710"/>
                  </a:cubicBezTo>
                  <a:cubicBezTo>
                    <a:pt x="54105" y="22342"/>
                    <a:pt x="55534" y="20792"/>
                    <a:pt x="56446" y="18786"/>
                  </a:cubicBezTo>
                  <a:cubicBezTo>
                    <a:pt x="57388" y="16780"/>
                    <a:pt x="57753" y="14288"/>
                    <a:pt x="57114" y="12099"/>
                  </a:cubicBezTo>
                  <a:cubicBezTo>
                    <a:pt x="56385" y="9667"/>
                    <a:pt x="54561" y="7904"/>
                    <a:pt x="52616" y="6628"/>
                  </a:cubicBezTo>
                  <a:cubicBezTo>
                    <a:pt x="52342" y="6476"/>
                    <a:pt x="52129" y="6294"/>
                    <a:pt x="51856" y="6142"/>
                  </a:cubicBezTo>
                  <a:cubicBezTo>
                    <a:pt x="47844" y="3619"/>
                    <a:pt x="43467" y="2038"/>
                    <a:pt x="39059" y="1157"/>
                  </a:cubicBezTo>
                  <a:cubicBezTo>
                    <a:pt x="34865" y="336"/>
                    <a:pt x="30883" y="579"/>
                    <a:pt x="26719" y="336"/>
                  </a:cubicBezTo>
                  <a:cubicBezTo>
                    <a:pt x="24317" y="245"/>
                    <a:pt x="21886" y="2"/>
                    <a:pt x="19484" y="2"/>
                  </a:cubicBezTo>
                  <a:cubicBezTo>
                    <a:pt x="19397" y="1"/>
                    <a:pt x="19310" y="1"/>
                    <a:pt x="19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2"/>
            <p:cNvSpPr/>
            <p:nvPr/>
          </p:nvSpPr>
          <p:spPr>
            <a:xfrm>
              <a:off x="4859988" y="4158950"/>
              <a:ext cx="898225" cy="502350"/>
            </a:xfrm>
            <a:custGeom>
              <a:avLst/>
              <a:gdLst/>
              <a:ahLst/>
              <a:cxnLst/>
              <a:rect l="l" t="t" r="r" b="b"/>
              <a:pathLst>
                <a:path w="35929" h="20094" extrusionOk="0">
                  <a:moveTo>
                    <a:pt x="12128" y="0"/>
                  </a:moveTo>
                  <a:cubicBezTo>
                    <a:pt x="9241" y="0"/>
                    <a:pt x="6292" y="456"/>
                    <a:pt x="3922" y="2371"/>
                  </a:cubicBezTo>
                  <a:cubicBezTo>
                    <a:pt x="1581" y="4256"/>
                    <a:pt x="0" y="7873"/>
                    <a:pt x="852" y="11216"/>
                  </a:cubicBezTo>
                  <a:cubicBezTo>
                    <a:pt x="1581" y="14104"/>
                    <a:pt x="3891" y="16079"/>
                    <a:pt x="6201" y="17386"/>
                  </a:cubicBezTo>
                  <a:cubicBezTo>
                    <a:pt x="9631" y="19254"/>
                    <a:pt x="13360" y="20094"/>
                    <a:pt x="17095" y="20094"/>
                  </a:cubicBezTo>
                  <a:cubicBezTo>
                    <a:pt x="19318" y="20094"/>
                    <a:pt x="21543" y="19796"/>
                    <a:pt x="23709" y="19241"/>
                  </a:cubicBezTo>
                  <a:cubicBezTo>
                    <a:pt x="26901" y="18450"/>
                    <a:pt x="30062" y="17082"/>
                    <a:pt x="32676" y="14772"/>
                  </a:cubicBezTo>
                  <a:cubicBezTo>
                    <a:pt x="33649" y="13921"/>
                    <a:pt x="34560" y="12949"/>
                    <a:pt x="35108" y="11672"/>
                  </a:cubicBezTo>
                  <a:cubicBezTo>
                    <a:pt x="35685" y="10426"/>
                    <a:pt x="35928" y="8906"/>
                    <a:pt x="35533" y="7538"/>
                  </a:cubicBezTo>
                  <a:cubicBezTo>
                    <a:pt x="35077" y="6018"/>
                    <a:pt x="33952" y="4924"/>
                    <a:pt x="32737" y="4134"/>
                  </a:cubicBezTo>
                  <a:cubicBezTo>
                    <a:pt x="32585" y="4012"/>
                    <a:pt x="32433" y="3921"/>
                    <a:pt x="32281" y="3830"/>
                  </a:cubicBezTo>
                  <a:cubicBezTo>
                    <a:pt x="29758" y="2249"/>
                    <a:pt x="27053" y="1277"/>
                    <a:pt x="24287" y="730"/>
                  </a:cubicBezTo>
                  <a:cubicBezTo>
                    <a:pt x="21673" y="243"/>
                    <a:pt x="19211" y="365"/>
                    <a:pt x="16627" y="243"/>
                  </a:cubicBezTo>
                  <a:cubicBezTo>
                    <a:pt x="15138" y="183"/>
                    <a:pt x="13618" y="61"/>
                    <a:pt x="121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2"/>
            <p:cNvSpPr/>
            <p:nvPr/>
          </p:nvSpPr>
          <p:spPr>
            <a:xfrm>
              <a:off x="4625188" y="1789725"/>
              <a:ext cx="2441550" cy="1528025"/>
            </a:xfrm>
            <a:custGeom>
              <a:avLst/>
              <a:gdLst/>
              <a:ahLst/>
              <a:cxnLst/>
              <a:rect l="l" t="t" r="r" b="b"/>
              <a:pathLst>
                <a:path w="97662" h="61121" extrusionOk="0">
                  <a:moveTo>
                    <a:pt x="42255" y="1"/>
                  </a:moveTo>
                  <a:cubicBezTo>
                    <a:pt x="36038" y="1"/>
                    <a:pt x="29843" y="905"/>
                    <a:pt x="23861" y="2731"/>
                  </a:cubicBezTo>
                  <a:cubicBezTo>
                    <a:pt x="18146" y="4433"/>
                    <a:pt x="12523" y="7048"/>
                    <a:pt x="8298" y="11850"/>
                  </a:cubicBezTo>
                  <a:cubicBezTo>
                    <a:pt x="1003" y="20087"/>
                    <a:pt x="0" y="35832"/>
                    <a:pt x="9271" y="43309"/>
                  </a:cubicBezTo>
                  <a:cubicBezTo>
                    <a:pt x="12645" y="46015"/>
                    <a:pt x="16748" y="46987"/>
                    <a:pt x="20760" y="47170"/>
                  </a:cubicBezTo>
                  <a:cubicBezTo>
                    <a:pt x="21443" y="47206"/>
                    <a:pt x="22125" y="47222"/>
                    <a:pt x="22805" y="47222"/>
                  </a:cubicBezTo>
                  <a:cubicBezTo>
                    <a:pt x="28613" y="47222"/>
                    <a:pt x="34358" y="46051"/>
                    <a:pt x="40125" y="46051"/>
                  </a:cubicBezTo>
                  <a:cubicBezTo>
                    <a:pt x="41117" y="46051"/>
                    <a:pt x="42108" y="46086"/>
                    <a:pt x="43101" y="46167"/>
                  </a:cubicBezTo>
                  <a:cubicBezTo>
                    <a:pt x="56080" y="47170"/>
                    <a:pt x="67843" y="55893"/>
                    <a:pt x="80458" y="59997"/>
                  </a:cubicBezTo>
                  <a:cubicBezTo>
                    <a:pt x="82393" y="60617"/>
                    <a:pt x="84421" y="61121"/>
                    <a:pt x="86392" y="61121"/>
                  </a:cubicBezTo>
                  <a:cubicBezTo>
                    <a:pt x="87609" y="61121"/>
                    <a:pt x="88804" y="60928"/>
                    <a:pt x="89941" y="60453"/>
                  </a:cubicBezTo>
                  <a:cubicBezTo>
                    <a:pt x="95412" y="58112"/>
                    <a:pt x="97662" y="50118"/>
                    <a:pt x="97206" y="43127"/>
                  </a:cubicBezTo>
                  <a:cubicBezTo>
                    <a:pt x="96811" y="36896"/>
                    <a:pt x="94774" y="30847"/>
                    <a:pt x="91795" y="25589"/>
                  </a:cubicBezTo>
                  <a:cubicBezTo>
                    <a:pt x="90306" y="22975"/>
                    <a:pt x="88543" y="20574"/>
                    <a:pt x="86658" y="18385"/>
                  </a:cubicBezTo>
                  <a:cubicBezTo>
                    <a:pt x="80883" y="11850"/>
                    <a:pt x="73619" y="7443"/>
                    <a:pt x="66141" y="4525"/>
                  </a:cubicBezTo>
                  <a:cubicBezTo>
                    <a:pt x="58419" y="1521"/>
                    <a:pt x="50318" y="1"/>
                    <a:pt x="422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2"/>
            <p:cNvSpPr/>
            <p:nvPr/>
          </p:nvSpPr>
          <p:spPr>
            <a:xfrm>
              <a:off x="4853138" y="1901075"/>
              <a:ext cx="1878500" cy="1176275"/>
            </a:xfrm>
            <a:custGeom>
              <a:avLst/>
              <a:gdLst/>
              <a:ahLst/>
              <a:cxnLst/>
              <a:rect l="l" t="t" r="r" b="b"/>
              <a:pathLst>
                <a:path w="75140" h="47051" extrusionOk="0">
                  <a:moveTo>
                    <a:pt x="32563" y="0"/>
                  </a:moveTo>
                  <a:cubicBezTo>
                    <a:pt x="27762" y="0"/>
                    <a:pt x="22980" y="700"/>
                    <a:pt x="18360" y="2107"/>
                  </a:cubicBezTo>
                  <a:cubicBezTo>
                    <a:pt x="14013" y="3445"/>
                    <a:pt x="9667" y="5451"/>
                    <a:pt x="6414" y="9129"/>
                  </a:cubicBezTo>
                  <a:cubicBezTo>
                    <a:pt x="791" y="15481"/>
                    <a:pt x="1" y="27609"/>
                    <a:pt x="7174" y="33354"/>
                  </a:cubicBezTo>
                  <a:cubicBezTo>
                    <a:pt x="9758" y="35421"/>
                    <a:pt x="12949" y="36150"/>
                    <a:pt x="16019" y="36333"/>
                  </a:cubicBezTo>
                  <a:cubicBezTo>
                    <a:pt x="16539" y="36360"/>
                    <a:pt x="17059" y="36372"/>
                    <a:pt x="17578" y="36372"/>
                  </a:cubicBezTo>
                  <a:cubicBezTo>
                    <a:pt x="22049" y="36372"/>
                    <a:pt x="26490" y="35458"/>
                    <a:pt x="30958" y="35458"/>
                  </a:cubicBezTo>
                  <a:cubicBezTo>
                    <a:pt x="31702" y="35458"/>
                    <a:pt x="32447" y="35483"/>
                    <a:pt x="33193" y="35542"/>
                  </a:cubicBezTo>
                  <a:cubicBezTo>
                    <a:pt x="43193" y="36333"/>
                    <a:pt x="52221" y="43020"/>
                    <a:pt x="61917" y="46181"/>
                  </a:cubicBezTo>
                  <a:cubicBezTo>
                    <a:pt x="63401" y="46651"/>
                    <a:pt x="64956" y="47051"/>
                    <a:pt x="66472" y="47051"/>
                  </a:cubicBezTo>
                  <a:cubicBezTo>
                    <a:pt x="67408" y="47051"/>
                    <a:pt x="68330" y="46898"/>
                    <a:pt x="69212" y="46515"/>
                  </a:cubicBezTo>
                  <a:cubicBezTo>
                    <a:pt x="73437" y="44722"/>
                    <a:pt x="75139" y="38582"/>
                    <a:pt x="74805" y="33171"/>
                  </a:cubicBezTo>
                  <a:cubicBezTo>
                    <a:pt x="74501" y="28399"/>
                    <a:pt x="72951" y="23779"/>
                    <a:pt x="70671" y="19706"/>
                  </a:cubicBezTo>
                  <a:cubicBezTo>
                    <a:pt x="69516" y="17700"/>
                    <a:pt x="68178" y="15816"/>
                    <a:pt x="66719" y="14144"/>
                  </a:cubicBezTo>
                  <a:cubicBezTo>
                    <a:pt x="62251" y="9098"/>
                    <a:pt x="56689" y="5724"/>
                    <a:pt x="50914" y="3475"/>
                  </a:cubicBezTo>
                  <a:cubicBezTo>
                    <a:pt x="44973" y="1164"/>
                    <a:pt x="38753" y="0"/>
                    <a:pt x="32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2"/>
            <p:cNvSpPr/>
            <p:nvPr/>
          </p:nvSpPr>
          <p:spPr>
            <a:xfrm>
              <a:off x="5139638" y="2085450"/>
              <a:ext cx="1312350" cy="819825"/>
            </a:xfrm>
            <a:custGeom>
              <a:avLst/>
              <a:gdLst/>
              <a:ahLst/>
              <a:cxnLst/>
              <a:rect l="l" t="t" r="r" b="b"/>
              <a:pathLst>
                <a:path w="52494" h="32793" extrusionOk="0">
                  <a:moveTo>
                    <a:pt x="22746" y="1"/>
                  </a:moveTo>
                  <a:cubicBezTo>
                    <a:pt x="19399" y="1"/>
                    <a:pt x="16058" y="483"/>
                    <a:pt x="12827" y="1450"/>
                  </a:cubicBezTo>
                  <a:cubicBezTo>
                    <a:pt x="9788" y="2361"/>
                    <a:pt x="6748" y="3790"/>
                    <a:pt x="4468" y="6343"/>
                  </a:cubicBezTo>
                  <a:cubicBezTo>
                    <a:pt x="578" y="10811"/>
                    <a:pt x="0" y="19231"/>
                    <a:pt x="5015" y="23274"/>
                  </a:cubicBezTo>
                  <a:cubicBezTo>
                    <a:pt x="6839" y="24702"/>
                    <a:pt x="9028" y="25249"/>
                    <a:pt x="11216" y="25371"/>
                  </a:cubicBezTo>
                  <a:cubicBezTo>
                    <a:pt x="11576" y="25390"/>
                    <a:pt x="11936" y="25399"/>
                    <a:pt x="12295" y="25399"/>
                  </a:cubicBezTo>
                  <a:cubicBezTo>
                    <a:pt x="15444" y="25399"/>
                    <a:pt x="18564" y="24740"/>
                    <a:pt x="21729" y="24740"/>
                  </a:cubicBezTo>
                  <a:cubicBezTo>
                    <a:pt x="22226" y="24740"/>
                    <a:pt x="22723" y="24756"/>
                    <a:pt x="23222" y="24793"/>
                  </a:cubicBezTo>
                  <a:cubicBezTo>
                    <a:pt x="30153" y="25371"/>
                    <a:pt x="36475" y="30021"/>
                    <a:pt x="43284" y="32210"/>
                  </a:cubicBezTo>
                  <a:cubicBezTo>
                    <a:pt x="44321" y="32531"/>
                    <a:pt x="45418" y="32793"/>
                    <a:pt x="46478" y="32793"/>
                  </a:cubicBezTo>
                  <a:cubicBezTo>
                    <a:pt x="47126" y="32793"/>
                    <a:pt x="47760" y="32695"/>
                    <a:pt x="48360" y="32453"/>
                  </a:cubicBezTo>
                  <a:cubicBezTo>
                    <a:pt x="51338" y="31207"/>
                    <a:pt x="52493" y="26921"/>
                    <a:pt x="52281" y="23152"/>
                  </a:cubicBezTo>
                  <a:cubicBezTo>
                    <a:pt x="51977" y="19809"/>
                    <a:pt x="50913" y="16587"/>
                    <a:pt x="49332" y="13729"/>
                  </a:cubicBezTo>
                  <a:cubicBezTo>
                    <a:pt x="48512" y="12331"/>
                    <a:pt x="47569" y="11024"/>
                    <a:pt x="46566" y="9869"/>
                  </a:cubicBezTo>
                  <a:cubicBezTo>
                    <a:pt x="43496" y="6313"/>
                    <a:pt x="39575" y="3972"/>
                    <a:pt x="35563" y="2422"/>
                  </a:cubicBezTo>
                  <a:cubicBezTo>
                    <a:pt x="31429" y="810"/>
                    <a:pt x="27082" y="1"/>
                    <a:pt x="227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2"/>
            <p:cNvSpPr/>
            <p:nvPr/>
          </p:nvSpPr>
          <p:spPr>
            <a:xfrm>
              <a:off x="5390388" y="2207675"/>
              <a:ext cx="735600" cy="460625"/>
            </a:xfrm>
            <a:custGeom>
              <a:avLst/>
              <a:gdLst/>
              <a:ahLst/>
              <a:cxnLst/>
              <a:rect l="l" t="t" r="r" b="b"/>
              <a:pathLst>
                <a:path w="29424" h="18425" extrusionOk="0">
                  <a:moveTo>
                    <a:pt x="12728" y="1"/>
                  </a:moveTo>
                  <a:cubicBezTo>
                    <a:pt x="10850" y="1"/>
                    <a:pt x="8977" y="272"/>
                    <a:pt x="7174" y="816"/>
                  </a:cubicBezTo>
                  <a:cubicBezTo>
                    <a:pt x="5472" y="1363"/>
                    <a:pt x="3770" y="2123"/>
                    <a:pt x="2524" y="3552"/>
                  </a:cubicBezTo>
                  <a:cubicBezTo>
                    <a:pt x="305" y="6044"/>
                    <a:pt x="1" y="10786"/>
                    <a:pt x="2827" y="13035"/>
                  </a:cubicBezTo>
                  <a:cubicBezTo>
                    <a:pt x="3831" y="13825"/>
                    <a:pt x="5046" y="14129"/>
                    <a:pt x="6262" y="14190"/>
                  </a:cubicBezTo>
                  <a:cubicBezTo>
                    <a:pt x="6470" y="14201"/>
                    <a:pt x="6677" y="14206"/>
                    <a:pt x="6884" y="14206"/>
                  </a:cubicBezTo>
                  <a:cubicBezTo>
                    <a:pt x="8629" y="14206"/>
                    <a:pt x="10373" y="13852"/>
                    <a:pt x="12118" y="13852"/>
                  </a:cubicBezTo>
                  <a:cubicBezTo>
                    <a:pt x="12415" y="13852"/>
                    <a:pt x="12713" y="13862"/>
                    <a:pt x="13010" y="13886"/>
                  </a:cubicBezTo>
                  <a:cubicBezTo>
                    <a:pt x="16901" y="14190"/>
                    <a:pt x="20457" y="16834"/>
                    <a:pt x="24256" y="18081"/>
                  </a:cubicBezTo>
                  <a:cubicBezTo>
                    <a:pt x="24845" y="18271"/>
                    <a:pt x="25446" y="18425"/>
                    <a:pt x="26037" y="18425"/>
                  </a:cubicBezTo>
                  <a:cubicBezTo>
                    <a:pt x="26391" y="18425"/>
                    <a:pt x="26741" y="18369"/>
                    <a:pt x="27083" y="18233"/>
                  </a:cubicBezTo>
                  <a:cubicBezTo>
                    <a:pt x="28725" y="17534"/>
                    <a:pt x="29424" y="15102"/>
                    <a:pt x="29302" y="13035"/>
                  </a:cubicBezTo>
                  <a:cubicBezTo>
                    <a:pt x="29181" y="11120"/>
                    <a:pt x="28573" y="9296"/>
                    <a:pt x="27661" y="7716"/>
                  </a:cubicBezTo>
                  <a:cubicBezTo>
                    <a:pt x="27205" y="6895"/>
                    <a:pt x="26658" y="6196"/>
                    <a:pt x="26111" y="5527"/>
                  </a:cubicBezTo>
                  <a:cubicBezTo>
                    <a:pt x="24348" y="3552"/>
                    <a:pt x="22190" y="2245"/>
                    <a:pt x="19910" y="1363"/>
                  </a:cubicBezTo>
                  <a:cubicBezTo>
                    <a:pt x="17596" y="455"/>
                    <a:pt x="15157" y="1"/>
                    <a:pt x="127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5" name="Google Shape;1655;p52"/>
          <p:cNvGrpSpPr/>
          <p:nvPr/>
        </p:nvGrpSpPr>
        <p:grpSpPr>
          <a:xfrm rot="9175961">
            <a:off x="-448322" y="-2073575"/>
            <a:ext cx="5777780" cy="2936536"/>
            <a:chOff x="-606675" y="3285525"/>
            <a:chExt cx="5778250" cy="2936775"/>
          </a:xfrm>
        </p:grpSpPr>
        <p:sp>
          <p:nvSpPr>
            <p:cNvPr id="1656" name="Google Shape;1656;p52"/>
            <p:cNvSpPr/>
            <p:nvPr/>
          </p:nvSpPr>
          <p:spPr>
            <a:xfrm>
              <a:off x="-606675" y="3285525"/>
              <a:ext cx="5778250" cy="2936775"/>
            </a:xfrm>
            <a:custGeom>
              <a:avLst/>
              <a:gdLst/>
              <a:ahLst/>
              <a:cxnLst/>
              <a:rect l="l" t="t" r="r" b="b"/>
              <a:pathLst>
                <a:path w="231130" h="117471" extrusionOk="0">
                  <a:moveTo>
                    <a:pt x="190951" y="0"/>
                  </a:moveTo>
                  <a:cubicBezTo>
                    <a:pt x="190676" y="0"/>
                    <a:pt x="190401" y="6"/>
                    <a:pt x="190125" y="18"/>
                  </a:cubicBezTo>
                  <a:cubicBezTo>
                    <a:pt x="182040" y="353"/>
                    <a:pt x="175110" y="5641"/>
                    <a:pt x="168635" y="10505"/>
                  </a:cubicBezTo>
                  <a:cubicBezTo>
                    <a:pt x="164684" y="13483"/>
                    <a:pt x="160641" y="16341"/>
                    <a:pt x="156508" y="19137"/>
                  </a:cubicBezTo>
                  <a:cubicBezTo>
                    <a:pt x="141918" y="28894"/>
                    <a:pt x="126173" y="37222"/>
                    <a:pt x="109242" y="41873"/>
                  </a:cubicBezTo>
                  <a:cubicBezTo>
                    <a:pt x="100914" y="44153"/>
                    <a:pt x="92373" y="45581"/>
                    <a:pt x="83740" y="45885"/>
                  </a:cubicBezTo>
                  <a:cubicBezTo>
                    <a:pt x="83239" y="45902"/>
                    <a:pt x="82739" y="45910"/>
                    <a:pt x="82241" y="45910"/>
                  </a:cubicBezTo>
                  <a:cubicBezTo>
                    <a:pt x="72871" y="45910"/>
                    <a:pt x="64115" y="43007"/>
                    <a:pt x="55168" y="40323"/>
                  </a:cubicBezTo>
                  <a:cubicBezTo>
                    <a:pt x="49116" y="38540"/>
                    <a:pt x="42678" y="37019"/>
                    <a:pt x="36401" y="37019"/>
                  </a:cubicBezTo>
                  <a:cubicBezTo>
                    <a:pt x="32402" y="37019"/>
                    <a:pt x="28469" y="37637"/>
                    <a:pt x="24742" y="39198"/>
                  </a:cubicBezTo>
                  <a:cubicBezTo>
                    <a:pt x="13648" y="43818"/>
                    <a:pt x="7325" y="55673"/>
                    <a:pt x="3891" y="67223"/>
                  </a:cubicBezTo>
                  <a:cubicBezTo>
                    <a:pt x="1398" y="75460"/>
                    <a:pt x="0" y="84731"/>
                    <a:pt x="3891" y="92451"/>
                  </a:cubicBezTo>
                  <a:cubicBezTo>
                    <a:pt x="6474" y="97618"/>
                    <a:pt x="11125" y="101448"/>
                    <a:pt x="16079" y="104457"/>
                  </a:cubicBezTo>
                  <a:cubicBezTo>
                    <a:pt x="28238" y="111783"/>
                    <a:pt x="42524" y="114792"/>
                    <a:pt x="56658" y="116251"/>
                  </a:cubicBezTo>
                  <a:cubicBezTo>
                    <a:pt x="64938" y="117106"/>
                    <a:pt x="73240" y="117471"/>
                    <a:pt x="81545" y="117471"/>
                  </a:cubicBezTo>
                  <a:cubicBezTo>
                    <a:pt x="97449" y="117471"/>
                    <a:pt x="113368" y="116133"/>
                    <a:pt x="129182" y="114336"/>
                  </a:cubicBezTo>
                  <a:cubicBezTo>
                    <a:pt x="151006" y="111874"/>
                    <a:pt x="172921" y="108500"/>
                    <a:pt x="193286" y="100354"/>
                  </a:cubicBezTo>
                  <a:cubicBezTo>
                    <a:pt x="205505" y="95491"/>
                    <a:pt x="217725" y="88287"/>
                    <a:pt x="223743" y="76585"/>
                  </a:cubicBezTo>
                  <a:cubicBezTo>
                    <a:pt x="224199" y="75673"/>
                    <a:pt x="224655" y="74731"/>
                    <a:pt x="225050" y="73758"/>
                  </a:cubicBezTo>
                  <a:cubicBezTo>
                    <a:pt x="231129" y="58864"/>
                    <a:pt x="226448" y="41295"/>
                    <a:pt x="219883" y="26310"/>
                  </a:cubicBezTo>
                  <a:cubicBezTo>
                    <a:pt x="217025" y="19836"/>
                    <a:pt x="213773" y="13423"/>
                    <a:pt x="208849" y="8377"/>
                  </a:cubicBezTo>
                  <a:cubicBezTo>
                    <a:pt x="204147" y="3529"/>
                    <a:pt x="197678" y="0"/>
                    <a:pt x="190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2"/>
            <p:cNvSpPr/>
            <p:nvPr/>
          </p:nvSpPr>
          <p:spPr>
            <a:xfrm>
              <a:off x="-223700" y="3562900"/>
              <a:ext cx="5005450" cy="2545475"/>
            </a:xfrm>
            <a:custGeom>
              <a:avLst/>
              <a:gdLst/>
              <a:ahLst/>
              <a:cxnLst/>
              <a:rect l="l" t="t" r="r" b="b"/>
              <a:pathLst>
                <a:path w="200218" h="101819" extrusionOk="0">
                  <a:moveTo>
                    <a:pt x="165432" y="1"/>
                  </a:moveTo>
                  <a:cubicBezTo>
                    <a:pt x="165184" y="1"/>
                    <a:pt x="164934" y="6"/>
                    <a:pt x="164684" y="18"/>
                  </a:cubicBezTo>
                  <a:cubicBezTo>
                    <a:pt x="157693" y="322"/>
                    <a:pt x="151705" y="4881"/>
                    <a:pt x="146082" y="9106"/>
                  </a:cubicBezTo>
                  <a:cubicBezTo>
                    <a:pt x="142617" y="11690"/>
                    <a:pt x="139122" y="14182"/>
                    <a:pt x="135565" y="16583"/>
                  </a:cubicBezTo>
                  <a:cubicBezTo>
                    <a:pt x="122951" y="25064"/>
                    <a:pt x="109334" y="32237"/>
                    <a:pt x="94622" y="36310"/>
                  </a:cubicBezTo>
                  <a:cubicBezTo>
                    <a:pt x="87449" y="38286"/>
                    <a:pt x="80002" y="39501"/>
                    <a:pt x="72555" y="39775"/>
                  </a:cubicBezTo>
                  <a:cubicBezTo>
                    <a:pt x="72140" y="39788"/>
                    <a:pt x="71726" y="39795"/>
                    <a:pt x="71314" y="39795"/>
                  </a:cubicBezTo>
                  <a:cubicBezTo>
                    <a:pt x="63156" y="39795"/>
                    <a:pt x="55566" y="37287"/>
                    <a:pt x="47783" y="34973"/>
                  </a:cubicBezTo>
                  <a:cubicBezTo>
                    <a:pt x="42545" y="33413"/>
                    <a:pt x="36956" y="32102"/>
                    <a:pt x="31515" y="32102"/>
                  </a:cubicBezTo>
                  <a:cubicBezTo>
                    <a:pt x="28050" y="32102"/>
                    <a:pt x="24646" y="32633"/>
                    <a:pt x="21429" y="33969"/>
                  </a:cubicBezTo>
                  <a:cubicBezTo>
                    <a:pt x="11764" y="38042"/>
                    <a:pt x="6323" y="48316"/>
                    <a:pt x="3344" y="58286"/>
                  </a:cubicBezTo>
                  <a:cubicBezTo>
                    <a:pt x="1156" y="65490"/>
                    <a:pt x="1" y="73484"/>
                    <a:pt x="3344" y="80201"/>
                  </a:cubicBezTo>
                  <a:cubicBezTo>
                    <a:pt x="5563" y="84639"/>
                    <a:pt x="9606" y="87982"/>
                    <a:pt x="13891" y="90566"/>
                  </a:cubicBezTo>
                  <a:cubicBezTo>
                    <a:pt x="24408" y="96888"/>
                    <a:pt x="36810" y="99533"/>
                    <a:pt x="49029" y="100779"/>
                  </a:cubicBezTo>
                  <a:cubicBezTo>
                    <a:pt x="56174" y="101507"/>
                    <a:pt x="63341" y="101819"/>
                    <a:pt x="70514" y="101819"/>
                  </a:cubicBezTo>
                  <a:cubicBezTo>
                    <a:pt x="84305" y="101819"/>
                    <a:pt x="98120" y="100667"/>
                    <a:pt x="111857" y="99107"/>
                  </a:cubicBezTo>
                  <a:cubicBezTo>
                    <a:pt x="130732" y="96980"/>
                    <a:pt x="149730" y="94001"/>
                    <a:pt x="167390" y="86979"/>
                  </a:cubicBezTo>
                  <a:cubicBezTo>
                    <a:pt x="177998" y="82754"/>
                    <a:pt x="188575" y="76523"/>
                    <a:pt x="193804" y="66402"/>
                  </a:cubicBezTo>
                  <a:cubicBezTo>
                    <a:pt x="194229" y="65611"/>
                    <a:pt x="194594" y="64791"/>
                    <a:pt x="194959" y="63970"/>
                  </a:cubicBezTo>
                  <a:cubicBezTo>
                    <a:pt x="200217" y="51052"/>
                    <a:pt x="196205" y="35824"/>
                    <a:pt x="190460" y="22814"/>
                  </a:cubicBezTo>
                  <a:cubicBezTo>
                    <a:pt x="187998" y="17222"/>
                    <a:pt x="185171" y="11690"/>
                    <a:pt x="180916" y="7282"/>
                  </a:cubicBezTo>
                  <a:cubicBezTo>
                    <a:pt x="176834" y="3054"/>
                    <a:pt x="171297" y="1"/>
                    <a:pt x="165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2"/>
            <p:cNvSpPr/>
            <p:nvPr/>
          </p:nvSpPr>
          <p:spPr>
            <a:xfrm>
              <a:off x="178275" y="3863175"/>
              <a:ext cx="4195400" cy="2131650"/>
            </a:xfrm>
            <a:custGeom>
              <a:avLst/>
              <a:gdLst/>
              <a:ahLst/>
              <a:cxnLst/>
              <a:rect l="l" t="t" r="r" b="b"/>
              <a:pathLst>
                <a:path w="167816" h="85266" extrusionOk="0">
                  <a:moveTo>
                    <a:pt x="138644" y="1"/>
                  </a:moveTo>
                  <a:cubicBezTo>
                    <a:pt x="138449" y="1"/>
                    <a:pt x="138254" y="5"/>
                    <a:pt x="138058" y="13"/>
                  </a:cubicBezTo>
                  <a:cubicBezTo>
                    <a:pt x="132161" y="286"/>
                    <a:pt x="127146" y="4116"/>
                    <a:pt x="122435" y="7642"/>
                  </a:cubicBezTo>
                  <a:cubicBezTo>
                    <a:pt x="119547" y="9831"/>
                    <a:pt x="116629" y="11898"/>
                    <a:pt x="113620" y="13934"/>
                  </a:cubicBezTo>
                  <a:cubicBezTo>
                    <a:pt x="103073" y="21016"/>
                    <a:pt x="91644" y="27065"/>
                    <a:pt x="79334" y="30439"/>
                  </a:cubicBezTo>
                  <a:cubicBezTo>
                    <a:pt x="73285" y="32080"/>
                    <a:pt x="67084" y="33114"/>
                    <a:pt x="60823" y="33326"/>
                  </a:cubicBezTo>
                  <a:cubicBezTo>
                    <a:pt x="60460" y="33339"/>
                    <a:pt x="60098" y="33345"/>
                    <a:pt x="59738" y="33345"/>
                  </a:cubicBezTo>
                  <a:cubicBezTo>
                    <a:pt x="52917" y="33345"/>
                    <a:pt x="46558" y="31220"/>
                    <a:pt x="40062" y="29314"/>
                  </a:cubicBezTo>
                  <a:cubicBezTo>
                    <a:pt x="35649" y="28011"/>
                    <a:pt x="30962" y="26901"/>
                    <a:pt x="26392" y="26901"/>
                  </a:cubicBezTo>
                  <a:cubicBezTo>
                    <a:pt x="23503" y="26901"/>
                    <a:pt x="20661" y="27345"/>
                    <a:pt x="17965" y="28463"/>
                  </a:cubicBezTo>
                  <a:cubicBezTo>
                    <a:pt x="9879" y="31867"/>
                    <a:pt x="5320" y="40439"/>
                    <a:pt x="2797" y="48828"/>
                  </a:cubicBezTo>
                  <a:cubicBezTo>
                    <a:pt x="1004" y="54846"/>
                    <a:pt x="1" y="61564"/>
                    <a:pt x="2797" y="67157"/>
                  </a:cubicBezTo>
                  <a:cubicBezTo>
                    <a:pt x="4651" y="70926"/>
                    <a:pt x="8056" y="73692"/>
                    <a:pt x="11642" y="75850"/>
                  </a:cubicBezTo>
                  <a:cubicBezTo>
                    <a:pt x="20457" y="81169"/>
                    <a:pt x="30852" y="83327"/>
                    <a:pt x="41096" y="84391"/>
                  </a:cubicBezTo>
                  <a:cubicBezTo>
                    <a:pt x="47076" y="85004"/>
                    <a:pt x="53078" y="85265"/>
                    <a:pt x="59085" y="85265"/>
                  </a:cubicBezTo>
                  <a:cubicBezTo>
                    <a:pt x="70665" y="85265"/>
                    <a:pt x="82264" y="84294"/>
                    <a:pt x="93772" y="82993"/>
                  </a:cubicBezTo>
                  <a:cubicBezTo>
                    <a:pt x="109608" y="81199"/>
                    <a:pt x="125535" y="78737"/>
                    <a:pt x="140307" y="72841"/>
                  </a:cubicBezTo>
                  <a:cubicBezTo>
                    <a:pt x="149153" y="69284"/>
                    <a:pt x="158059" y="64087"/>
                    <a:pt x="162405" y="55576"/>
                  </a:cubicBezTo>
                  <a:cubicBezTo>
                    <a:pt x="162770" y="54877"/>
                    <a:pt x="163104" y="54208"/>
                    <a:pt x="163378" y="53509"/>
                  </a:cubicBezTo>
                  <a:cubicBezTo>
                    <a:pt x="167816" y="42719"/>
                    <a:pt x="164442" y="29922"/>
                    <a:pt x="159669" y="19101"/>
                  </a:cubicBezTo>
                  <a:cubicBezTo>
                    <a:pt x="157603" y="14420"/>
                    <a:pt x="155232" y="9770"/>
                    <a:pt x="151675" y="6092"/>
                  </a:cubicBezTo>
                  <a:cubicBezTo>
                    <a:pt x="148225" y="2554"/>
                    <a:pt x="143566" y="1"/>
                    <a:pt x="138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2"/>
            <p:cNvSpPr/>
            <p:nvPr/>
          </p:nvSpPr>
          <p:spPr>
            <a:xfrm>
              <a:off x="359150" y="4228700"/>
              <a:ext cx="3772125" cy="1645850"/>
            </a:xfrm>
            <a:custGeom>
              <a:avLst/>
              <a:gdLst/>
              <a:ahLst/>
              <a:cxnLst/>
              <a:rect l="l" t="t" r="r" b="b"/>
              <a:pathLst>
                <a:path w="150885" h="65834" extrusionOk="0">
                  <a:moveTo>
                    <a:pt x="124735" y="1"/>
                  </a:moveTo>
                  <a:cubicBezTo>
                    <a:pt x="124546" y="1"/>
                    <a:pt x="124356" y="5"/>
                    <a:pt x="124166" y="12"/>
                  </a:cubicBezTo>
                  <a:cubicBezTo>
                    <a:pt x="118847" y="225"/>
                    <a:pt x="114349" y="3173"/>
                    <a:pt x="110124" y="5909"/>
                  </a:cubicBezTo>
                  <a:cubicBezTo>
                    <a:pt x="107510" y="7581"/>
                    <a:pt x="104865" y="9192"/>
                    <a:pt x="102190" y="10742"/>
                  </a:cubicBezTo>
                  <a:cubicBezTo>
                    <a:pt x="92677" y="16213"/>
                    <a:pt x="82433" y="20833"/>
                    <a:pt x="71339" y="23478"/>
                  </a:cubicBezTo>
                  <a:cubicBezTo>
                    <a:pt x="65898" y="24754"/>
                    <a:pt x="60305" y="25544"/>
                    <a:pt x="54682" y="25696"/>
                  </a:cubicBezTo>
                  <a:cubicBezTo>
                    <a:pt x="54321" y="25708"/>
                    <a:pt x="53961" y="25714"/>
                    <a:pt x="53602" y="25714"/>
                  </a:cubicBezTo>
                  <a:cubicBezTo>
                    <a:pt x="47511" y="25714"/>
                    <a:pt x="41846" y="24060"/>
                    <a:pt x="36019" y="22596"/>
                  </a:cubicBezTo>
                  <a:cubicBezTo>
                    <a:pt x="32062" y="21593"/>
                    <a:pt x="27854" y="20737"/>
                    <a:pt x="23758" y="20737"/>
                  </a:cubicBezTo>
                  <a:cubicBezTo>
                    <a:pt x="21153" y="20737"/>
                    <a:pt x="18593" y="21083"/>
                    <a:pt x="16171" y="21958"/>
                  </a:cubicBezTo>
                  <a:cubicBezTo>
                    <a:pt x="8906" y="24572"/>
                    <a:pt x="4772" y="31228"/>
                    <a:pt x="2523" y="37672"/>
                  </a:cubicBezTo>
                  <a:cubicBezTo>
                    <a:pt x="882" y="42292"/>
                    <a:pt x="0" y="47490"/>
                    <a:pt x="2523" y="51806"/>
                  </a:cubicBezTo>
                  <a:cubicBezTo>
                    <a:pt x="4225" y="54694"/>
                    <a:pt x="7265" y="56852"/>
                    <a:pt x="10487" y="58524"/>
                  </a:cubicBezTo>
                  <a:cubicBezTo>
                    <a:pt x="18450" y="62627"/>
                    <a:pt x="27751" y="64329"/>
                    <a:pt x="36992" y="65150"/>
                  </a:cubicBezTo>
                  <a:cubicBezTo>
                    <a:pt x="42382" y="65629"/>
                    <a:pt x="47794" y="65834"/>
                    <a:pt x="53212" y="65834"/>
                  </a:cubicBezTo>
                  <a:cubicBezTo>
                    <a:pt x="63590" y="65834"/>
                    <a:pt x="73993" y="65084"/>
                    <a:pt x="84318" y="64086"/>
                  </a:cubicBezTo>
                  <a:cubicBezTo>
                    <a:pt x="98573" y="62718"/>
                    <a:pt x="112890" y="60803"/>
                    <a:pt x="126203" y="56244"/>
                  </a:cubicBezTo>
                  <a:cubicBezTo>
                    <a:pt x="134167" y="53508"/>
                    <a:pt x="142161" y="49496"/>
                    <a:pt x="146112" y="42931"/>
                  </a:cubicBezTo>
                  <a:cubicBezTo>
                    <a:pt x="146416" y="42384"/>
                    <a:pt x="146659" y="41867"/>
                    <a:pt x="146933" y="41320"/>
                  </a:cubicBezTo>
                  <a:cubicBezTo>
                    <a:pt x="150884" y="32961"/>
                    <a:pt x="147845" y="23082"/>
                    <a:pt x="143589" y="14754"/>
                  </a:cubicBezTo>
                  <a:cubicBezTo>
                    <a:pt x="141735" y="11137"/>
                    <a:pt x="139607" y="7581"/>
                    <a:pt x="136416" y="4723"/>
                  </a:cubicBezTo>
                  <a:cubicBezTo>
                    <a:pt x="133356" y="2013"/>
                    <a:pt x="129149" y="1"/>
                    <a:pt x="1247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2"/>
            <p:cNvSpPr/>
            <p:nvPr/>
          </p:nvSpPr>
          <p:spPr>
            <a:xfrm>
              <a:off x="2019500" y="4507175"/>
              <a:ext cx="1905075" cy="1164700"/>
            </a:xfrm>
            <a:custGeom>
              <a:avLst/>
              <a:gdLst/>
              <a:ahLst/>
              <a:cxnLst/>
              <a:rect l="l" t="t" r="r" b="b"/>
              <a:pathLst>
                <a:path w="76203" h="46588" extrusionOk="0">
                  <a:moveTo>
                    <a:pt x="57143" y="1"/>
                  </a:moveTo>
                  <a:cubicBezTo>
                    <a:pt x="55711" y="1"/>
                    <a:pt x="54281" y="124"/>
                    <a:pt x="52889" y="363"/>
                  </a:cubicBezTo>
                  <a:cubicBezTo>
                    <a:pt x="44986" y="1730"/>
                    <a:pt x="38573" y="6320"/>
                    <a:pt x="31551" y="9755"/>
                  </a:cubicBezTo>
                  <a:cubicBezTo>
                    <a:pt x="23861" y="13463"/>
                    <a:pt x="15806" y="16381"/>
                    <a:pt x="8207" y="20302"/>
                  </a:cubicBezTo>
                  <a:cubicBezTo>
                    <a:pt x="4347" y="22308"/>
                    <a:pt x="1" y="25469"/>
                    <a:pt x="457" y="29816"/>
                  </a:cubicBezTo>
                  <a:cubicBezTo>
                    <a:pt x="700" y="32096"/>
                    <a:pt x="2280" y="34011"/>
                    <a:pt x="4013" y="35591"/>
                  </a:cubicBezTo>
                  <a:cubicBezTo>
                    <a:pt x="10122" y="41214"/>
                    <a:pt x="18208" y="44254"/>
                    <a:pt x="26415" y="45652"/>
                  </a:cubicBezTo>
                  <a:cubicBezTo>
                    <a:pt x="29890" y="46255"/>
                    <a:pt x="33431" y="46587"/>
                    <a:pt x="36963" y="46587"/>
                  </a:cubicBezTo>
                  <a:cubicBezTo>
                    <a:pt x="41802" y="46587"/>
                    <a:pt x="46627" y="45963"/>
                    <a:pt x="51248" y="44558"/>
                  </a:cubicBezTo>
                  <a:cubicBezTo>
                    <a:pt x="59272" y="42126"/>
                    <a:pt x="66598" y="37202"/>
                    <a:pt x="71339" y="30272"/>
                  </a:cubicBezTo>
                  <a:cubicBezTo>
                    <a:pt x="74440" y="25591"/>
                    <a:pt x="76203" y="19512"/>
                    <a:pt x="75443" y="14010"/>
                  </a:cubicBezTo>
                  <a:cubicBezTo>
                    <a:pt x="75048" y="11305"/>
                    <a:pt x="74075" y="8752"/>
                    <a:pt x="72403" y="6594"/>
                  </a:cubicBezTo>
                  <a:cubicBezTo>
                    <a:pt x="68887" y="2051"/>
                    <a:pt x="62996" y="1"/>
                    <a:pt x="57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2"/>
            <p:cNvSpPr/>
            <p:nvPr/>
          </p:nvSpPr>
          <p:spPr>
            <a:xfrm>
              <a:off x="2296100" y="4659125"/>
              <a:ext cx="1406600" cy="860225"/>
            </a:xfrm>
            <a:custGeom>
              <a:avLst/>
              <a:gdLst/>
              <a:ahLst/>
              <a:cxnLst/>
              <a:rect l="l" t="t" r="r" b="b"/>
              <a:pathLst>
                <a:path w="56264" h="34409" extrusionOk="0">
                  <a:moveTo>
                    <a:pt x="42203" y="0"/>
                  </a:moveTo>
                  <a:cubicBezTo>
                    <a:pt x="41142" y="0"/>
                    <a:pt x="40085" y="93"/>
                    <a:pt x="39059" y="273"/>
                  </a:cubicBezTo>
                  <a:cubicBezTo>
                    <a:pt x="33254" y="1306"/>
                    <a:pt x="28512" y="4680"/>
                    <a:pt x="23284" y="7203"/>
                  </a:cubicBezTo>
                  <a:cubicBezTo>
                    <a:pt x="17630" y="9969"/>
                    <a:pt x="11673" y="12096"/>
                    <a:pt x="6080" y="15014"/>
                  </a:cubicBezTo>
                  <a:cubicBezTo>
                    <a:pt x="3223" y="16504"/>
                    <a:pt x="1" y="18814"/>
                    <a:pt x="335" y="22005"/>
                  </a:cubicBezTo>
                  <a:cubicBezTo>
                    <a:pt x="548" y="23738"/>
                    <a:pt x="1703" y="25136"/>
                    <a:pt x="2979" y="26261"/>
                  </a:cubicBezTo>
                  <a:cubicBezTo>
                    <a:pt x="7478" y="30395"/>
                    <a:pt x="13466" y="32644"/>
                    <a:pt x="19484" y="33708"/>
                  </a:cubicBezTo>
                  <a:cubicBezTo>
                    <a:pt x="22064" y="34159"/>
                    <a:pt x="24692" y="34408"/>
                    <a:pt x="27317" y="34408"/>
                  </a:cubicBezTo>
                  <a:cubicBezTo>
                    <a:pt x="30878" y="34408"/>
                    <a:pt x="34431" y="33950"/>
                    <a:pt x="37843" y="32917"/>
                  </a:cubicBezTo>
                  <a:cubicBezTo>
                    <a:pt x="43770" y="31124"/>
                    <a:pt x="49211" y="27477"/>
                    <a:pt x="52616" y="22401"/>
                  </a:cubicBezTo>
                  <a:cubicBezTo>
                    <a:pt x="55017" y="18905"/>
                    <a:pt x="56263" y="14407"/>
                    <a:pt x="55716" y="10364"/>
                  </a:cubicBezTo>
                  <a:cubicBezTo>
                    <a:pt x="55442" y="8388"/>
                    <a:pt x="54713" y="6473"/>
                    <a:pt x="53467" y="4893"/>
                  </a:cubicBezTo>
                  <a:cubicBezTo>
                    <a:pt x="50881" y="1526"/>
                    <a:pt x="46513" y="0"/>
                    <a:pt x="42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2"/>
            <p:cNvSpPr/>
            <p:nvPr/>
          </p:nvSpPr>
          <p:spPr>
            <a:xfrm>
              <a:off x="2532425" y="4792825"/>
              <a:ext cx="940775" cy="574400"/>
            </a:xfrm>
            <a:custGeom>
              <a:avLst/>
              <a:gdLst/>
              <a:ahLst/>
              <a:cxnLst/>
              <a:rect l="l" t="t" r="r" b="b"/>
              <a:pathLst>
                <a:path w="37631" h="22976" extrusionOk="0">
                  <a:moveTo>
                    <a:pt x="28228" y="0"/>
                  </a:moveTo>
                  <a:cubicBezTo>
                    <a:pt x="27516" y="0"/>
                    <a:pt x="26804" y="62"/>
                    <a:pt x="26111" y="183"/>
                  </a:cubicBezTo>
                  <a:cubicBezTo>
                    <a:pt x="22250" y="852"/>
                    <a:pt x="19059" y="3101"/>
                    <a:pt x="15594" y="4803"/>
                  </a:cubicBezTo>
                  <a:cubicBezTo>
                    <a:pt x="11794" y="6657"/>
                    <a:pt x="7843" y="8086"/>
                    <a:pt x="4074" y="10001"/>
                  </a:cubicBezTo>
                  <a:cubicBezTo>
                    <a:pt x="2189" y="11004"/>
                    <a:pt x="1" y="12554"/>
                    <a:pt x="244" y="14682"/>
                  </a:cubicBezTo>
                  <a:cubicBezTo>
                    <a:pt x="365" y="15837"/>
                    <a:pt x="1156" y="16779"/>
                    <a:pt x="1976" y="17539"/>
                  </a:cubicBezTo>
                  <a:cubicBezTo>
                    <a:pt x="4986" y="20305"/>
                    <a:pt x="9028" y="21794"/>
                    <a:pt x="13040" y="22524"/>
                  </a:cubicBezTo>
                  <a:cubicBezTo>
                    <a:pt x="14743" y="22816"/>
                    <a:pt x="16478" y="22975"/>
                    <a:pt x="18209" y="22975"/>
                  </a:cubicBezTo>
                  <a:cubicBezTo>
                    <a:pt x="20618" y="22975"/>
                    <a:pt x="23021" y="22667"/>
                    <a:pt x="25320" y="21977"/>
                  </a:cubicBezTo>
                  <a:cubicBezTo>
                    <a:pt x="29272" y="20761"/>
                    <a:pt x="32919" y="18360"/>
                    <a:pt x="35199" y="14955"/>
                  </a:cubicBezTo>
                  <a:cubicBezTo>
                    <a:pt x="36749" y="12645"/>
                    <a:pt x="37631" y="9636"/>
                    <a:pt x="37235" y="6900"/>
                  </a:cubicBezTo>
                  <a:cubicBezTo>
                    <a:pt x="37053" y="5563"/>
                    <a:pt x="36567" y="4317"/>
                    <a:pt x="35716" y="3253"/>
                  </a:cubicBezTo>
                  <a:cubicBezTo>
                    <a:pt x="33986" y="1012"/>
                    <a:pt x="31104" y="0"/>
                    <a:pt x="282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2"/>
            <p:cNvSpPr/>
            <p:nvPr/>
          </p:nvSpPr>
          <p:spPr>
            <a:xfrm>
              <a:off x="500475" y="4926675"/>
              <a:ext cx="1638350" cy="847325"/>
            </a:xfrm>
            <a:custGeom>
              <a:avLst/>
              <a:gdLst/>
              <a:ahLst/>
              <a:cxnLst/>
              <a:rect l="l" t="t" r="r" b="b"/>
              <a:pathLst>
                <a:path w="65534" h="33893" extrusionOk="0">
                  <a:moveTo>
                    <a:pt x="20327" y="1"/>
                  </a:moveTo>
                  <a:cubicBezTo>
                    <a:pt x="19263" y="1"/>
                    <a:pt x="18201" y="55"/>
                    <a:pt x="17144" y="179"/>
                  </a:cubicBezTo>
                  <a:cubicBezTo>
                    <a:pt x="12736" y="726"/>
                    <a:pt x="8299" y="2701"/>
                    <a:pt x="5837" y="6410"/>
                  </a:cubicBezTo>
                  <a:cubicBezTo>
                    <a:pt x="1" y="15103"/>
                    <a:pt x="7843" y="25194"/>
                    <a:pt x="15867" y="28720"/>
                  </a:cubicBezTo>
                  <a:cubicBezTo>
                    <a:pt x="20639" y="30817"/>
                    <a:pt x="25928" y="31577"/>
                    <a:pt x="31126" y="32276"/>
                  </a:cubicBezTo>
                  <a:cubicBezTo>
                    <a:pt x="37048" y="33098"/>
                    <a:pt x="43080" y="33893"/>
                    <a:pt x="49030" y="33893"/>
                  </a:cubicBezTo>
                  <a:cubicBezTo>
                    <a:pt x="53861" y="33893"/>
                    <a:pt x="58637" y="33369"/>
                    <a:pt x="63254" y="31912"/>
                  </a:cubicBezTo>
                  <a:cubicBezTo>
                    <a:pt x="64257" y="31608"/>
                    <a:pt x="65443" y="31000"/>
                    <a:pt x="65473" y="29936"/>
                  </a:cubicBezTo>
                  <a:cubicBezTo>
                    <a:pt x="65534" y="29389"/>
                    <a:pt x="65321" y="29024"/>
                    <a:pt x="65078" y="28690"/>
                  </a:cubicBezTo>
                  <a:cubicBezTo>
                    <a:pt x="64835" y="28416"/>
                    <a:pt x="64561" y="28143"/>
                    <a:pt x="64318" y="27930"/>
                  </a:cubicBezTo>
                  <a:cubicBezTo>
                    <a:pt x="60822" y="24921"/>
                    <a:pt x="56810" y="22489"/>
                    <a:pt x="53527" y="19267"/>
                  </a:cubicBezTo>
                  <a:cubicBezTo>
                    <a:pt x="50214" y="16015"/>
                    <a:pt x="47600" y="11699"/>
                    <a:pt x="47843" y="7109"/>
                  </a:cubicBezTo>
                  <a:cubicBezTo>
                    <a:pt x="47904" y="6349"/>
                    <a:pt x="47995" y="5498"/>
                    <a:pt x="47631" y="4860"/>
                  </a:cubicBezTo>
                  <a:cubicBezTo>
                    <a:pt x="47144" y="4008"/>
                    <a:pt x="46020" y="3765"/>
                    <a:pt x="45077" y="3613"/>
                  </a:cubicBezTo>
                  <a:cubicBezTo>
                    <a:pt x="40184" y="2762"/>
                    <a:pt x="35320" y="1942"/>
                    <a:pt x="30396" y="1121"/>
                  </a:cubicBezTo>
                  <a:cubicBezTo>
                    <a:pt x="27092" y="543"/>
                    <a:pt x="23700" y="1"/>
                    <a:pt x="20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2"/>
            <p:cNvSpPr/>
            <p:nvPr/>
          </p:nvSpPr>
          <p:spPr>
            <a:xfrm>
              <a:off x="747450" y="5099325"/>
              <a:ext cx="1038800" cy="537525"/>
            </a:xfrm>
            <a:custGeom>
              <a:avLst/>
              <a:gdLst/>
              <a:ahLst/>
              <a:cxnLst/>
              <a:rect l="l" t="t" r="r" b="b"/>
              <a:pathLst>
                <a:path w="41552" h="21501" extrusionOk="0">
                  <a:moveTo>
                    <a:pt x="12828" y="1"/>
                  </a:moveTo>
                  <a:cubicBezTo>
                    <a:pt x="12178" y="1"/>
                    <a:pt x="11529" y="34"/>
                    <a:pt x="10882" y="112"/>
                  </a:cubicBezTo>
                  <a:cubicBezTo>
                    <a:pt x="8055" y="446"/>
                    <a:pt x="5259" y="1723"/>
                    <a:pt x="3709" y="4063"/>
                  </a:cubicBezTo>
                  <a:cubicBezTo>
                    <a:pt x="0" y="9565"/>
                    <a:pt x="4985" y="15948"/>
                    <a:pt x="10031" y="18197"/>
                  </a:cubicBezTo>
                  <a:cubicBezTo>
                    <a:pt x="13070" y="19534"/>
                    <a:pt x="16414" y="20021"/>
                    <a:pt x="19727" y="20477"/>
                  </a:cubicBezTo>
                  <a:cubicBezTo>
                    <a:pt x="23478" y="20998"/>
                    <a:pt x="27313" y="21501"/>
                    <a:pt x="31097" y="21501"/>
                  </a:cubicBezTo>
                  <a:cubicBezTo>
                    <a:pt x="34152" y="21501"/>
                    <a:pt x="37174" y="21173"/>
                    <a:pt x="40092" y="20264"/>
                  </a:cubicBezTo>
                  <a:cubicBezTo>
                    <a:pt x="40761" y="20051"/>
                    <a:pt x="41521" y="19686"/>
                    <a:pt x="41551" y="18987"/>
                  </a:cubicBezTo>
                  <a:cubicBezTo>
                    <a:pt x="41521" y="18683"/>
                    <a:pt x="41399" y="18440"/>
                    <a:pt x="41247" y="18227"/>
                  </a:cubicBezTo>
                  <a:cubicBezTo>
                    <a:pt x="41095" y="18045"/>
                    <a:pt x="40943" y="17893"/>
                    <a:pt x="40761" y="17741"/>
                  </a:cubicBezTo>
                  <a:cubicBezTo>
                    <a:pt x="38542" y="15857"/>
                    <a:pt x="35989" y="14276"/>
                    <a:pt x="33922" y="12239"/>
                  </a:cubicBezTo>
                  <a:cubicBezTo>
                    <a:pt x="31825" y="10173"/>
                    <a:pt x="30153" y="7437"/>
                    <a:pt x="30305" y="4519"/>
                  </a:cubicBezTo>
                  <a:cubicBezTo>
                    <a:pt x="30335" y="4033"/>
                    <a:pt x="30426" y="3546"/>
                    <a:pt x="30153" y="3090"/>
                  </a:cubicBezTo>
                  <a:cubicBezTo>
                    <a:pt x="29849" y="2543"/>
                    <a:pt x="29150" y="2391"/>
                    <a:pt x="28542" y="2270"/>
                  </a:cubicBezTo>
                  <a:cubicBezTo>
                    <a:pt x="25472" y="1753"/>
                    <a:pt x="22341" y="1206"/>
                    <a:pt x="19271" y="720"/>
                  </a:cubicBezTo>
                  <a:cubicBezTo>
                    <a:pt x="17145" y="369"/>
                    <a:pt x="14984" y="1"/>
                    <a:pt x="1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57A1FBE2-2983-E8FF-347A-6961EC49164B}"/>
              </a:ext>
            </a:extLst>
          </p:cNvPr>
          <p:cNvSpPr txBox="1"/>
          <p:nvPr/>
        </p:nvSpPr>
        <p:spPr>
          <a:xfrm>
            <a:off x="2480648" y="0"/>
            <a:ext cx="3053389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rgbClr val="9EA9ED"/>
                </a:solidFill>
                <a:effectLst/>
                <a:uLnTx/>
                <a:uFillTx/>
                <a:latin typeface="Ubuntu Condensed"/>
                <a:cs typeface="Arial"/>
                <a:sym typeface="Ubuntu Condensed"/>
              </a:rPr>
              <a:t>Generación de ejecutables</a:t>
            </a:r>
            <a:endParaRPr lang="es-ES" sz="3600" dirty="0"/>
          </a:p>
          <a:p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53585AD-9BFD-BB60-ACA2-2280739FBE9A}"/>
              </a:ext>
            </a:extLst>
          </p:cNvPr>
          <p:cNvSpPr txBox="1"/>
          <p:nvPr/>
        </p:nvSpPr>
        <p:spPr>
          <a:xfrm>
            <a:off x="2471543" y="1211669"/>
            <a:ext cx="5123267" cy="31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4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E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CMD: compilamos en Windows con la instrucción Holamundo.py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03BFD06-780A-F67E-9792-1A314845F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648" y="1592353"/>
            <a:ext cx="5731510" cy="179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49727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44"/>
          <p:cNvSpPr/>
          <p:nvPr/>
        </p:nvSpPr>
        <p:spPr>
          <a:xfrm rot="10800000">
            <a:off x="2587599" y="608824"/>
            <a:ext cx="3968803" cy="3925847"/>
          </a:xfrm>
          <a:custGeom>
            <a:avLst/>
            <a:gdLst/>
            <a:ahLst/>
            <a:cxnLst/>
            <a:rect l="l" t="t" r="r" b="b"/>
            <a:pathLst>
              <a:path w="79273" h="78415" extrusionOk="0">
                <a:moveTo>
                  <a:pt x="44563" y="1"/>
                </a:moveTo>
                <a:cubicBezTo>
                  <a:pt x="40183" y="1"/>
                  <a:pt x="35845" y="670"/>
                  <a:pt x="31825" y="1769"/>
                </a:cubicBezTo>
                <a:cubicBezTo>
                  <a:pt x="21612" y="4596"/>
                  <a:pt x="13588" y="10280"/>
                  <a:pt x="8694" y="16967"/>
                </a:cubicBezTo>
                <a:cubicBezTo>
                  <a:pt x="31" y="28760"/>
                  <a:pt x="1" y="43502"/>
                  <a:pt x="4894" y="56633"/>
                </a:cubicBezTo>
                <a:cubicBezTo>
                  <a:pt x="7022" y="62287"/>
                  <a:pt x="10822" y="67879"/>
                  <a:pt x="16962" y="72074"/>
                </a:cubicBezTo>
                <a:cubicBezTo>
                  <a:pt x="22479" y="75852"/>
                  <a:pt x="30087" y="78415"/>
                  <a:pt x="37612" y="78415"/>
                </a:cubicBezTo>
                <a:cubicBezTo>
                  <a:pt x="38502" y="78415"/>
                  <a:pt x="39391" y="78379"/>
                  <a:pt x="40275" y="78305"/>
                </a:cubicBezTo>
                <a:cubicBezTo>
                  <a:pt x="42646" y="78092"/>
                  <a:pt x="44865" y="77667"/>
                  <a:pt x="46962" y="77028"/>
                </a:cubicBezTo>
                <a:cubicBezTo>
                  <a:pt x="54105" y="74870"/>
                  <a:pt x="59667" y="70463"/>
                  <a:pt x="63862" y="65812"/>
                </a:cubicBezTo>
                <a:cubicBezTo>
                  <a:pt x="71491" y="57332"/>
                  <a:pt x="76142" y="47605"/>
                  <a:pt x="77966" y="37575"/>
                </a:cubicBezTo>
                <a:cubicBezTo>
                  <a:pt x="79273" y="30098"/>
                  <a:pt x="78969" y="22225"/>
                  <a:pt x="74501" y="15082"/>
                </a:cubicBezTo>
                <a:cubicBezTo>
                  <a:pt x="70002" y="7939"/>
                  <a:pt x="60731" y="1708"/>
                  <a:pt x="49607" y="310"/>
                </a:cubicBezTo>
                <a:cubicBezTo>
                  <a:pt x="47930" y="99"/>
                  <a:pt x="46243" y="1"/>
                  <a:pt x="445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44"/>
          <p:cNvSpPr/>
          <p:nvPr/>
        </p:nvSpPr>
        <p:spPr>
          <a:xfrm>
            <a:off x="3902162" y="1128292"/>
            <a:ext cx="1339838" cy="1322522"/>
          </a:xfrm>
          <a:custGeom>
            <a:avLst/>
            <a:gdLst/>
            <a:ahLst/>
            <a:cxnLst/>
            <a:rect l="l" t="t" r="r" b="b"/>
            <a:pathLst>
              <a:path w="31400" h="30996" extrusionOk="0">
                <a:moveTo>
                  <a:pt x="17556" y="0"/>
                </a:moveTo>
                <a:cubicBezTo>
                  <a:pt x="15851" y="0"/>
                  <a:pt x="14164" y="248"/>
                  <a:pt x="12615" y="678"/>
                </a:cubicBezTo>
                <a:cubicBezTo>
                  <a:pt x="8603" y="1833"/>
                  <a:pt x="5411" y="4083"/>
                  <a:pt x="3466" y="6697"/>
                </a:cubicBezTo>
                <a:cubicBezTo>
                  <a:pt x="61" y="11378"/>
                  <a:pt x="1" y="17214"/>
                  <a:pt x="1976" y="22381"/>
                </a:cubicBezTo>
                <a:cubicBezTo>
                  <a:pt x="2827" y="24630"/>
                  <a:pt x="4347" y="26819"/>
                  <a:pt x="6779" y="28490"/>
                </a:cubicBezTo>
                <a:cubicBezTo>
                  <a:pt x="8955" y="29986"/>
                  <a:pt x="11982" y="30995"/>
                  <a:pt x="14968" y="30995"/>
                </a:cubicBezTo>
                <a:cubicBezTo>
                  <a:pt x="15319" y="30995"/>
                  <a:pt x="15670" y="30981"/>
                  <a:pt x="16019" y="30952"/>
                </a:cubicBezTo>
                <a:cubicBezTo>
                  <a:pt x="16870" y="30892"/>
                  <a:pt x="17752" y="30740"/>
                  <a:pt x="18603" y="30466"/>
                </a:cubicBezTo>
                <a:cubicBezTo>
                  <a:pt x="21430" y="29645"/>
                  <a:pt x="23649" y="27852"/>
                  <a:pt x="25290" y="26028"/>
                </a:cubicBezTo>
                <a:cubicBezTo>
                  <a:pt x="28269" y="22685"/>
                  <a:pt x="30153" y="18855"/>
                  <a:pt x="30852" y="14873"/>
                </a:cubicBezTo>
                <a:cubicBezTo>
                  <a:pt x="31399" y="11894"/>
                  <a:pt x="31278" y="8794"/>
                  <a:pt x="29484" y="5967"/>
                </a:cubicBezTo>
                <a:cubicBezTo>
                  <a:pt x="27722" y="3171"/>
                  <a:pt x="24074" y="678"/>
                  <a:pt x="19667" y="131"/>
                </a:cubicBezTo>
                <a:cubicBezTo>
                  <a:pt x="18966" y="42"/>
                  <a:pt x="18259" y="0"/>
                  <a:pt x="17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44"/>
          <p:cNvSpPr txBox="1">
            <a:spLocks noGrp="1"/>
          </p:cNvSpPr>
          <p:nvPr>
            <p:ph type="title"/>
          </p:nvPr>
        </p:nvSpPr>
        <p:spPr>
          <a:xfrm>
            <a:off x="2907675" y="2902622"/>
            <a:ext cx="332865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/>
              <a:t>Importar/exportar un proyecto</a:t>
            </a:r>
            <a:endParaRPr sz="3600" dirty="0"/>
          </a:p>
        </p:txBody>
      </p:sp>
      <p:sp>
        <p:nvSpPr>
          <p:cNvPr id="1490" name="Google Shape;1490;p44"/>
          <p:cNvSpPr txBox="1">
            <a:spLocks noGrp="1"/>
          </p:cNvSpPr>
          <p:nvPr>
            <p:ph type="title" idx="2"/>
          </p:nvPr>
        </p:nvSpPr>
        <p:spPr>
          <a:xfrm>
            <a:off x="3993750" y="1243853"/>
            <a:ext cx="1156500" cy="10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09</a:t>
            </a: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536171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sual Studio">
            <a:hlinkClick r:id="" action="ppaction://media"/>
            <a:extLst>
              <a:ext uri="{FF2B5EF4-FFF2-40B4-BE49-F238E27FC236}">
                <a16:creationId xmlns:a16="http://schemas.microsoft.com/office/drawing/2014/main" id="{45928F01-0CAC-D180-BD0B-C843F5A8D2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1569" y="855882"/>
            <a:ext cx="6100862" cy="343173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4450671-71CD-088B-668D-487A5616F81D}"/>
              </a:ext>
            </a:extLst>
          </p:cNvPr>
          <p:cNvSpPr txBox="1"/>
          <p:nvPr/>
        </p:nvSpPr>
        <p:spPr>
          <a:xfrm>
            <a:off x="1521569" y="0"/>
            <a:ext cx="61008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rgbClr val="9EA9ED"/>
                </a:solidFill>
                <a:effectLst/>
                <a:uLnTx/>
                <a:uFillTx/>
                <a:latin typeface="Ubuntu Condensed"/>
                <a:cs typeface="Arial"/>
                <a:sym typeface="Ubuntu Condensed"/>
              </a:rPr>
              <a:t>Importar/exportar un proyecto </a:t>
            </a:r>
            <a:endParaRPr kumimoji="0" lang="es-E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6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44"/>
          <p:cNvSpPr/>
          <p:nvPr/>
        </p:nvSpPr>
        <p:spPr>
          <a:xfrm rot="10800000">
            <a:off x="2587598" y="608826"/>
            <a:ext cx="3968803" cy="3925847"/>
          </a:xfrm>
          <a:custGeom>
            <a:avLst/>
            <a:gdLst/>
            <a:ahLst/>
            <a:cxnLst/>
            <a:rect l="l" t="t" r="r" b="b"/>
            <a:pathLst>
              <a:path w="79273" h="78415" extrusionOk="0">
                <a:moveTo>
                  <a:pt x="44563" y="1"/>
                </a:moveTo>
                <a:cubicBezTo>
                  <a:pt x="40183" y="1"/>
                  <a:pt x="35845" y="670"/>
                  <a:pt x="31825" y="1769"/>
                </a:cubicBezTo>
                <a:cubicBezTo>
                  <a:pt x="21612" y="4596"/>
                  <a:pt x="13588" y="10280"/>
                  <a:pt x="8694" y="16967"/>
                </a:cubicBezTo>
                <a:cubicBezTo>
                  <a:pt x="31" y="28760"/>
                  <a:pt x="1" y="43502"/>
                  <a:pt x="4894" y="56633"/>
                </a:cubicBezTo>
                <a:cubicBezTo>
                  <a:pt x="7022" y="62287"/>
                  <a:pt x="10822" y="67879"/>
                  <a:pt x="16962" y="72074"/>
                </a:cubicBezTo>
                <a:cubicBezTo>
                  <a:pt x="22479" y="75852"/>
                  <a:pt x="30087" y="78415"/>
                  <a:pt x="37612" y="78415"/>
                </a:cubicBezTo>
                <a:cubicBezTo>
                  <a:pt x="38502" y="78415"/>
                  <a:pt x="39391" y="78379"/>
                  <a:pt x="40275" y="78305"/>
                </a:cubicBezTo>
                <a:cubicBezTo>
                  <a:pt x="42646" y="78092"/>
                  <a:pt x="44865" y="77667"/>
                  <a:pt x="46962" y="77028"/>
                </a:cubicBezTo>
                <a:cubicBezTo>
                  <a:pt x="54105" y="74870"/>
                  <a:pt x="59667" y="70463"/>
                  <a:pt x="63862" y="65812"/>
                </a:cubicBezTo>
                <a:cubicBezTo>
                  <a:pt x="71491" y="57332"/>
                  <a:pt x="76142" y="47605"/>
                  <a:pt x="77966" y="37575"/>
                </a:cubicBezTo>
                <a:cubicBezTo>
                  <a:pt x="79273" y="30098"/>
                  <a:pt x="78969" y="22225"/>
                  <a:pt x="74501" y="15082"/>
                </a:cubicBezTo>
                <a:cubicBezTo>
                  <a:pt x="70002" y="7939"/>
                  <a:pt x="60731" y="1708"/>
                  <a:pt x="49607" y="310"/>
                </a:cubicBezTo>
                <a:cubicBezTo>
                  <a:pt x="47930" y="99"/>
                  <a:pt x="46243" y="1"/>
                  <a:pt x="445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44"/>
          <p:cNvSpPr/>
          <p:nvPr/>
        </p:nvSpPr>
        <p:spPr>
          <a:xfrm>
            <a:off x="3902162" y="1128292"/>
            <a:ext cx="1339838" cy="1322522"/>
          </a:xfrm>
          <a:custGeom>
            <a:avLst/>
            <a:gdLst/>
            <a:ahLst/>
            <a:cxnLst/>
            <a:rect l="l" t="t" r="r" b="b"/>
            <a:pathLst>
              <a:path w="31400" h="30996" extrusionOk="0">
                <a:moveTo>
                  <a:pt x="17556" y="0"/>
                </a:moveTo>
                <a:cubicBezTo>
                  <a:pt x="15851" y="0"/>
                  <a:pt x="14164" y="248"/>
                  <a:pt x="12615" y="678"/>
                </a:cubicBezTo>
                <a:cubicBezTo>
                  <a:pt x="8603" y="1833"/>
                  <a:pt x="5411" y="4083"/>
                  <a:pt x="3466" y="6697"/>
                </a:cubicBezTo>
                <a:cubicBezTo>
                  <a:pt x="61" y="11378"/>
                  <a:pt x="1" y="17214"/>
                  <a:pt x="1976" y="22381"/>
                </a:cubicBezTo>
                <a:cubicBezTo>
                  <a:pt x="2827" y="24630"/>
                  <a:pt x="4347" y="26819"/>
                  <a:pt x="6779" y="28490"/>
                </a:cubicBezTo>
                <a:cubicBezTo>
                  <a:pt x="8955" y="29986"/>
                  <a:pt x="11982" y="30995"/>
                  <a:pt x="14968" y="30995"/>
                </a:cubicBezTo>
                <a:cubicBezTo>
                  <a:pt x="15319" y="30995"/>
                  <a:pt x="15670" y="30981"/>
                  <a:pt x="16019" y="30952"/>
                </a:cubicBezTo>
                <a:cubicBezTo>
                  <a:pt x="16870" y="30892"/>
                  <a:pt x="17752" y="30740"/>
                  <a:pt x="18603" y="30466"/>
                </a:cubicBezTo>
                <a:cubicBezTo>
                  <a:pt x="21430" y="29645"/>
                  <a:pt x="23649" y="27852"/>
                  <a:pt x="25290" y="26028"/>
                </a:cubicBezTo>
                <a:cubicBezTo>
                  <a:pt x="28269" y="22685"/>
                  <a:pt x="30153" y="18855"/>
                  <a:pt x="30852" y="14873"/>
                </a:cubicBezTo>
                <a:cubicBezTo>
                  <a:pt x="31399" y="11894"/>
                  <a:pt x="31278" y="8794"/>
                  <a:pt x="29484" y="5967"/>
                </a:cubicBezTo>
                <a:cubicBezTo>
                  <a:pt x="27722" y="3171"/>
                  <a:pt x="24074" y="678"/>
                  <a:pt x="19667" y="131"/>
                </a:cubicBezTo>
                <a:cubicBezTo>
                  <a:pt x="18966" y="42"/>
                  <a:pt x="18259" y="0"/>
                  <a:pt x="17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44"/>
          <p:cNvSpPr txBox="1">
            <a:spLocks noGrp="1"/>
          </p:cNvSpPr>
          <p:nvPr>
            <p:ph type="title"/>
          </p:nvPr>
        </p:nvSpPr>
        <p:spPr>
          <a:xfrm>
            <a:off x="3100950" y="2895422"/>
            <a:ext cx="2942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/>
              <a:t>Instalación de </a:t>
            </a:r>
            <a:r>
              <a:rPr lang="es-ES" sz="3600" dirty="0" err="1"/>
              <a:t>plugins</a:t>
            </a:r>
            <a:endParaRPr sz="3600" dirty="0"/>
          </a:p>
        </p:txBody>
      </p:sp>
      <p:sp>
        <p:nvSpPr>
          <p:cNvPr id="1490" name="Google Shape;1490;p44"/>
          <p:cNvSpPr txBox="1">
            <a:spLocks noGrp="1"/>
          </p:cNvSpPr>
          <p:nvPr>
            <p:ph type="title" idx="2"/>
          </p:nvPr>
        </p:nvSpPr>
        <p:spPr>
          <a:xfrm>
            <a:off x="3993750" y="1243853"/>
            <a:ext cx="1156500" cy="10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10</a:t>
            </a: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921991"/>
      </p:ext>
    </p:extLst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8C2EAAD-FF55-0E6C-2B42-C5AC78390791}"/>
              </a:ext>
            </a:extLst>
          </p:cNvPr>
          <p:cNvSpPr txBox="1"/>
          <p:nvPr/>
        </p:nvSpPr>
        <p:spPr>
          <a:xfrm>
            <a:off x="1276350" y="1546176"/>
            <a:ext cx="6301740" cy="876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Para instalar un plugin en Visual Studio,</a:t>
            </a: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Vamos a Extensiones, en el menú superior y clicamos en administrar extensiones.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F1DC19A-807C-C65D-37F5-C3AE7F237E26}"/>
              </a:ext>
            </a:extLst>
          </p:cNvPr>
          <p:cNvSpPr txBox="1"/>
          <p:nvPr/>
        </p:nvSpPr>
        <p:spPr>
          <a:xfrm>
            <a:off x="1276350" y="899845"/>
            <a:ext cx="6301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rgbClr val="9EA9ED"/>
                </a:solidFill>
                <a:effectLst/>
                <a:uLnTx/>
                <a:uFillTx/>
                <a:latin typeface="Ubuntu Condensed"/>
                <a:cs typeface="Arial"/>
                <a:sym typeface="Ubuntu Condensed"/>
              </a:rPr>
              <a:t>Instalación de plugins</a:t>
            </a:r>
            <a:endParaRPr kumimoji="0" lang="es-E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FB519EE-0F77-4029-43AC-DA8D87C5F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350" y="2428693"/>
            <a:ext cx="5400040" cy="64008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EF1DC19A-807C-C65D-37F5-C3AE7F237E26}"/>
              </a:ext>
            </a:extLst>
          </p:cNvPr>
          <p:cNvSpPr txBox="1"/>
          <p:nvPr/>
        </p:nvSpPr>
        <p:spPr>
          <a:xfrm>
            <a:off x="1276350" y="899845"/>
            <a:ext cx="6301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rgbClr val="9EA9ED"/>
                </a:solidFill>
                <a:effectLst/>
                <a:uLnTx/>
                <a:uFillTx/>
                <a:latin typeface="Ubuntu Condensed"/>
                <a:cs typeface="Arial"/>
                <a:sym typeface="Ubuntu Condensed"/>
              </a:rPr>
              <a:t>Instalación de plugins</a:t>
            </a:r>
            <a:endParaRPr kumimoji="0" lang="es-E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DF9AD0E-EB6F-81B5-C286-FCC9F7A779CE}"/>
              </a:ext>
            </a:extLst>
          </p:cNvPr>
          <p:cNvSpPr txBox="1"/>
          <p:nvPr/>
        </p:nvSpPr>
        <p:spPr>
          <a:xfrm>
            <a:off x="1276350" y="1546176"/>
            <a:ext cx="6301740" cy="543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Nos saldrá la siguiente ventana, seleccionamos o buscamos el plugin que queramos instalar.</a:t>
            </a:r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471CAAB2-5DAF-51BF-0658-A582565AB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080" y="2192507"/>
            <a:ext cx="3256280" cy="222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66215"/>
      </p:ext>
    </p:extLst>
  </p:cSld>
  <p:clrMapOvr>
    <a:masterClrMapping/>
  </p:clrMapOvr>
  <p:transition spd="med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EF1DC19A-807C-C65D-37F5-C3AE7F237E26}"/>
              </a:ext>
            </a:extLst>
          </p:cNvPr>
          <p:cNvSpPr txBox="1"/>
          <p:nvPr/>
        </p:nvSpPr>
        <p:spPr>
          <a:xfrm>
            <a:off x="1276350" y="899845"/>
            <a:ext cx="6301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rgbClr val="9EA9ED"/>
                </a:solidFill>
                <a:effectLst/>
                <a:uLnTx/>
                <a:uFillTx/>
                <a:latin typeface="Ubuntu Condensed"/>
                <a:cs typeface="Arial"/>
                <a:sym typeface="Ubuntu Condensed"/>
              </a:rPr>
              <a:t>Instalación de plugins</a:t>
            </a:r>
            <a:endParaRPr kumimoji="0" lang="es-E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DF9AD0E-EB6F-81B5-C286-FCC9F7A779CE}"/>
              </a:ext>
            </a:extLst>
          </p:cNvPr>
          <p:cNvSpPr txBox="1"/>
          <p:nvPr/>
        </p:nvSpPr>
        <p:spPr>
          <a:xfrm>
            <a:off x="1276350" y="1546176"/>
            <a:ext cx="6301740" cy="543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Cuando se haya instalado cerramos la ventana y reiniciamos el programa para que se termine de instalar.</a:t>
            </a:r>
          </a:p>
        </p:txBody>
      </p:sp>
      <p:pic>
        <p:nvPicPr>
          <p:cNvPr id="3" name="Imagen 2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AE7E9758-29C5-F172-FF9A-2B1C7CB32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965" y="2089338"/>
            <a:ext cx="3696509" cy="253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215391"/>
      </p:ext>
    </p:extLst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44"/>
          <p:cNvSpPr/>
          <p:nvPr/>
        </p:nvSpPr>
        <p:spPr>
          <a:xfrm rot="10800000">
            <a:off x="2587599" y="608824"/>
            <a:ext cx="3968803" cy="3925847"/>
          </a:xfrm>
          <a:custGeom>
            <a:avLst/>
            <a:gdLst/>
            <a:ahLst/>
            <a:cxnLst/>
            <a:rect l="l" t="t" r="r" b="b"/>
            <a:pathLst>
              <a:path w="79273" h="78415" extrusionOk="0">
                <a:moveTo>
                  <a:pt x="44563" y="1"/>
                </a:moveTo>
                <a:cubicBezTo>
                  <a:pt x="40183" y="1"/>
                  <a:pt x="35845" y="670"/>
                  <a:pt x="31825" y="1769"/>
                </a:cubicBezTo>
                <a:cubicBezTo>
                  <a:pt x="21612" y="4596"/>
                  <a:pt x="13588" y="10280"/>
                  <a:pt x="8694" y="16967"/>
                </a:cubicBezTo>
                <a:cubicBezTo>
                  <a:pt x="31" y="28760"/>
                  <a:pt x="1" y="43502"/>
                  <a:pt x="4894" y="56633"/>
                </a:cubicBezTo>
                <a:cubicBezTo>
                  <a:pt x="7022" y="62287"/>
                  <a:pt x="10822" y="67879"/>
                  <a:pt x="16962" y="72074"/>
                </a:cubicBezTo>
                <a:cubicBezTo>
                  <a:pt x="22479" y="75852"/>
                  <a:pt x="30087" y="78415"/>
                  <a:pt x="37612" y="78415"/>
                </a:cubicBezTo>
                <a:cubicBezTo>
                  <a:pt x="38502" y="78415"/>
                  <a:pt x="39391" y="78379"/>
                  <a:pt x="40275" y="78305"/>
                </a:cubicBezTo>
                <a:cubicBezTo>
                  <a:pt x="42646" y="78092"/>
                  <a:pt x="44865" y="77667"/>
                  <a:pt x="46962" y="77028"/>
                </a:cubicBezTo>
                <a:cubicBezTo>
                  <a:pt x="54105" y="74870"/>
                  <a:pt x="59667" y="70463"/>
                  <a:pt x="63862" y="65812"/>
                </a:cubicBezTo>
                <a:cubicBezTo>
                  <a:pt x="71491" y="57332"/>
                  <a:pt x="76142" y="47605"/>
                  <a:pt x="77966" y="37575"/>
                </a:cubicBezTo>
                <a:cubicBezTo>
                  <a:pt x="79273" y="30098"/>
                  <a:pt x="78969" y="22225"/>
                  <a:pt x="74501" y="15082"/>
                </a:cubicBezTo>
                <a:cubicBezTo>
                  <a:pt x="70002" y="7939"/>
                  <a:pt x="60731" y="1708"/>
                  <a:pt x="49607" y="310"/>
                </a:cubicBezTo>
                <a:cubicBezTo>
                  <a:pt x="47930" y="99"/>
                  <a:pt x="46243" y="1"/>
                  <a:pt x="445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44"/>
          <p:cNvSpPr/>
          <p:nvPr/>
        </p:nvSpPr>
        <p:spPr>
          <a:xfrm>
            <a:off x="3902162" y="1128292"/>
            <a:ext cx="1339838" cy="1322522"/>
          </a:xfrm>
          <a:custGeom>
            <a:avLst/>
            <a:gdLst/>
            <a:ahLst/>
            <a:cxnLst/>
            <a:rect l="l" t="t" r="r" b="b"/>
            <a:pathLst>
              <a:path w="31400" h="30996" extrusionOk="0">
                <a:moveTo>
                  <a:pt x="17556" y="0"/>
                </a:moveTo>
                <a:cubicBezTo>
                  <a:pt x="15851" y="0"/>
                  <a:pt x="14164" y="248"/>
                  <a:pt x="12615" y="678"/>
                </a:cubicBezTo>
                <a:cubicBezTo>
                  <a:pt x="8603" y="1833"/>
                  <a:pt x="5411" y="4083"/>
                  <a:pt x="3466" y="6697"/>
                </a:cubicBezTo>
                <a:cubicBezTo>
                  <a:pt x="61" y="11378"/>
                  <a:pt x="1" y="17214"/>
                  <a:pt x="1976" y="22381"/>
                </a:cubicBezTo>
                <a:cubicBezTo>
                  <a:pt x="2827" y="24630"/>
                  <a:pt x="4347" y="26819"/>
                  <a:pt x="6779" y="28490"/>
                </a:cubicBezTo>
                <a:cubicBezTo>
                  <a:pt x="8955" y="29986"/>
                  <a:pt x="11982" y="30995"/>
                  <a:pt x="14968" y="30995"/>
                </a:cubicBezTo>
                <a:cubicBezTo>
                  <a:pt x="15319" y="30995"/>
                  <a:pt x="15670" y="30981"/>
                  <a:pt x="16019" y="30952"/>
                </a:cubicBezTo>
                <a:cubicBezTo>
                  <a:pt x="16870" y="30892"/>
                  <a:pt x="17752" y="30740"/>
                  <a:pt x="18603" y="30466"/>
                </a:cubicBezTo>
                <a:cubicBezTo>
                  <a:pt x="21430" y="29645"/>
                  <a:pt x="23649" y="27852"/>
                  <a:pt x="25290" y="26028"/>
                </a:cubicBezTo>
                <a:cubicBezTo>
                  <a:pt x="28269" y="22685"/>
                  <a:pt x="30153" y="18855"/>
                  <a:pt x="30852" y="14873"/>
                </a:cubicBezTo>
                <a:cubicBezTo>
                  <a:pt x="31399" y="11894"/>
                  <a:pt x="31278" y="8794"/>
                  <a:pt x="29484" y="5967"/>
                </a:cubicBezTo>
                <a:cubicBezTo>
                  <a:pt x="27722" y="3171"/>
                  <a:pt x="24074" y="678"/>
                  <a:pt x="19667" y="131"/>
                </a:cubicBezTo>
                <a:cubicBezTo>
                  <a:pt x="18966" y="42"/>
                  <a:pt x="18259" y="0"/>
                  <a:pt x="17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44"/>
          <p:cNvSpPr txBox="1">
            <a:spLocks noGrp="1"/>
          </p:cNvSpPr>
          <p:nvPr>
            <p:ph type="title"/>
          </p:nvPr>
        </p:nvSpPr>
        <p:spPr>
          <a:xfrm>
            <a:off x="3100950" y="2895422"/>
            <a:ext cx="2942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/>
              <a:t>Curiosidades</a:t>
            </a:r>
            <a:endParaRPr sz="3600" dirty="0"/>
          </a:p>
        </p:txBody>
      </p:sp>
      <p:sp>
        <p:nvSpPr>
          <p:cNvPr id="1490" name="Google Shape;1490;p44"/>
          <p:cNvSpPr txBox="1">
            <a:spLocks noGrp="1"/>
          </p:cNvSpPr>
          <p:nvPr>
            <p:ph type="title" idx="2"/>
          </p:nvPr>
        </p:nvSpPr>
        <p:spPr>
          <a:xfrm>
            <a:off x="3993750" y="1243853"/>
            <a:ext cx="1156500" cy="10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11</a:t>
            </a: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921738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41"/>
          <p:cNvSpPr/>
          <p:nvPr/>
        </p:nvSpPr>
        <p:spPr>
          <a:xfrm>
            <a:off x="4711328" y="2898204"/>
            <a:ext cx="1044050" cy="1030617"/>
          </a:xfrm>
          <a:custGeom>
            <a:avLst/>
            <a:gdLst/>
            <a:ahLst/>
            <a:cxnLst/>
            <a:rect l="l" t="t" r="r" b="b"/>
            <a:pathLst>
              <a:path w="31400" h="30996" extrusionOk="0">
                <a:moveTo>
                  <a:pt x="17556" y="0"/>
                </a:moveTo>
                <a:cubicBezTo>
                  <a:pt x="15851" y="0"/>
                  <a:pt x="14164" y="248"/>
                  <a:pt x="12615" y="678"/>
                </a:cubicBezTo>
                <a:cubicBezTo>
                  <a:pt x="8603" y="1833"/>
                  <a:pt x="5411" y="4083"/>
                  <a:pt x="3466" y="6697"/>
                </a:cubicBezTo>
                <a:cubicBezTo>
                  <a:pt x="61" y="11378"/>
                  <a:pt x="1" y="17214"/>
                  <a:pt x="1976" y="22381"/>
                </a:cubicBezTo>
                <a:cubicBezTo>
                  <a:pt x="2827" y="24630"/>
                  <a:pt x="4347" y="26819"/>
                  <a:pt x="6779" y="28490"/>
                </a:cubicBezTo>
                <a:cubicBezTo>
                  <a:pt x="8955" y="29986"/>
                  <a:pt x="11982" y="30995"/>
                  <a:pt x="14968" y="30995"/>
                </a:cubicBezTo>
                <a:cubicBezTo>
                  <a:pt x="15319" y="30995"/>
                  <a:pt x="15670" y="30981"/>
                  <a:pt x="16019" y="30952"/>
                </a:cubicBezTo>
                <a:cubicBezTo>
                  <a:pt x="16870" y="30892"/>
                  <a:pt x="17752" y="30740"/>
                  <a:pt x="18603" y="30466"/>
                </a:cubicBezTo>
                <a:cubicBezTo>
                  <a:pt x="21430" y="29645"/>
                  <a:pt x="23649" y="27852"/>
                  <a:pt x="25290" y="26028"/>
                </a:cubicBezTo>
                <a:cubicBezTo>
                  <a:pt x="28269" y="22685"/>
                  <a:pt x="30153" y="18855"/>
                  <a:pt x="30852" y="14873"/>
                </a:cubicBezTo>
                <a:cubicBezTo>
                  <a:pt x="31399" y="11894"/>
                  <a:pt x="31278" y="8794"/>
                  <a:pt x="29484" y="5967"/>
                </a:cubicBezTo>
                <a:cubicBezTo>
                  <a:pt x="27722" y="3171"/>
                  <a:pt x="24074" y="678"/>
                  <a:pt x="19667" y="131"/>
                </a:cubicBezTo>
                <a:cubicBezTo>
                  <a:pt x="18966" y="42"/>
                  <a:pt x="18259" y="0"/>
                  <a:pt x="175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41"/>
          <p:cNvSpPr/>
          <p:nvPr/>
        </p:nvSpPr>
        <p:spPr>
          <a:xfrm>
            <a:off x="4711328" y="1419092"/>
            <a:ext cx="1044050" cy="1030617"/>
          </a:xfrm>
          <a:custGeom>
            <a:avLst/>
            <a:gdLst/>
            <a:ahLst/>
            <a:cxnLst/>
            <a:rect l="l" t="t" r="r" b="b"/>
            <a:pathLst>
              <a:path w="31400" h="30996" extrusionOk="0">
                <a:moveTo>
                  <a:pt x="17556" y="0"/>
                </a:moveTo>
                <a:cubicBezTo>
                  <a:pt x="15851" y="0"/>
                  <a:pt x="14164" y="248"/>
                  <a:pt x="12615" y="678"/>
                </a:cubicBezTo>
                <a:cubicBezTo>
                  <a:pt x="8603" y="1833"/>
                  <a:pt x="5411" y="4083"/>
                  <a:pt x="3466" y="6697"/>
                </a:cubicBezTo>
                <a:cubicBezTo>
                  <a:pt x="61" y="11378"/>
                  <a:pt x="1" y="17214"/>
                  <a:pt x="1976" y="22381"/>
                </a:cubicBezTo>
                <a:cubicBezTo>
                  <a:pt x="2827" y="24630"/>
                  <a:pt x="4347" y="26819"/>
                  <a:pt x="6779" y="28490"/>
                </a:cubicBezTo>
                <a:cubicBezTo>
                  <a:pt x="8955" y="29986"/>
                  <a:pt x="11982" y="30995"/>
                  <a:pt x="14968" y="30995"/>
                </a:cubicBezTo>
                <a:cubicBezTo>
                  <a:pt x="15319" y="30995"/>
                  <a:pt x="15670" y="30981"/>
                  <a:pt x="16019" y="30952"/>
                </a:cubicBezTo>
                <a:cubicBezTo>
                  <a:pt x="16870" y="30892"/>
                  <a:pt x="17752" y="30740"/>
                  <a:pt x="18603" y="30466"/>
                </a:cubicBezTo>
                <a:cubicBezTo>
                  <a:pt x="21430" y="29645"/>
                  <a:pt x="23649" y="27852"/>
                  <a:pt x="25290" y="26028"/>
                </a:cubicBezTo>
                <a:cubicBezTo>
                  <a:pt x="28269" y="22685"/>
                  <a:pt x="30153" y="18855"/>
                  <a:pt x="30852" y="14873"/>
                </a:cubicBezTo>
                <a:cubicBezTo>
                  <a:pt x="31399" y="11894"/>
                  <a:pt x="31278" y="8794"/>
                  <a:pt x="29484" y="5967"/>
                </a:cubicBezTo>
                <a:cubicBezTo>
                  <a:pt x="27722" y="3171"/>
                  <a:pt x="24074" y="678"/>
                  <a:pt x="19667" y="131"/>
                </a:cubicBezTo>
                <a:cubicBezTo>
                  <a:pt x="18966" y="42"/>
                  <a:pt x="18259" y="0"/>
                  <a:pt x="175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9" name="Google Shape;1389;p41"/>
          <p:cNvSpPr/>
          <p:nvPr/>
        </p:nvSpPr>
        <p:spPr>
          <a:xfrm>
            <a:off x="1186903" y="2898200"/>
            <a:ext cx="1044050" cy="1030617"/>
          </a:xfrm>
          <a:custGeom>
            <a:avLst/>
            <a:gdLst/>
            <a:ahLst/>
            <a:cxnLst/>
            <a:rect l="l" t="t" r="r" b="b"/>
            <a:pathLst>
              <a:path w="31400" h="30996" extrusionOk="0">
                <a:moveTo>
                  <a:pt x="17556" y="0"/>
                </a:moveTo>
                <a:cubicBezTo>
                  <a:pt x="15851" y="0"/>
                  <a:pt x="14164" y="248"/>
                  <a:pt x="12615" y="678"/>
                </a:cubicBezTo>
                <a:cubicBezTo>
                  <a:pt x="8603" y="1833"/>
                  <a:pt x="5411" y="4083"/>
                  <a:pt x="3466" y="6697"/>
                </a:cubicBezTo>
                <a:cubicBezTo>
                  <a:pt x="61" y="11378"/>
                  <a:pt x="1" y="17214"/>
                  <a:pt x="1976" y="22381"/>
                </a:cubicBezTo>
                <a:cubicBezTo>
                  <a:pt x="2827" y="24630"/>
                  <a:pt x="4347" y="26819"/>
                  <a:pt x="6779" y="28490"/>
                </a:cubicBezTo>
                <a:cubicBezTo>
                  <a:pt x="8955" y="29986"/>
                  <a:pt x="11982" y="30995"/>
                  <a:pt x="14968" y="30995"/>
                </a:cubicBezTo>
                <a:cubicBezTo>
                  <a:pt x="15319" y="30995"/>
                  <a:pt x="15670" y="30981"/>
                  <a:pt x="16019" y="30952"/>
                </a:cubicBezTo>
                <a:cubicBezTo>
                  <a:pt x="16870" y="30892"/>
                  <a:pt x="17752" y="30740"/>
                  <a:pt x="18603" y="30466"/>
                </a:cubicBezTo>
                <a:cubicBezTo>
                  <a:pt x="21430" y="29645"/>
                  <a:pt x="23649" y="27852"/>
                  <a:pt x="25290" y="26028"/>
                </a:cubicBezTo>
                <a:cubicBezTo>
                  <a:pt x="28269" y="22685"/>
                  <a:pt x="30153" y="18855"/>
                  <a:pt x="30852" y="14873"/>
                </a:cubicBezTo>
                <a:cubicBezTo>
                  <a:pt x="31399" y="11894"/>
                  <a:pt x="31278" y="8794"/>
                  <a:pt x="29484" y="5967"/>
                </a:cubicBezTo>
                <a:cubicBezTo>
                  <a:pt x="27722" y="3171"/>
                  <a:pt x="24074" y="678"/>
                  <a:pt x="19667" y="131"/>
                </a:cubicBezTo>
                <a:cubicBezTo>
                  <a:pt x="18966" y="42"/>
                  <a:pt x="18259" y="0"/>
                  <a:pt x="175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0" name="Google Shape;1390;p41"/>
          <p:cNvSpPr/>
          <p:nvPr/>
        </p:nvSpPr>
        <p:spPr>
          <a:xfrm>
            <a:off x="1186903" y="1419094"/>
            <a:ext cx="1044050" cy="1030617"/>
          </a:xfrm>
          <a:custGeom>
            <a:avLst/>
            <a:gdLst/>
            <a:ahLst/>
            <a:cxnLst/>
            <a:rect l="l" t="t" r="r" b="b"/>
            <a:pathLst>
              <a:path w="31400" h="30996" extrusionOk="0">
                <a:moveTo>
                  <a:pt x="17556" y="0"/>
                </a:moveTo>
                <a:cubicBezTo>
                  <a:pt x="15851" y="0"/>
                  <a:pt x="14164" y="248"/>
                  <a:pt x="12615" y="678"/>
                </a:cubicBezTo>
                <a:cubicBezTo>
                  <a:pt x="8603" y="1833"/>
                  <a:pt x="5411" y="4083"/>
                  <a:pt x="3466" y="6697"/>
                </a:cubicBezTo>
                <a:cubicBezTo>
                  <a:pt x="61" y="11378"/>
                  <a:pt x="1" y="17214"/>
                  <a:pt x="1976" y="22381"/>
                </a:cubicBezTo>
                <a:cubicBezTo>
                  <a:pt x="2827" y="24630"/>
                  <a:pt x="4347" y="26819"/>
                  <a:pt x="6779" y="28490"/>
                </a:cubicBezTo>
                <a:cubicBezTo>
                  <a:pt x="8955" y="29986"/>
                  <a:pt x="11982" y="30995"/>
                  <a:pt x="14968" y="30995"/>
                </a:cubicBezTo>
                <a:cubicBezTo>
                  <a:pt x="15319" y="30995"/>
                  <a:pt x="15670" y="30981"/>
                  <a:pt x="16019" y="30952"/>
                </a:cubicBezTo>
                <a:cubicBezTo>
                  <a:pt x="16870" y="30892"/>
                  <a:pt x="17752" y="30740"/>
                  <a:pt x="18603" y="30466"/>
                </a:cubicBezTo>
                <a:cubicBezTo>
                  <a:pt x="21430" y="29645"/>
                  <a:pt x="23649" y="27852"/>
                  <a:pt x="25290" y="26028"/>
                </a:cubicBezTo>
                <a:cubicBezTo>
                  <a:pt x="28269" y="22685"/>
                  <a:pt x="30153" y="18855"/>
                  <a:pt x="30852" y="14873"/>
                </a:cubicBezTo>
                <a:cubicBezTo>
                  <a:pt x="31399" y="11894"/>
                  <a:pt x="31278" y="8794"/>
                  <a:pt x="29484" y="5967"/>
                </a:cubicBezTo>
                <a:cubicBezTo>
                  <a:pt x="27722" y="3171"/>
                  <a:pt x="24074" y="678"/>
                  <a:pt x="19667" y="131"/>
                </a:cubicBezTo>
                <a:cubicBezTo>
                  <a:pt x="18966" y="42"/>
                  <a:pt x="18259" y="0"/>
                  <a:pt x="175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" name="Google Shape;1391;p41"/>
          <p:cNvSpPr txBox="1">
            <a:spLocks noGrp="1"/>
          </p:cNvSpPr>
          <p:nvPr>
            <p:ph type="title"/>
          </p:nvPr>
        </p:nvSpPr>
        <p:spPr>
          <a:xfrm>
            <a:off x="714175" y="445025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Índice</a:t>
            </a:r>
            <a:endParaRPr dirty="0"/>
          </a:p>
        </p:txBody>
      </p:sp>
      <p:sp>
        <p:nvSpPr>
          <p:cNvPr id="1393" name="Google Shape;1393;p41"/>
          <p:cNvSpPr txBox="1">
            <a:spLocks noGrp="1"/>
          </p:cNvSpPr>
          <p:nvPr>
            <p:ph type="subTitle" idx="2"/>
          </p:nvPr>
        </p:nvSpPr>
        <p:spPr>
          <a:xfrm>
            <a:off x="2281472" y="1649554"/>
            <a:ext cx="215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/>
              <a:t>Importar/Exportar un proyecto</a:t>
            </a:r>
            <a:endParaRPr sz="2000" dirty="0"/>
          </a:p>
        </p:txBody>
      </p:sp>
      <p:sp>
        <p:nvSpPr>
          <p:cNvPr id="1394" name="Google Shape;1394;p41"/>
          <p:cNvSpPr txBox="1">
            <a:spLocks noGrp="1"/>
          </p:cNvSpPr>
          <p:nvPr>
            <p:ph type="title" idx="3"/>
          </p:nvPr>
        </p:nvSpPr>
        <p:spPr>
          <a:xfrm>
            <a:off x="1288775" y="1555200"/>
            <a:ext cx="840300" cy="7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</a:t>
            </a:r>
          </a:p>
        </p:txBody>
      </p:sp>
      <p:sp>
        <p:nvSpPr>
          <p:cNvPr id="1396" name="Google Shape;1396;p41"/>
          <p:cNvSpPr txBox="1">
            <a:spLocks noGrp="1"/>
          </p:cNvSpPr>
          <p:nvPr>
            <p:ph type="subTitle" idx="5"/>
          </p:nvPr>
        </p:nvSpPr>
        <p:spPr>
          <a:xfrm>
            <a:off x="5837497" y="1649554"/>
            <a:ext cx="215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Instalación de plugin</a:t>
            </a:r>
            <a:endParaRPr sz="2000" dirty="0"/>
          </a:p>
        </p:txBody>
      </p:sp>
      <p:sp>
        <p:nvSpPr>
          <p:cNvPr id="1397" name="Google Shape;1397;p41"/>
          <p:cNvSpPr txBox="1">
            <a:spLocks noGrp="1"/>
          </p:cNvSpPr>
          <p:nvPr>
            <p:ph type="title" idx="6"/>
          </p:nvPr>
        </p:nvSpPr>
        <p:spPr>
          <a:xfrm>
            <a:off x="4813200" y="1555200"/>
            <a:ext cx="840300" cy="7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</a:t>
            </a:r>
            <a:endParaRPr dirty="0"/>
          </a:p>
        </p:txBody>
      </p:sp>
      <p:sp>
        <p:nvSpPr>
          <p:cNvPr id="1399" name="Google Shape;1399;p41"/>
          <p:cNvSpPr txBox="1">
            <a:spLocks noGrp="1"/>
          </p:cNvSpPr>
          <p:nvPr>
            <p:ph type="subTitle" idx="8"/>
          </p:nvPr>
        </p:nvSpPr>
        <p:spPr>
          <a:xfrm>
            <a:off x="2281472" y="3127158"/>
            <a:ext cx="215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/>
              <a:t>Características</a:t>
            </a:r>
          </a:p>
        </p:txBody>
      </p:sp>
      <p:sp>
        <p:nvSpPr>
          <p:cNvPr id="1400" name="Google Shape;1400;p41"/>
          <p:cNvSpPr txBox="1">
            <a:spLocks noGrp="1"/>
          </p:cNvSpPr>
          <p:nvPr>
            <p:ph type="title" idx="9"/>
          </p:nvPr>
        </p:nvSpPr>
        <p:spPr>
          <a:xfrm>
            <a:off x="1288775" y="3034313"/>
            <a:ext cx="840300" cy="7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</a:t>
            </a:r>
            <a:endParaRPr dirty="0"/>
          </a:p>
        </p:txBody>
      </p:sp>
      <p:sp>
        <p:nvSpPr>
          <p:cNvPr id="1402" name="Google Shape;1402;p41"/>
          <p:cNvSpPr txBox="1">
            <a:spLocks noGrp="1"/>
          </p:cNvSpPr>
          <p:nvPr>
            <p:ph type="subTitle" idx="14"/>
          </p:nvPr>
        </p:nvSpPr>
        <p:spPr>
          <a:xfrm>
            <a:off x="5805797" y="3127158"/>
            <a:ext cx="215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ES" sz="2000" dirty="0"/>
              <a:t>Conclusión</a:t>
            </a:r>
            <a:endParaRPr sz="2000" dirty="0"/>
          </a:p>
        </p:txBody>
      </p:sp>
      <p:sp>
        <p:nvSpPr>
          <p:cNvPr id="1403" name="Google Shape;1403;p41"/>
          <p:cNvSpPr txBox="1">
            <a:spLocks noGrp="1"/>
          </p:cNvSpPr>
          <p:nvPr>
            <p:ph type="title" idx="15"/>
          </p:nvPr>
        </p:nvSpPr>
        <p:spPr>
          <a:xfrm>
            <a:off x="4813200" y="3034313"/>
            <a:ext cx="840300" cy="7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1061559"/>
      </p:ext>
    </p:extLst>
  </p:cSld>
  <p:clrMapOvr>
    <a:masterClrMapping/>
  </p:clrMapOvr>
  <p:transition spd="med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2BA0812E-7DCA-9166-2956-6DF810275849}"/>
              </a:ext>
            </a:extLst>
          </p:cNvPr>
          <p:cNvSpPr txBox="1"/>
          <p:nvPr/>
        </p:nvSpPr>
        <p:spPr>
          <a:xfrm>
            <a:off x="2018212" y="0"/>
            <a:ext cx="102543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rgbClr val="9EA9ED"/>
                </a:solidFill>
                <a:effectLst/>
                <a:uLnTx/>
                <a:uFillTx/>
                <a:latin typeface="Ubuntu Condensed"/>
                <a:cs typeface="Arial"/>
                <a:sym typeface="Ubuntu Condensed"/>
              </a:rPr>
              <a:t>Curiosidades</a:t>
            </a:r>
            <a:endParaRPr kumimoji="0" lang="es-E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B6217EC-62D2-0690-A9C0-25F552F38B71}"/>
              </a:ext>
            </a:extLst>
          </p:cNvPr>
          <p:cNvSpPr txBox="1"/>
          <p:nvPr/>
        </p:nvSpPr>
        <p:spPr>
          <a:xfrm>
            <a:off x="2018213" y="763824"/>
            <a:ext cx="5179422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b="1" dirty="0"/>
              <a:t>Con respecto a otros </a:t>
            </a:r>
            <a:r>
              <a:rPr lang="es-ES" b="1" dirty="0" err="1"/>
              <a:t>IDEs</a:t>
            </a:r>
            <a:endParaRPr lang="es-ES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Es un IDE multiplataforma a diferencia de otros </a:t>
            </a:r>
            <a:r>
              <a:rPr lang="es-ES" dirty="0" err="1"/>
              <a:t>IDEs</a:t>
            </a:r>
            <a:r>
              <a:rPr lang="es-ES" dirty="0"/>
              <a:t>, admitiendo el desarrollo de aplicaciones para Windows, macOS, Linux, iOS y </a:t>
            </a:r>
            <a:r>
              <a:rPr lang="es-ES" dirty="0" err="1"/>
              <a:t>Adroid</a:t>
            </a:r>
            <a:r>
              <a:rPr lang="es-ES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Forma parte de MICROSOFT junto con el editor de código Visual Studio </a:t>
            </a:r>
            <a:r>
              <a:rPr lang="es-ES" dirty="0" err="1"/>
              <a:t>Code</a:t>
            </a:r>
            <a:r>
              <a:rPr lang="es-ES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Integración con Azure: Visual Studio está estrechamente integrado con la plataforma de servicios en la nube de Microsoft, Azure. Esto facilita la implementación y gestión de aplicaciones en la nube directamente desde el entorno de desarrollo</a:t>
            </a:r>
          </a:p>
        </p:txBody>
      </p:sp>
    </p:spTree>
  </p:cSld>
  <p:clrMapOvr>
    <a:masterClrMapping/>
  </p:clrMapOvr>
  <p:transition spd="med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2BA0812E-7DCA-9166-2956-6DF810275849}"/>
              </a:ext>
            </a:extLst>
          </p:cNvPr>
          <p:cNvSpPr txBox="1"/>
          <p:nvPr/>
        </p:nvSpPr>
        <p:spPr>
          <a:xfrm>
            <a:off x="2018212" y="0"/>
            <a:ext cx="102543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rgbClr val="9EA9ED"/>
                </a:solidFill>
                <a:effectLst/>
                <a:uLnTx/>
                <a:uFillTx/>
                <a:latin typeface="Ubuntu Condensed"/>
                <a:cs typeface="Arial"/>
                <a:sym typeface="Ubuntu Condensed"/>
              </a:rPr>
              <a:t>Curiosidades</a:t>
            </a:r>
            <a:endParaRPr kumimoji="0" lang="es-E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B6217EC-62D2-0690-A9C0-25F552F38B71}"/>
              </a:ext>
            </a:extLst>
          </p:cNvPr>
          <p:cNvSpPr txBox="1"/>
          <p:nvPr/>
        </p:nvSpPr>
        <p:spPr>
          <a:xfrm>
            <a:off x="2018213" y="763824"/>
            <a:ext cx="517942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b="1" dirty="0"/>
              <a:t>Con respecto a Visual Studio </a:t>
            </a:r>
            <a:r>
              <a:rPr lang="es-ES" b="1" dirty="0" err="1"/>
              <a:t>Code</a:t>
            </a:r>
            <a:endParaRPr lang="es-ES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Visual Studio: Está más orientado a proyectos grandes y complejos, con herramientas para el desarrollo de aplicaciones empresariales y soluciones integradas mientras que Visual Studio </a:t>
            </a:r>
            <a:r>
              <a:rPr lang="es-ES" dirty="0" err="1"/>
              <a:t>Code</a:t>
            </a:r>
            <a:r>
              <a:rPr lang="es-ES" dirty="0"/>
              <a:t>: Es más adecuado para proyectos más pequeños y para desarrolladores que prefieren un enfoque más ligero y rápido</a:t>
            </a:r>
          </a:p>
        </p:txBody>
      </p:sp>
    </p:spTree>
    <p:extLst>
      <p:ext uri="{BB962C8B-B14F-4D97-AF65-F5344CB8AC3E}">
        <p14:creationId xmlns:p14="http://schemas.microsoft.com/office/powerpoint/2010/main" val="1930958084"/>
      </p:ext>
    </p:extLst>
  </p:cSld>
  <p:clrMapOvr>
    <a:masterClrMapping/>
  </p:clrMapOvr>
  <p:transition spd="med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2BA0812E-7DCA-9166-2956-6DF810275849}"/>
              </a:ext>
            </a:extLst>
          </p:cNvPr>
          <p:cNvSpPr txBox="1"/>
          <p:nvPr/>
        </p:nvSpPr>
        <p:spPr>
          <a:xfrm>
            <a:off x="2018212" y="0"/>
            <a:ext cx="102543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rgbClr val="9EA9ED"/>
                </a:solidFill>
                <a:effectLst/>
                <a:uLnTx/>
                <a:uFillTx/>
                <a:latin typeface="Ubuntu Condensed"/>
                <a:cs typeface="Arial"/>
                <a:sym typeface="Ubuntu Condensed"/>
              </a:rPr>
              <a:t>Curiosidades</a:t>
            </a:r>
            <a:endParaRPr kumimoji="0" lang="es-E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B6217EC-62D2-0690-A9C0-25F552F38B71}"/>
              </a:ext>
            </a:extLst>
          </p:cNvPr>
          <p:cNvSpPr txBox="1"/>
          <p:nvPr/>
        </p:nvSpPr>
        <p:spPr>
          <a:xfrm>
            <a:off x="2018213" y="763824"/>
            <a:ext cx="517942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b="1" dirty="0"/>
              <a:t>Con respecto a Visual Studio 2019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Mejoras en herramientas específicas de desarrollo, como depuración, pruebas y análisis de código.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La primera versión completamente de 64 bits, lo que podría mejorar el rendimiento y la capacidad de manejar proyectos más grandes. Además, las actualizaciones en la interfaz de usuario para hacerla más moderna y eficiente.</a:t>
            </a:r>
          </a:p>
        </p:txBody>
      </p:sp>
    </p:spTree>
    <p:extLst>
      <p:ext uri="{BB962C8B-B14F-4D97-AF65-F5344CB8AC3E}">
        <p14:creationId xmlns:p14="http://schemas.microsoft.com/office/powerpoint/2010/main" val="3249102523"/>
      </p:ext>
    </p:extLst>
  </p:cSld>
  <p:clrMapOvr>
    <a:masterClrMapping/>
  </p:clrMapOvr>
  <p:transition spd="med">
    <p:pull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44"/>
          <p:cNvSpPr/>
          <p:nvPr/>
        </p:nvSpPr>
        <p:spPr>
          <a:xfrm rot="10800000">
            <a:off x="2587599" y="608824"/>
            <a:ext cx="3968803" cy="3925847"/>
          </a:xfrm>
          <a:custGeom>
            <a:avLst/>
            <a:gdLst/>
            <a:ahLst/>
            <a:cxnLst/>
            <a:rect l="l" t="t" r="r" b="b"/>
            <a:pathLst>
              <a:path w="79273" h="78415" extrusionOk="0">
                <a:moveTo>
                  <a:pt x="44563" y="1"/>
                </a:moveTo>
                <a:cubicBezTo>
                  <a:pt x="40183" y="1"/>
                  <a:pt x="35845" y="670"/>
                  <a:pt x="31825" y="1769"/>
                </a:cubicBezTo>
                <a:cubicBezTo>
                  <a:pt x="21612" y="4596"/>
                  <a:pt x="13588" y="10280"/>
                  <a:pt x="8694" y="16967"/>
                </a:cubicBezTo>
                <a:cubicBezTo>
                  <a:pt x="31" y="28760"/>
                  <a:pt x="1" y="43502"/>
                  <a:pt x="4894" y="56633"/>
                </a:cubicBezTo>
                <a:cubicBezTo>
                  <a:pt x="7022" y="62287"/>
                  <a:pt x="10822" y="67879"/>
                  <a:pt x="16962" y="72074"/>
                </a:cubicBezTo>
                <a:cubicBezTo>
                  <a:pt x="22479" y="75852"/>
                  <a:pt x="30087" y="78415"/>
                  <a:pt x="37612" y="78415"/>
                </a:cubicBezTo>
                <a:cubicBezTo>
                  <a:pt x="38502" y="78415"/>
                  <a:pt x="39391" y="78379"/>
                  <a:pt x="40275" y="78305"/>
                </a:cubicBezTo>
                <a:cubicBezTo>
                  <a:pt x="42646" y="78092"/>
                  <a:pt x="44865" y="77667"/>
                  <a:pt x="46962" y="77028"/>
                </a:cubicBezTo>
                <a:cubicBezTo>
                  <a:pt x="54105" y="74870"/>
                  <a:pt x="59667" y="70463"/>
                  <a:pt x="63862" y="65812"/>
                </a:cubicBezTo>
                <a:cubicBezTo>
                  <a:pt x="71491" y="57332"/>
                  <a:pt x="76142" y="47605"/>
                  <a:pt x="77966" y="37575"/>
                </a:cubicBezTo>
                <a:cubicBezTo>
                  <a:pt x="79273" y="30098"/>
                  <a:pt x="78969" y="22225"/>
                  <a:pt x="74501" y="15082"/>
                </a:cubicBezTo>
                <a:cubicBezTo>
                  <a:pt x="70002" y="7939"/>
                  <a:pt x="60731" y="1708"/>
                  <a:pt x="49607" y="310"/>
                </a:cubicBezTo>
                <a:cubicBezTo>
                  <a:pt x="47930" y="99"/>
                  <a:pt x="46243" y="1"/>
                  <a:pt x="445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44"/>
          <p:cNvSpPr/>
          <p:nvPr/>
        </p:nvSpPr>
        <p:spPr>
          <a:xfrm>
            <a:off x="3902162" y="1128292"/>
            <a:ext cx="1339838" cy="1322522"/>
          </a:xfrm>
          <a:custGeom>
            <a:avLst/>
            <a:gdLst/>
            <a:ahLst/>
            <a:cxnLst/>
            <a:rect l="l" t="t" r="r" b="b"/>
            <a:pathLst>
              <a:path w="31400" h="30996" extrusionOk="0">
                <a:moveTo>
                  <a:pt x="17556" y="0"/>
                </a:moveTo>
                <a:cubicBezTo>
                  <a:pt x="15851" y="0"/>
                  <a:pt x="14164" y="248"/>
                  <a:pt x="12615" y="678"/>
                </a:cubicBezTo>
                <a:cubicBezTo>
                  <a:pt x="8603" y="1833"/>
                  <a:pt x="5411" y="4083"/>
                  <a:pt x="3466" y="6697"/>
                </a:cubicBezTo>
                <a:cubicBezTo>
                  <a:pt x="61" y="11378"/>
                  <a:pt x="1" y="17214"/>
                  <a:pt x="1976" y="22381"/>
                </a:cubicBezTo>
                <a:cubicBezTo>
                  <a:pt x="2827" y="24630"/>
                  <a:pt x="4347" y="26819"/>
                  <a:pt x="6779" y="28490"/>
                </a:cubicBezTo>
                <a:cubicBezTo>
                  <a:pt x="8955" y="29986"/>
                  <a:pt x="11982" y="30995"/>
                  <a:pt x="14968" y="30995"/>
                </a:cubicBezTo>
                <a:cubicBezTo>
                  <a:pt x="15319" y="30995"/>
                  <a:pt x="15670" y="30981"/>
                  <a:pt x="16019" y="30952"/>
                </a:cubicBezTo>
                <a:cubicBezTo>
                  <a:pt x="16870" y="30892"/>
                  <a:pt x="17752" y="30740"/>
                  <a:pt x="18603" y="30466"/>
                </a:cubicBezTo>
                <a:cubicBezTo>
                  <a:pt x="21430" y="29645"/>
                  <a:pt x="23649" y="27852"/>
                  <a:pt x="25290" y="26028"/>
                </a:cubicBezTo>
                <a:cubicBezTo>
                  <a:pt x="28269" y="22685"/>
                  <a:pt x="30153" y="18855"/>
                  <a:pt x="30852" y="14873"/>
                </a:cubicBezTo>
                <a:cubicBezTo>
                  <a:pt x="31399" y="11894"/>
                  <a:pt x="31278" y="8794"/>
                  <a:pt x="29484" y="5967"/>
                </a:cubicBezTo>
                <a:cubicBezTo>
                  <a:pt x="27722" y="3171"/>
                  <a:pt x="24074" y="678"/>
                  <a:pt x="19667" y="131"/>
                </a:cubicBezTo>
                <a:cubicBezTo>
                  <a:pt x="18966" y="42"/>
                  <a:pt x="18259" y="0"/>
                  <a:pt x="17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44"/>
          <p:cNvSpPr txBox="1">
            <a:spLocks noGrp="1"/>
          </p:cNvSpPr>
          <p:nvPr>
            <p:ph type="title"/>
          </p:nvPr>
        </p:nvSpPr>
        <p:spPr>
          <a:xfrm>
            <a:off x="3100950" y="2895422"/>
            <a:ext cx="2942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/>
              <a:t>Conclusión</a:t>
            </a:r>
            <a:endParaRPr sz="3600" dirty="0"/>
          </a:p>
        </p:txBody>
      </p:sp>
      <p:sp>
        <p:nvSpPr>
          <p:cNvPr id="1490" name="Google Shape;1490;p44"/>
          <p:cNvSpPr txBox="1">
            <a:spLocks noGrp="1"/>
          </p:cNvSpPr>
          <p:nvPr>
            <p:ph type="title" idx="2"/>
          </p:nvPr>
        </p:nvSpPr>
        <p:spPr>
          <a:xfrm>
            <a:off x="3993750" y="1243853"/>
            <a:ext cx="1156500" cy="10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12</a:t>
            </a: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079756"/>
      </p:ext>
    </p:extLst>
  </p:cSld>
  <p:clrMapOvr>
    <a:masterClrMapping/>
  </p:clrMapOvr>
  <p:transition spd="med">
    <p:pull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8B0F9A5-9734-5408-034A-ABB9813F0A7F}"/>
              </a:ext>
            </a:extLst>
          </p:cNvPr>
          <p:cNvSpPr txBox="1"/>
          <p:nvPr/>
        </p:nvSpPr>
        <p:spPr>
          <a:xfrm>
            <a:off x="857722" y="646331"/>
            <a:ext cx="588503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0" dirty="0">
                <a:effectLst/>
                <a:latin typeface="gg sans"/>
              </a:rPr>
              <a:t>Visual Studio, IDE líder en desarrollo de software, destaca por su versatilidad, potencia y amplia funcionalidad. Aunque puede resultar desafiante para principiantes, su curva de aprendizaje se compensa con la eficiencia y capacidad integral que ofrece a desarrolladores, convirtiéndolo en una elección destacada para proyectos de diversa índole.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CF45706-2D23-B3D6-C700-398891BFC387}"/>
              </a:ext>
            </a:extLst>
          </p:cNvPr>
          <p:cNvSpPr txBox="1"/>
          <p:nvPr/>
        </p:nvSpPr>
        <p:spPr>
          <a:xfrm>
            <a:off x="857722" y="0"/>
            <a:ext cx="82862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rgbClr val="9EA9ED"/>
                </a:solidFill>
                <a:effectLst/>
                <a:uLnTx/>
                <a:uFillTx/>
                <a:latin typeface="Ubuntu Condensed"/>
                <a:cs typeface="Arial"/>
                <a:sym typeface="Ubuntu Condensed"/>
              </a:rPr>
              <a:t>Conclusión</a:t>
            </a:r>
            <a:endParaRPr kumimoji="0" lang="es-E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44"/>
          <p:cNvSpPr/>
          <p:nvPr/>
        </p:nvSpPr>
        <p:spPr>
          <a:xfrm rot="10800000">
            <a:off x="2587599" y="608824"/>
            <a:ext cx="3968803" cy="3925847"/>
          </a:xfrm>
          <a:custGeom>
            <a:avLst/>
            <a:gdLst/>
            <a:ahLst/>
            <a:cxnLst/>
            <a:rect l="l" t="t" r="r" b="b"/>
            <a:pathLst>
              <a:path w="79273" h="78415" extrusionOk="0">
                <a:moveTo>
                  <a:pt x="44563" y="1"/>
                </a:moveTo>
                <a:cubicBezTo>
                  <a:pt x="40183" y="1"/>
                  <a:pt x="35845" y="670"/>
                  <a:pt x="31825" y="1769"/>
                </a:cubicBezTo>
                <a:cubicBezTo>
                  <a:pt x="21612" y="4596"/>
                  <a:pt x="13588" y="10280"/>
                  <a:pt x="8694" y="16967"/>
                </a:cubicBezTo>
                <a:cubicBezTo>
                  <a:pt x="31" y="28760"/>
                  <a:pt x="1" y="43502"/>
                  <a:pt x="4894" y="56633"/>
                </a:cubicBezTo>
                <a:cubicBezTo>
                  <a:pt x="7022" y="62287"/>
                  <a:pt x="10822" y="67879"/>
                  <a:pt x="16962" y="72074"/>
                </a:cubicBezTo>
                <a:cubicBezTo>
                  <a:pt x="22479" y="75852"/>
                  <a:pt x="30087" y="78415"/>
                  <a:pt x="37612" y="78415"/>
                </a:cubicBezTo>
                <a:cubicBezTo>
                  <a:pt x="38502" y="78415"/>
                  <a:pt x="39391" y="78379"/>
                  <a:pt x="40275" y="78305"/>
                </a:cubicBezTo>
                <a:cubicBezTo>
                  <a:pt x="42646" y="78092"/>
                  <a:pt x="44865" y="77667"/>
                  <a:pt x="46962" y="77028"/>
                </a:cubicBezTo>
                <a:cubicBezTo>
                  <a:pt x="54105" y="74870"/>
                  <a:pt x="59667" y="70463"/>
                  <a:pt x="63862" y="65812"/>
                </a:cubicBezTo>
                <a:cubicBezTo>
                  <a:pt x="71491" y="57332"/>
                  <a:pt x="76142" y="47605"/>
                  <a:pt x="77966" y="37575"/>
                </a:cubicBezTo>
                <a:cubicBezTo>
                  <a:pt x="79273" y="30098"/>
                  <a:pt x="78969" y="22225"/>
                  <a:pt x="74501" y="15082"/>
                </a:cubicBezTo>
                <a:cubicBezTo>
                  <a:pt x="70002" y="7939"/>
                  <a:pt x="60731" y="1708"/>
                  <a:pt x="49607" y="310"/>
                </a:cubicBezTo>
                <a:cubicBezTo>
                  <a:pt x="47930" y="99"/>
                  <a:pt x="46243" y="1"/>
                  <a:pt x="445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44"/>
          <p:cNvSpPr/>
          <p:nvPr/>
        </p:nvSpPr>
        <p:spPr>
          <a:xfrm>
            <a:off x="3902162" y="1128292"/>
            <a:ext cx="1339838" cy="1322522"/>
          </a:xfrm>
          <a:custGeom>
            <a:avLst/>
            <a:gdLst/>
            <a:ahLst/>
            <a:cxnLst/>
            <a:rect l="l" t="t" r="r" b="b"/>
            <a:pathLst>
              <a:path w="31400" h="30996" extrusionOk="0">
                <a:moveTo>
                  <a:pt x="17556" y="0"/>
                </a:moveTo>
                <a:cubicBezTo>
                  <a:pt x="15851" y="0"/>
                  <a:pt x="14164" y="248"/>
                  <a:pt x="12615" y="678"/>
                </a:cubicBezTo>
                <a:cubicBezTo>
                  <a:pt x="8603" y="1833"/>
                  <a:pt x="5411" y="4083"/>
                  <a:pt x="3466" y="6697"/>
                </a:cubicBezTo>
                <a:cubicBezTo>
                  <a:pt x="61" y="11378"/>
                  <a:pt x="1" y="17214"/>
                  <a:pt x="1976" y="22381"/>
                </a:cubicBezTo>
                <a:cubicBezTo>
                  <a:pt x="2827" y="24630"/>
                  <a:pt x="4347" y="26819"/>
                  <a:pt x="6779" y="28490"/>
                </a:cubicBezTo>
                <a:cubicBezTo>
                  <a:pt x="8955" y="29986"/>
                  <a:pt x="11982" y="30995"/>
                  <a:pt x="14968" y="30995"/>
                </a:cubicBezTo>
                <a:cubicBezTo>
                  <a:pt x="15319" y="30995"/>
                  <a:pt x="15670" y="30981"/>
                  <a:pt x="16019" y="30952"/>
                </a:cubicBezTo>
                <a:cubicBezTo>
                  <a:pt x="16870" y="30892"/>
                  <a:pt x="17752" y="30740"/>
                  <a:pt x="18603" y="30466"/>
                </a:cubicBezTo>
                <a:cubicBezTo>
                  <a:pt x="21430" y="29645"/>
                  <a:pt x="23649" y="27852"/>
                  <a:pt x="25290" y="26028"/>
                </a:cubicBezTo>
                <a:cubicBezTo>
                  <a:pt x="28269" y="22685"/>
                  <a:pt x="30153" y="18855"/>
                  <a:pt x="30852" y="14873"/>
                </a:cubicBezTo>
                <a:cubicBezTo>
                  <a:pt x="31399" y="11894"/>
                  <a:pt x="31278" y="8794"/>
                  <a:pt x="29484" y="5967"/>
                </a:cubicBezTo>
                <a:cubicBezTo>
                  <a:pt x="27722" y="3171"/>
                  <a:pt x="24074" y="678"/>
                  <a:pt x="19667" y="131"/>
                </a:cubicBezTo>
                <a:cubicBezTo>
                  <a:pt x="18966" y="42"/>
                  <a:pt x="18259" y="0"/>
                  <a:pt x="17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44"/>
          <p:cNvSpPr txBox="1">
            <a:spLocks noGrp="1"/>
          </p:cNvSpPr>
          <p:nvPr>
            <p:ph type="title"/>
          </p:nvPr>
        </p:nvSpPr>
        <p:spPr>
          <a:xfrm>
            <a:off x="3163443" y="2513575"/>
            <a:ext cx="2817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Introducción</a:t>
            </a:r>
            <a:endParaRPr sz="3600" dirty="0"/>
          </a:p>
        </p:txBody>
      </p:sp>
      <p:sp>
        <p:nvSpPr>
          <p:cNvPr id="1490" name="Google Shape;1490;p44"/>
          <p:cNvSpPr txBox="1">
            <a:spLocks noGrp="1"/>
          </p:cNvSpPr>
          <p:nvPr>
            <p:ph type="title" idx="2"/>
          </p:nvPr>
        </p:nvSpPr>
        <p:spPr>
          <a:xfrm>
            <a:off x="3993750" y="1243853"/>
            <a:ext cx="1156500" cy="10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01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BEB4CF8B-DCA0-8277-CAB0-421FD821C53B}"/>
              </a:ext>
            </a:extLst>
          </p:cNvPr>
          <p:cNvSpPr txBox="1"/>
          <p:nvPr/>
        </p:nvSpPr>
        <p:spPr>
          <a:xfrm>
            <a:off x="1024055" y="880313"/>
            <a:ext cx="578376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dirty="0"/>
              <a:t>Un entorno de desarrollo es un software esencial para programadores.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Compuesto por herramientas como editor de código, compilador, intérprete y depurador. 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Su función es facilitar el desarrollo de software con características como </a:t>
            </a:r>
            <a:r>
              <a:rPr lang="es-ES" dirty="0" err="1"/>
              <a:t>auto-completado</a:t>
            </a:r>
            <a:r>
              <a:rPr lang="es-ES" dirty="0"/>
              <a:t>, detección de errores y control de versiones. 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Hay entornos propietarios y libres, y su estructura incluye editor de textos, compilador/intérprete, depurador y generador automático de herramientas. 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Un ejemplo destacado es Visual Studio de Microsoft, que ofrece soporte para varios lenguajes, incluyendo C++ y Python, con funciones avanzadas de depuración y gestión de proyectos, siendo popular para crear aplicaciones móviles, web y servicios en la nube.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D429C0F-FF0D-3335-8C8E-DBD802DEDCF7}"/>
              </a:ext>
            </a:extLst>
          </p:cNvPr>
          <p:cNvSpPr txBox="1"/>
          <p:nvPr/>
        </p:nvSpPr>
        <p:spPr>
          <a:xfrm>
            <a:off x="1024055" y="77426"/>
            <a:ext cx="7921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rgbClr val="9EA9ED"/>
                </a:solidFill>
                <a:effectLst/>
                <a:uLnTx/>
                <a:uFillTx/>
                <a:latin typeface="Ubuntu Condensed"/>
                <a:sym typeface="Ubuntu Condensed"/>
              </a:rPr>
              <a:t>Introducción</a:t>
            </a:r>
            <a:endParaRPr lang="es-ES" dirty="0"/>
          </a:p>
        </p:txBody>
      </p: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44"/>
          <p:cNvSpPr/>
          <p:nvPr/>
        </p:nvSpPr>
        <p:spPr>
          <a:xfrm rot="10800000">
            <a:off x="2587599" y="608824"/>
            <a:ext cx="3968803" cy="3925847"/>
          </a:xfrm>
          <a:custGeom>
            <a:avLst/>
            <a:gdLst/>
            <a:ahLst/>
            <a:cxnLst/>
            <a:rect l="l" t="t" r="r" b="b"/>
            <a:pathLst>
              <a:path w="79273" h="78415" extrusionOk="0">
                <a:moveTo>
                  <a:pt x="44563" y="1"/>
                </a:moveTo>
                <a:cubicBezTo>
                  <a:pt x="40183" y="1"/>
                  <a:pt x="35845" y="670"/>
                  <a:pt x="31825" y="1769"/>
                </a:cubicBezTo>
                <a:cubicBezTo>
                  <a:pt x="21612" y="4596"/>
                  <a:pt x="13588" y="10280"/>
                  <a:pt x="8694" y="16967"/>
                </a:cubicBezTo>
                <a:cubicBezTo>
                  <a:pt x="31" y="28760"/>
                  <a:pt x="1" y="43502"/>
                  <a:pt x="4894" y="56633"/>
                </a:cubicBezTo>
                <a:cubicBezTo>
                  <a:pt x="7022" y="62287"/>
                  <a:pt x="10822" y="67879"/>
                  <a:pt x="16962" y="72074"/>
                </a:cubicBezTo>
                <a:cubicBezTo>
                  <a:pt x="22479" y="75852"/>
                  <a:pt x="30087" y="78415"/>
                  <a:pt x="37612" y="78415"/>
                </a:cubicBezTo>
                <a:cubicBezTo>
                  <a:pt x="38502" y="78415"/>
                  <a:pt x="39391" y="78379"/>
                  <a:pt x="40275" y="78305"/>
                </a:cubicBezTo>
                <a:cubicBezTo>
                  <a:pt x="42646" y="78092"/>
                  <a:pt x="44865" y="77667"/>
                  <a:pt x="46962" y="77028"/>
                </a:cubicBezTo>
                <a:cubicBezTo>
                  <a:pt x="54105" y="74870"/>
                  <a:pt x="59667" y="70463"/>
                  <a:pt x="63862" y="65812"/>
                </a:cubicBezTo>
                <a:cubicBezTo>
                  <a:pt x="71491" y="57332"/>
                  <a:pt x="76142" y="47605"/>
                  <a:pt x="77966" y="37575"/>
                </a:cubicBezTo>
                <a:cubicBezTo>
                  <a:pt x="79273" y="30098"/>
                  <a:pt x="78969" y="22225"/>
                  <a:pt x="74501" y="15082"/>
                </a:cubicBezTo>
                <a:cubicBezTo>
                  <a:pt x="70002" y="7939"/>
                  <a:pt x="60731" y="1708"/>
                  <a:pt x="49607" y="310"/>
                </a:cubicBezTo>
                <a:cubicBezTo>
                  <a:pt x="47930" y="99"/>
                  <a:pt x="46243" y="1"/>
                  <a:pt x="445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44"/>
          <p:cNvSpPr/>
          <p:nvPr/>
        </p:nvSpPr>
        <p:spPr>
          <a:xfrm>
            <a:off x="3902162" y="1128292"/>
            <a:ext cx="1339838" cy="1322522"/>
          </a:xfrm>
          <a:custGeom>
            <a:avLst/>
            <a:gdLst/>
            <a:ahLst/>
            <a:cxnLst/>
            <a:rect l="l" t="t" r="r" b="b"/>
            <a:pathLst>
              <a:path w="31400" h="30996" extrusionOk="0">
                <a:moveTo>
                  <a:pt x="17556" y="0"/>
                </a:moveTo>
                <a:cubicBezTo>
                  <a:pt x="15851" y="0"/>
                  <a:pt x="14164" y="248"/>
                  <a:pt x="12615" y="678"/>
                </a:cubicBezTo>
                <a:cubicBezTo>
                  <a:pt x="8603" y="1833"/>
                  <a:pt x="5411" y="4083"/>
                  <a:pt x="3466" y="6697"/>
                </a:cubicBezTo>
                <a:cubicBezTo>
                  <a:pt x="61" y="11378"/>
                  <a:pt x="1" y="17214"/>
                  <a:pt x="1976" y="22381"/>
                </a:cubicBezTo>
                <a:cubicBezTo>
                  <a:pt x="2827" y="24630"/>
                  <a:pt x="4347" y="26819"/>
                  <a:pt x="6779" y="28490"/>
                </a:cubicBezTo>
                <a:cubicBezTo>
                  <a:pt x="8955" y="29986"/>
                  <a:pt x="11982" y="30995"/>
                  <a:pt x="14968" y="30995"/>
                </a:cubicBezTo>
                <a:cubicBezTo>
                  <a:pt x="15319" y="30995"/>
                  <a:pt x="15670" y="30981"/>
                  <a:pt x="16019" y="30952"/>
                </a:cubicBezTo>
                <a:cubicBezTo>
                  <a:pt x="16870" y="30892"/>
                  <a:pt x="17752" y="30740"/>
                  <a:pt x="18603" y="30466"/>
                </a:cubicBezTo>
                <a:cubicBezTo>
                  <a:pt x="21430" y="29645"/>
                  <a:pt x="23649" y="27852"/>
                  <a:pt x="25290" y="26028"/>
                </a:cubicBezTo>
                <a:cubicBezTo>
                  <a:pt x="28269" y="22685"/>
                  <a:pt x="30153" y="18855"/>
                  <a:pt x="30852" y="14873"/>
                </a:cubicBezTo>
                <a:cubicBezTo>
                  <a:pt x="31399" y="11894"/>
                  <a:pt x="31278" y="8794"/>
                  <a:pt x="29484" y="5967"/>
                </a:cubicBezTo>
                <a:cubicBezTo>
                  <a:pt x="27722" y="3171"/>
                  <a:pt x="24074" y="678"/>
                  <a:pt x="19667" y="131"/>
                </a:cubicBezTo>
                <a:cubicBezTo>
                  <a:pt x="18966" y="42"/>
                  <a:pt x="18259" y="0"/>
                  <a:pt x="17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44"/>
          <p:cNvSpPr txBox="1">
            <a:spLocks noGrp="1"/>
          </p:cNvSpPr>
          <p:nvPr>
            <p:ph type="title"/>
          </p:nvPr>
        </p:nvSpPr>
        <p:spPr>
          <a:xfrm>
            <a:off x="3163500" y="2895422"/>
            <a:ext cx="2817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¿Cómo se descarga y desde donde?</a:t>
            </a:r>
            <a:endParaRPr sz="3600" dirty="0"/>
          </a:p>
        </p:txBody>
      </p:sp>
      <p:sp>
        <p:nvSpPr>
          <p:cNvPr id="1490" name="Google Shape;1490;p44"/>
          <p:cNvSpPr txBox="1">
            <a:spLocks noGrp="1"/>
          </p:cNvSpPr>
          <p:nvPr>
            <p:ph type="title" idx="2"/>
          </p:nvPr>
        </p:nvSpPr>
        <p:spPr>
          <a:xfrm>
            <a:off x="3993750" y="1243853"/>
            <a:ext cx="1156500" cy="10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02</a:t>
            </a: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676103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8859166C-D124-C4F2-8C00-2161819495E6}"/>
              </a:ext>
            </a:extLst>
          </p:cNvPr>
          <p:cNvSpPr txBox="1"/>
          <p:nvPr/>
        </p:nvSpPr>
        <p:spPr>
          <a:xfrm>
            <a:off x="728547" y="950907"/>
            <a:ext cx="3494048" cy="382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sz="14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https://visualstudio.microsoft.com/es/</a:t>
            </a:r>
            <a:r>
              <a:rPr lang="es-ES" sz="1400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s-E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Esta es la página de descarga del Visual Studio.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Visual Studio se descarga en la página oficial de visual que es de Microsoft. Para descargarlo pulsas el botón de descarga de Visual Studio dentro de dicha página.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Tienes tres tipos: 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</a:t>
            </a:r>
            <a:r>
              <a:rPr lang="es-ES" sz="14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community</a:t>
            </a:r>
            <a:r>
              <a:rPr lang="es-E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el cual sirve para desarrolladores particulares, de uso académico y código abierto.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</a:t>
            </a:r>
            <a:r>
              <a:rPr lang="es-ES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profesional</a:t>
            </a:r>
            <a:r>
              <a:rPr lang="es-E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es la versión avanzada del </a:t>
            </a:r>
            <a:r>
              <a:rPr lang="es-ES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community</a:t>
            </a:r>
            <a:r>
              <a:rPr lang="es-E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para uso particular.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</a:t>
            </a:r>
            <a:r>
              <a:rPr lang="es-ES" b="1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s-ES" sz="14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nterprise</a:t>
            </a:r>
            <a:r>
              <a:rPr lang="es-E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está destinado a empresas.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578A23F-D87A-A161-9160-6135B535A9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41" y="1220366"/>
            <a:ext cx="4322847" cy="2200696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85C76C9D-0E9D-4C7F-A8B0-BB96739623BE}"/>
              </a:ext>
            </a:extLst>
          </p:cNvPr>
          <p:cNvSpPr txBox="1"/>
          <p:nvPr/>
        </p:nvSpPr>
        <p:spPr>
          <a:xfrm>
            <a:off x="728547" y="126391"/>
            <a:ext cx="76869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rgbClr val="9EA9ED"/>
                </a:solidFill>
                <a:effectLst/>
                <a:uLnTx/>
                <a:uFillTx/>
                <a:latin typeface="Ubuntu Condensed"/>
                <a:sym typeface="Ubuntu Condensed"/>
              </a:rPr>
              <a:t>¿Cómo se descarga y desde donde?</a:t>
            </a:r>
            <a:endParaRPr lang="es-ES" dirty="0"/>
          </a:p>
        </p:txBody>
      </p: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44"/>
          <p:cNvSpPr/>
          <p:nvPr/>
        </p:nvSpPr>
        <p:spPr>
          <a:xfrm rot="10800000">
            <a:off x="2587599" y="608824"/>
            <a:ext cx="3968803" cy="3925847"/>
          </a:xfrm>
          <a:custGeom>
            <a:avLst/>
            <a:gdLst/>
            <a:ahLst/>
            <a:cxnLst/>
            <a:rect l="l" t="t" r="r" b="b"/>
            <a:pathLst>
              <a:path w="79273" h="78415" extrusionOk="0">
                <a:moveTo>
                  <a:pt x="44563" y="1"/>
                </a:moveTo>
                <a:cubicBezTo>
                  <a:pt x="40183" y="1"/>
                  <a:pt x="35845" y="670"/>
                  <a:pt x="31825" y="1769"/>
                </a:cubicBezTo>
                <a:cubicBezTo>
                  <a:pt x="21612" y="4596"/>
                  <a:pt x="13588" y="10280"/>
                  <a:pt x="8694" y="16967"/>
                </a:cubicBezTo>
                <a:cubicBezTo>
                  <a:pt x="31" y="28760"/>
                  <a:pt x="1" y="43502"/>
                  <a:pt x="4894" y="56633"/>
                </a:cubicBezTo>
                <a:cubicBezTo>
                  <a:pt x="7022" y="62287"/>
                  <a:pt x="10822" y="67879"/>
                  <a:pt x="16962" y="72074"/>
                </a:cubicBezTo>
                <a:cubicBezTo>
                  <a:pt x="22479" y="75852"/>
                  <a:pt x="30087" y="78415"/>
                  <a:pt x="37612" y="78415"/>
                </a:cubicBezTo>
                <a:cubicBezTo>
                  <a:pt x="38502" y="78415"/>
                  <a:pt x="39391" y="78379"/>
                  <a:pt x="40275" y="78305"/>
                </a:cubicBezTo>
                <a:cubicBezTo>
                  <a:pt x="42646" y="78092"/>
                  <a:pt x="44865" y="77667"/>
                  <a:pt x="46962" y="77028"/>
                </a:cubicBezTo>
                <a:cubicBezTo>
                  <a:pt x="54105" y="74870"/>
                  <a:pt x="59667" y="70463"/>
                  <a:pt x="63862" y="65812"/>
                </a:cubicBezTo>
                <a:cubicBezTo>
                  <a:pt x="71491" y="57332"/>
                  <a:pt x="76142" y="47605"/>
                  <a:pt x="77966" y="37575"/>
                </a:cubicBezTo>
                <a:cubicBezTo>
                  <a:pt x="79273" y="30098"/>
                  <a:pt x="78969" y="22225"/>
                  <a:pt x="74501" y="15082"/>
                </a:cubicBezTo>
                <a:cubicBezTo>
                  <a:pt x="70002" y="7939"/>
                  <a:pt x="60731" y="1708"/>
                  <a:pt x="49607" y="310"/>
                </a:cubicBezTo>
                <a:cubicBezTo>
                  <a:pt x="47930" y="99"/>
                  <a:pt x="46243" y="1"/>
                  <a:pt x="445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44"/>
          <p:cNvSpPr/>
          <p:nvPr/>
        </p:nvSpPr>
        <p:spPr>
          <a:xfrm>
            <a:off x="3902162" y="1128292"/>
            <a:ext cx="1339838" cy="1322522"/>
          </a:xfrm>
          <a:custGeom>
            <a:avLst/>
            <a:gdLst/>
            <a:ahLst/>
            <a:cxnLst/>
            <a:rect l="l" t="t" r="r" b="b"/>
            <a:pathLst>
              <a:path w="31400" h="30996" extrusionOk="0">
                <a:moveTo>
                  <a:pt x="17556" y="0"/>
                </a:moveTo>
                <a:cubicBezTo>
                  <a:pt x="15851" y="0"/>
                  <a:pt x="14164" y="248"/>
                  <a:pt x="12615" y="678"/>
                </a:cubicBezTo>
                <a:cubicBezTo>
                  <a:pt x="8603" y="1833"/>
                  <a:pt x="5411" y="4083"/>
                  <a:pt x="3466" y="6697"/>
                </a:cubicBezTo>
                <a:cubicBezTo>
                  <a:pt x="61" y="11378"/>
                  <a:pt x="1" y="17214"/>
                  <a:pt x="1976" y="22381"/>
                </a:cubicBezTo>
                <a:cubicBezTo>
                  <a:pt x="2827" y="24630"/>
                  <a:pt x="4347" y="26819"/>
                  <a:pt x="6779" y="28490"/>
                </a:cubicBezTo>
                <a:cubicBezTo>
                  <a:pt x="8955" y="29986"/>
                  <a:pt x="11982" y="30995"/>
                  <a:pt x="14968" y="30995"/>
                </a:cubicBezTo>
                <a:cubicBezTo>
                  <a:pt x="15319" y="30995"/>
                  <a:pt x="15670" y="30981"/>
                  <a:pt x="16019" y="30952"/>
                </a:cubicBezTo>
                <a:cubicBezTo>
                  <a:pt x="16870" y="30892"/>
                  <a:pt x="17752" y="30740"/>
                  <a:pt x="18603" y="30466"/>
                </a:cubicBezTo>
                <a:cubicBezTo>
                  <a:pt x="21430" y="29645"/>
                  <a:pt x="23649" y="27852"/>
                  <a:pt x="25290" y="26028"/>
                </a:cubicBezTo>
                <a:cubicBezTo>
                  <a:pt x="28269" y="22685"/>
                  <a:pt x="30153" y="18855"/>
                  <a:pt x="30852" y="14873"/>
                </a:cubicBezTo>
                <a:cubicBezTo>
                  <a:pt x="31399" y="11894"/>
                  <a:pt x="31278" y="8794"/>
                  <a:pt x="29484" y="5967"/>
                </a:cubicBezTo>
                <a:cubicBezTo>
                  <a:pt x="27722" y="3171"/>
                  <a:pt x="24074" y="678"/>
                  <a:pt x="19667" y="131"/>
                </a:cubicBezTo>
                <a:cubicBezTo>
                  <a:pt x="18966" y="42"/>
                  <a:pt x="18259" y="0"/>
                  <a:pt x="17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44"/>
          <p:cNvSpPr txBox="1">
            <a:spLocks noGrp="1"/>
          </p:cNvSpPr>
          <p:nvPr>
            <p:ph type="title"/>
          </p:nvPr>
        </p:nvSpPr>
        <p:spPr>
          <a:xfrm>
            <a:off x="3163500" y="2895422"/>
            <a:ext cx="2817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/>
              <a:t>¿Cómo se instala?</a:t>
            </a:r>
            <a:endParaRPr sz="3600" dirty="0"/>
          </a:p>
        </p:txBody>
      </p:sp>
      <p:sp>
        <p:nvSpPr>
          <p:cNvPr id="1490" name="Google Shape;1490;p44"/>
          <p:cNvSpPr txBox="1">
            <a:spLocks noGrp="1"/>
          </p:cNvSpPr>
          <p:nvPr>
            <p:ph type="title" idx="2"/>
          </p:nvPr>
        </p:nvSpPr>
        <p:spPr>
          <a:xfrm>
            <a:off x="3993750" y="1243853"/>
            <a:ext cx="1156500" cy="10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03</a:t>
            </a: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812870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Stomach Cancer Awareness Month by Slidesgo">
  <a:themeElements>
    <a:clrScheme name="Simple Light">
      <a:dk1>
        <a:srgbClr val="5453A6"/>
      </a:dk1>
      <a:lt1>
        <a:srgbClr val="ECECFF"/>
      </a:lt1>
      <a:dk2>
        <a:srgbClr val="7575CF"/>
      </a:dk2>
      <a:lt2>
        <a:srgbClr val="9EA9ED"/>
      </a:lt2>
      <a:accent1>
        <a:srgbClr val="CCCC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5453A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1284</Words>
  <Application>Microsoft Office PowerPoint</Application>
  <PresentationFormat>Presentación en pantalla (16:9)</PresentationFormat>
  <Paragraphs>202</Paragraphs>
  <Slides>44</Slides>
  <Notes>44</Notes>
  <HiddenSlides>0</HiddenSlides>
  <MMClips>2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51" baseType="lpstr">
      <vt:lpstr>gg sans</vt:lpstr>
      <vt:lpstr>Ubuntu Condensed</vt:lpstr>
      <vt:lpstr>Bahiana</vt:lpstr>
      <vt:lpstr>Nunito</vt:lpstr>
      <vt:lpstr>Arial</vt:lpstr>
      <vt:lpstr>Calibri</vt:lpstr>
      <vt:lpstr>Stomach Cancer Awareness Month by Slidesgo</vt:lpstr>
      <vt:lpstr>Visual Studio</vt:lpstr>
      <vt:lpstr>Índice</vt:lpstr>
      <vt:lpstr>Índice</vt:lpstr>
      <vt:lpstr>Índice</vt:lpstr>
      <vt:lpstr>Introducción</vt:lpstr>
      <vt:lpstr>Presentación de PowerPoint</vt:lpstr>
      <vt:lpstr>¿Cómo se descarga y desde donde?</vt:lpstr>
      <vt:lpstr>Presentación de PowerPoint</vt:lpstr>
      <vt:lpstr>¿Cómo se instala?</vt:lpstr>
      <vt:lpstr>Presentación de PowerPoint</vt:lpstr>
      <vt:lpstr>Presentación de PowerPoint</vt:lpstr>
      <vt:lpstr>Presentación de PowerPoint</vt:lpstr>
      <vt:lpstr>Configuración y personalización</vt:lpstr>
      <vt:lpstr>Presentación de PowerPoint</vt:lpstr>
      <vt:lpstr>Presentación de PowerPoint</vt:lpstr>
      <vt:lpstr>Ventajas y desventajas</vt:lpstr>
      <vt:lpstr>Presentación de PowerPoint</vt:lpstr>
      <vt:lpstr>Presentación de PowerPoint</vt:lpstr>
      <vt:lpstr>Características</vt:lpstr>
      <vt:lpstr>Presentación de PowerPoint</vt:lpstr>
      <vt:lpstr>Presentación de PowerPoint</vt:lpstr>
      <vt:lpstr>Presentación de PowerPoint</vt:lpstr>
      <vt:lpstr>Presentación de PowerPoint</vt:lpstr>
      <vt:lpstr>Edición de programas</vt:lpstr>
      <vt:lpstr>Presentación de PowerPoint</vt:lpstr>
      <vt:lpstr>Generación de ejecutables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Importar/exportar un proyecto</vt:lpstr>
      <vt:lpstr>Presentación de PowerPoint</vt:lpstr>
      <vt:lpstr>Instalación de plugins</vt:lpstr>
      <vt:lpstr>Presentación de PowerPoint</vt:lpstr>
      <vt:lpstr>Presentación de PowerPoint</vt:lpstr>
      <vt:lpstr>Presentación de PowerPoint</vt:lpstr>
      <vt:lpstr>Curiosidades</vt:lpstr>
      <vt:lpstr>Presentación de PowerPoint</vt:lpstr>
      <vt:lpstr>Presentación de PowerPoint</vt:lpstr>
      <vt:lpstr>Presentación de PowerPoint</vt:lpstr>
      <vt:lpstr>Conclusión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Studio</dc:title>
  <dc:creator>Erika Toledano</dc:creator>
  <cp:lastModifiedBy>Valeria Toledano Morgádez</cp:lastModifiedBy>
  <cp:revision>4</cp:revision>
  <dcterms:modified xsi:type="dcterms:W3CDTF">2023-12-20T17:11:00Z</dcterms:modified>
</cp:coreProperties>
</file>